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vnd.openxmlformats-officedocument.presentationml.presentation.main+xml"/>
  <Override PartName="/docProps/app.xml" ContentType="application/vnd.openxmlformats-officedocument.extended-properties+xml"/>
  <Override PartName="/docProps/core.xml" ContentType="application/vnd.openxmlformats-package.core-properties+xml"/>
  <Override PartName="/ppt/slideLayouts/slideLayout.xml" ContentType="application/vnd.openxmlformats-officedocument.presentationml.slideLayout+xml"/>
  <Override PartName="/ppt/slideLayouts/slideMasters/slideMaster.xml" ContentType="application/vnd.openxmlformats-officedocument.presentationml.slideMaster+xml"/>
  <Override PartName="/ppt/slideLayouts/slideMasters/theme/theme.xml" ContentType="application/vnd.openxmlformats-officedocument.theme+xml"/>
  <Override PartName="/ppt/slides/slide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</Types>
</file>

<file path=_rels/.rels><?xml version="1.0" encoding="UTF-8"?><Relationships xmlns="http://schemas.openxmlformats.org/package/2006/relationships"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Relationship Id="R00815e2714da42da" Type="http://schemas.openxmlformats.org/officeDocument/2006/relationships/officeDocument" Target="ppt/presentation.xml"/></Relationships>
</file>

<file path=ppt/presentation.xml><?xml version="1.0" encoding="utf-8"?>
<p:presentation xmlns:r="http://schemas.openxmlformats.org/officeDocument/2006/relationships" xmlns:p="http://schemas.openxmlformats.org/presentationml/2006/main" embedTrueTypeFonts="1">
  <p:sldMasterIdLst>
    <p:sldMasterId id="2147483648" r:id="rId1"/>
  </p:sldMasterIdLst>
  <p:sldIdLst>
    <p:sldId id="256" r:id="R10024"/>
    <p:sldId id="257" r:id="R10025"/>
    <p:sldId id="258" r:id="R10026"/>
    <p:sldId id="259" r:id="R10027"/>
    <p:sldId id="260" r:id="R10028"/>
    <p:sldId id="261" r:id="R10029"/>
    <p:sldId id="262" r:id="R10030"/>
    <p:sldId id="263" r:id="R10031"/>
    <p:sldId id="264" r:id="R10032"/>
    <p:sldId id="265" r:id="R10033"/>
    <p:sldId id="266" r:id="R10034"/>
    <p:sldId id="267" r:id="R10035"/>
    <p:sldId id="268" r:id="R10036"/>
    <p:sldId id="269" r:id="R10037"/>
    <p:sldId id="270" r:id="R10038"/>
    <p:sldId id="271" r:id="R10039"/>
    <p:sldId id="272" r:id="R10040"/>
    <p:sldId id="273" r:id="R10041"/>
    <p:sldId id="274" r:id="R10042"/>
    <p:sldId id="275" r:id="R10043"/>
    <p:sldId id="276" r:id="R10044"/>
    <p:sldId id="277" r:id="R10045"/>
    <p:sldId id="278" r:id="R10046"/>
    <p:sldId id="279" r:id="R10047"/>
  </p:sldIdLst>
  <p:sldSz cx="13004800" cy="9753600" type="custom"/>
  <p:notesSz cx="13004800" cy="9753600"/>
  <p:embeddedFontLst>
    <p:embeddedFont>
      <p:font typeface="ArialMT" charset="1"/>
      <p:regular xmlns:r="http://schemas.openxmlformats.org/officeDocument/2006/relationships" r:id="rId1207"/>
    </p:embeddedFont>
  </p:embeddedFontLst>
  <p:defaultTextStyle/>
</p:presentation>
</file>

<file path=ppt/_rels/presentation.xml.rels><?xml version="1.0" encoding="UTF-8"?><Relationships xmlns="http://schemas.openxmlformats.org/package/2006/relationships"><Relationship Id="rId1" Type="http://schemas.openxmlformats.org/officeDocument/2006/relationships/slideMaster" Target="slideLayouts/slideMasters/slideMaster.xml"/><Relationship Id="rId3" Type="http://schemas.openxmlformats.org/officeDocument/2006/relationships/theme" Target="slideLayouts/slideMasters/theme/theme.xml"/><Relationship Id="rId1207" Type="http://schemas.openxmlformats.org/officeDocument/2006/relationships/font" Target="fonts/font1.fntdata"/><Relationship Id="R10024" Type="http://schemas.openxmlformats.org/officeDocument/2006/relationships/slide" Target="slides/slide.xml"/><Relationship Id="R10025" Type="http://schemas.openxmlformats.org/officeDocument/2006/relationships/slide" Target="slides/slide2.xml"/><Relationship Id="R10026" Type="http://schemas.openxmlformats.org/officeDocument/2006/relationships/slide" Target="slides/slide3.xml"/><Relationship Id="R10027" Type="http://schemas.openxmlformats.org/officeDocument/2006/relationships/slide" Target="slides/slide4.xml"/><Relationship Id="R10028" Type="http://schemas.openxmlformats.org/officeDocument/2006/relationships/slide" Target="slides/slide5.xml"/><Relationship Id="R10029" Type="http://schemas.openxmlformats.org/officeDocument/2006/relationships/slide" Target="slides/slide6.xml"/><Relationship Id="R10030" Type="http://schemas.openxmlformats.org/officeDocument/2006/relationships/slide" Target="slides/slide7.xml"/><Relationship Id="R10031" Type="http://schemas.openxmlformats.org/officeDocument/2006/relationships/slide" Target="slides/slide8.xml"/><Relationship Id="R10032" Type="http://schemas.openxmlformats.org/officeDocument/2006/relationships/slide" Target="slides/slide9.xml"/><Relationship Id="R10033" Type="http://schemas.openxmlformats.org/officeDocument/2006/relationships/slide" Target="slides/slide10.xml"/><Relationship Id="R10034" Type="http://schemas.openxmlformats.org/officeDocument/2006/relationships/slide" Target="slides/slide11.xml"/><Relationship Id="R10035" Type="http://schemas.openxmlformats.org/officeDocument/2006/relationships/slide" Target="slides/slide12.xml"/><Relationship Id="R10036" Type="http://schemas.openxmlformats.org/officeDocument/2006/relationships/slide" Target="slides/slide13.xml"/><Relationship Id="R10037" Type="http://schemas.openxmlformats.org/officeDocument/2006/relationships/slide" Target="slides/slide14.xml"/><Relationship Id="R10038" Type="http://schemas.openxmlformats.org/officeDocument/2006/relationships/slide" Target="slides/slide15.xml"/><Relationship Id="R10039" Type="http://schemas.openxmlformats.org/officeDocument/2006/relationships/slide" Target="slides/slide16.xml"/><Relationship Id="R10040" Type="http://schemas.openxmlformats.org/officeDocument/2006/relationships/slide" Target="slides/slide17.xml"/><Relationship Id="R10041" Type="http://schemas.openxmlformats.org/officeDocument/2006/relationships/slide" Target="slides/slide18.xml"/><Relationship Id="R10042" Type="http://schemas.openxmlformats.org/officeDocument/2006/relationships/slide" Target="slides/slide19.xml"/><Relationship Id="R10043" Type="http://schemas.openxmlformats.org/officeDocument/2006/relationships/slide" Target="slides/slide20.xml"/><Relationship Id="R10044" Type="http://schemas.openxmlformats.org/officeDocument/2006/relationships/slide" Target="slides/slide21.xml"/><Relationship Id="R10045" Type="http://schemas.openxmlformats.org/officeDocument/2006/relationships/slide" Target="slides/slide22.xml"/><Relationship Id="R10046" Type="http://schemas.openxmlformats.org/officeDocument/2006/relationships/slide" Target="slides/slide23.xml"/><Relationship Id="R10047" Type="http://schemas.openxmlformats.org/officeDocument/2006/relationships/slide" Target="slides/slide24.xml"/></Relationships>
</file>

<file path=ppt/slideLayouts/_rels/slideLayout.xml.rels><?xml version="1.0" encoding="UTF-8"?><Relationships xmlns="http://schemas.openxmlformats.org/package/2006/relationships"><Relationship Id="rId1" Type="http://schemas.openxmlformats.org/officeDocument/2006/relationships/slideMaster" Target="slideMasters/slideMaster.xml"/></Relationships>
</file>

<file path=ppt/slideLayouts/slideLayout.xml><?xml version="1.0" encoding="utf-8"?>
<p:sldLayout xmlns:p="http://schemas.openxmlformats.org/presentationml/2006/main">
  <p:cSld>
    <p:spTree>
      <p:nvGrpSpPr>
        <p:cNvPr id="1" name=""/>
        <p:cNvGrpSpPr/>
        <p:nvPr/>
      </p:nvGrpSpPr>
      <p:grpSpPr>
        <a:xfrm xmlns:a="http://schemas.openxmlformats.org/drawingml/2006/main"/>
      </p:grpSpPr>
    </p:spTree>
  </p:cSld>
  <p:clrMapOvr>
    <a:masterClrMapping xmlns:a="http://schemas.openxmlformats.org/drawingml/2006/main"/>
  </p:clrMapOvr>
</p:sldLayout>
</file>

<file path=ppt/slideLayouts/slideMasters/_rels/slideMaster.xml.rels><?xml version="1.0" encoding="UTF-8"?><Relationships xmlns="http://schemas.openxmlformats.org/package/2006/relationships"><Relationship Id="rId1" Type="http://schemas.openxmlformats.org/officeDocument/2006/relationships/slideLayout" Target="../slideLayout.xml"/><Relationship Id="rId3" Type="http://schemas.openxmlformats.org/officeDocument/2006/relationships/theme" Target="theme/theme.xml"/></Relationships>
</file>

<file path=ppt/slideLayouts/slideMasters/slideMaster.xml><?xml version="1.0" encoding="utf-8"?>
<p:sldMaster xmlns:p="http://schemas.openxmlformats.org/presentationml/2006/main">
  <p:cSld>
    <p:spTree>
      <p:nvGrpSpPr>
        <p:cNvPr id="1" name=""/>
        <p:cNvGrpSpPr/>
        <p:nvPr/>
      </p:nvGrpSpPr>
      <p:grpSpPr>
        <a:xfrm xmlns:a="http://schemas.openxmlformats.org/drawingml/2006/main"/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xmlns:r="http://schemas.openxmlformats.org/officeDocument/2006/relationships" id="2147483649" r:id="rId1"/>
  </p:sldLayoutIdLst>
  <p:txStyles>
    <p:titleStyle/>
    <p:bodyStyle/>
    <p:otherStyle/>
  </p:txStyles>
</p:sldMaster>
</file>

<file path=ppt/slideLayouts/slideMasters/theme/theme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noFill/>
        <a:pattFill/>
        <a:grpFill/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</a:bgFillStyleLst>
    </a:fmtScheme>
  </a:themeElements>
  <a:objectDefaults/>
  <a:extraClrSchemeLst/>
</a:theme>
</file>

<file path=ppt/slides/_rels/slide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2" Type="http://schemas.openxmlformats.org/officeDocument/2006/relationships/image" Target="../media/image102.png"/><Relationship Id="rId103" Type="http://schemas.openxmlformats.org/officeDocument/2006/relationships/image" Target="../media/image103.png"/><Relationship Id="rId105" Type="http://schemas.openxmlformats.org/officeDocument/2006/relationships/image" Target="../media/image105.png"/><Relationship Id="rId108" Type="http://schemas.openxmlformats.org/officeDocument/2006/relationships/image" Target="../media/image108.png"/><Relationship Id="rId109" Type="http://schemas.openxmlformats.org/officeDocument/2006/relationships/image" Target="../media/image109.png"/></Relationships>
</file>

<file path=ppt/slides/_rels/slide10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932" Type="http://schemas.openxmlformats.org/officeDocument/2006/relationships/image" Target="../media/image1932.png"/><Relationship Id="rId1933" Type="http://schemas.openxmlformats.org/officeDocument/2006/relationships/image" Target="../media/image1933.png"/><Relationship Id="rId1935" Type="http://schemas.openxmlformats.org/officeDocument/2006/relationships/image" Target="../media/image1935.png"/><Relationship Id="rId1936" Type="http://schemas.openxmlformats.org/officeDocument/2006/relationships/image" Target="../media/image1936.png"/><Relationship Id="rId1941" Type="http://schemas.openxmlformats.org/officeDocument/2006/relationships/image" Target="../media/image1941.png"/><Relationship Id="rId1942" Type="http://schemas.openxmlformats.org/officeDocument/2006/relationships/image" Target="../media/image1942.png"/><Relationship Id="rId1943" Type="http://schemas.openxmlformats.org/officeDocument/2006/relationships/image" Target="../media/image1943.png"/><Relationship Id="rId1944" Type="http://schemas.openxmlformats.org/officeDocument/2006/relationships/image" Target="../media/image1944.png"/><Relationship Id="rId1945" Type="http://schemas.openxmlformats.org/officeDocument/2006/relationships/image" Target="../media/image1945.png"/><Relationship Id="rId1946" Type="http://schemas.openxmlformats.org/officeDocument/2006/relationships/image" Target="../media/image1946.png"/><Relationship Id="rId1947" Type="http://schemas.openxmlformats.org/officeDocument/2006/relationships/image" Target="../media/image1947.png"/><Relationship Id="rId1948" Type="http://schemas.openxmlformats.org/officeDocument/2006/relationships/image" Target="../media/image1948.png"/><Relationship Id="rId1950" Type="http://schemas.openxmlformats.org/officeDocument/2006/relationships/image" Target="../media/image1950.png"/><Relationship Id="rId1951" Type="http://schemas.openxmlformats.org/officeDocument/2006/relationships/image" Target="../media/image1951.png"/></Relationships>
</file>

<file path=ppt/slides/_rels/slide11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2109" Type="http://schemas.openxmlformats.org/officeDocument/2006/relationships/image" Target="../media/image2109.png"/><Relationship Id="rId2110" Type="http://schemas.openxmlformats.org/officeDocument/2006/relationships/image" Target="../media/image2110.png"/><Relationship Id="rId2112" Type="http://schemas.openxmlformats.org/officeDocument/2006/relationships/image" Target="../media/image2112.png"/><Relationship Id="rId2113" Type="http://schemas.openxmlformats.org/officeDocument/2006/relationships/image" Target="../media/image2113.png"/><Relationship Id="rId2118" Type="http://schemas.openxmlformats.org/officeDocument/2006/relationships/image" Target="../media/image2118.png"/><Relationship Id="rId2119" Type="http://schemas.openxmlformats.org/officeDocument/2006/relationships/image" Target="../media/image2119.png"/><Relationship Id="rId2120" Type="http://schemas.openxmlformats.org/officeDocument/2006/relationships/image" Target="../media/image2120.png"/><Relationship Id="rId2121" Type="http://schemas.openxmlformats.org/officeDocument/2006/relationships/image" Target="../media/image2121.png"/><Relationship Id="rId2122" Type="http://schemas.openxmlformats.org/officeDocument/2006/relationships/image" Target="../media/image2122.png"/><Relationship Id="rId2123" Type="http://schemas.openxmlformats.org/officeDocument/2006/relationships/image" Target="../media/image2123.png"/><Relationship Id="rId2124" Type="http://schemas.openxmlformats.org/officeDocument/2006/relationships/image" Target="../media/image2124.png"/><Relationship Id="rId2125" Type="http://schemas.openxmlformats.org/officeDocument/2006/relationships/image" Target="../media/image2125.png"/><Relationship Id="rId2127" Type="http://schemas.openxmlformats.org/officeDocument/2006/relationships/image" Target="../media/image2127.png"/><Relationship Id="rId2128" Type="http://schemas.openxmlformats.org/officeDocument/2006/relationships/image" Target="../media/image1951.png"/><Relationship Id="rId2129" Type="http://schemas.openxmlformats.org/officeDocument/2006/relationships/image" Target="../media/image2129.png"/></Relationships>
</file>

<file path=ppt/slides/_rels/slide1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2422" Type="http://schemas.openxmlformats.org/officeDocument/2006/relationships/image" Target="../media/image2422.png"/><Relationship Id="rId2423" Type="http://schemas.openxmlformats.org/officeDocument/2006/relationships/image" Target="../media/image2423.png"/><Relationship Id="rId2425" Type="http://schemas.openxmlformats.org/officeDocument/2006/relationships/image" Target="../media/image2425.png"/><Relationship Id="rId2426" Type="http://schemas.openxmlformats.org/officeDocument/2006/relationships/image" Target="../media/image2426.png"/><Relationship Id="rId2427" Type="http://schemas.openxmlformats.org/officeDocument/2006/relationships/image" Target="../media/image2427.png"/><Relationship Id="rId2428" Type="http://schemas.openxmlformats.org/officeDocument/2006/relationships/image" Target="../media/image2428.png"/><Relationship Id="rId2429" Type="http://schemas.openxmlformats.org/officeDocument/2006/relationships/image" Target="../media/image2429.png"/><Relationship Id="rId2430" Type="http://schemas.openxmlformats.org/officeDocument/2006/relationships/image" Target="../media/image2430.png"/><Relationship Id="rId2431" Type="http://schemas.openxmlformats.org/officeDocument/2006/relationships/image" Target="../media/image2431.png"/><Relationship Id="rId2432" Type="http://schemas.openxmlformats.org/officeDocument/2006/relationships/image" Target="../media/image2432.png"/></Relationships>
</file>

<file path=ppt/slides/_rels/slide1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2501" Type="http://schemas.openxmlformats.org/officeDocument/2006/relationships/image" Target="../media/image2501.png"/><Relationship Id="rId2502" Type="http://schemas.openxmlformats.org/officeDocument/2006/relationships/image" Target="../media/image2502.png"/><Relationship Id="rId2504" Type="http://schemas.openxmlformats.org/officeDocument/2006/relationships/image" Target="../media/image2504.png"/><Relationship Id="rId2505" Type="http://schemas.openxmlformats.org/officeDocument/2006/relationships/image" Target="../media/image2505.png"/></Relationships>
</file>

<file path=ppt/slides/_rels/slide1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2686" Type="http://schemas.openxmlformats.org/officeDocument/2006/relationships/image" Target="../media/image2686.png"/><Relationship Id="rId2687" Type="http://schemas.openxmlformats.org/officeDocument/2006/relationships/image" Target="../media/image2687.png"/><Relationship Id="rId2689" Type="http://schemas.openxmlformats.org/officeDocument/2006/relationships/image" Target="../media/image2689.png"/><Relationship Id="rId2690" Type="http://schemas.openxmlformats.org/officeDocument/2006/relationships/image" Target="../media/image2690.png"/><Relationship Id="rId2696" Type="http://schemas.openxmlformats.org/officeDocument/2006/relationships/image" Target="../media/image2696.png"/><Relationship Id="rId2697" Type="http://schemas.openxmlformats.org/officeDocument/2006/relationships/image" Target="../media/image2697.png"/><Relationship Id="rId2699" Type="http://schemas.openxmlformats.org/officeDocument/2006/relationships/image" Target="../media/image2699.png"/><Relationship Id="rId2701" Type="http://schemas.openxmlformats.org/officeDocument/2006/relationships/image" Target="../media/image2701.png"/><Relationship Id="rId2703" Type="http://schemas.openxmlformats.org/officeDocument/2006/relationships/image" Target="../media/image2703.png"/><Relationship Id="rId2706" Type="http://schemas.openxmlformats.org/officeDocument/2006/relationships/image" Target="../media/image2706.png"/><Relationship Id="rId2708" Type="http://schemas.openxmlformats.org/officeDocument/2006/relationships/image" Target="../media/image2708.png"/><Relationship Id="rId2709" Type="http://schemas.openxmlformats.org/officeDocument/2006/relationships/image" Target="../media/image2709.png"/><Relationship Id="rId2711" Type="http://schemas.openxmlformats.org/officeDocument/2006/relationships/image" Target="../media/image2711.png"/><Relationship Id="rId2713" Type="http://schemas.openxmlformats.org/officeDocument/2006/relationships/image" Target="../media/image2713.png"/><Relationship Id="rId2725" Type="http://schemas.openxmlformats.org/officeDocument/2006/relationships/image" Target="../media/image2725.png"/></Relationships>
</file>

<file path=ppt/slides/_rels/slide1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2863" Type="http://schemas.openxmlformats.org/officeDocument/2006/relationships/image" Target="../media/image2863.png"/><Relationship Id="rId2864" Type="http://schemas.openxmlformats.org/officeDocument/2006/relationships/image" Target="../media/image2864.png"/><Relationship Id="rId2866" Type="http://schemas.openxmlformats.org/officeDocument/2006/relationships/image" Target="../media/image2866.png"/><Relationship Id="rId2867" Type="http://schemas.openxmlformats.org/officeDocument/2006/relationships/image" Target="../media/image2867.png"/><Relationship Id="rId2868" Type="http://schemas.openxmlformats.org/officeDocument/2006/relationships/image" Target="../media/image2868.png"/></Relationships>
</file>

<file path=ppt/slides/_rels/slide1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cms.web.cern.ch/news/detector-overview"/><Relationship Id="rId3261" Type="http://schemas.openxmlformats.org/officeDocument/2006/relationships/image" Target="../media/image3261.png"/><Relationship Id="rId3262" Type="http://schemas.openxmlformats.org/officeDocument/2006/relationships/image" Target="../media/image3262.png"/><Relationship Id="rId3264" Type="http://schemas.openxmlformats.org/officeDocument/2006/relationships/image" Target="../media/image3264.png"/><Relationship Id="rId3265" Type="http://schemas.openxmlformats.org/officeDocument/2006/relationships/image" Target="../media/image3265.png"/></Relationships>
</file>

<file path=ppt/slides/_rels/slide1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3332" Type="http://schemas.openxmlformats.org/officeDocument/2006/relationships/image" Target="../media/image3332.png"/><Relationship Id="rId3333" Type="http://schemas.openxmlformats.org/officeDocument/2006/relationships/image" Target="../media/image3333.png"/><Relationship Id="rId3335" Type="http://schemas.openxmlformats.org/officeDocument/2006/relationships/image" Target="../media/image3335.png"/><Relationship Id="rId3336" Type="http://schemas.openxmlformats.org/officeDocument/2006/relationships/image" Target="../media/image3336.png"/></Relationships>
</file>

<file path=ppt/slides/_rels/slide1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3555" Type="http://schemas.openxmlformats.org/officeDocument/2006/relationships/image" Target="../media/image3555.png"/><Relationship Id="rId3556" Type="http://schemas.openxmlformats.org/officeDocument/2006/relationships/image" Target="../media/image3556.png"/><Relationship Id="rId3558" Type="http://schemas.openxmlformats.org/officeDocument/2006/relationships/image" Target="../media/image3558.png"/><Relationship Id="rId3559" Type="http://schemas.openxmlformats.org/officeDocument/2006/relationships/image" Target="../media/image3559.png"/></Relationships>
</file>

<file path=ppt/slides/_rels/slide1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livepage.apple.com/"/><Relationship Id="rId101" Type="http://schemas.openxmlformats.org/officeDocument/2006/relationships/hyperlink" TargetMode="External" Target="http://wlcg.web.cern.ch/wlcg-google-earth-dashboard"/><Relationship Id="rId3783" Type="http://schemas.openxmlformats.org/officeDocument/2006/relationships/image" Target="../media/image3783.png"/><Relationship Id="rId3784" Type="http://schemas.openxmlformats.org/officeDocument/2006/relationships/image" Target="../media/image3784.png"/><Relationship Id="rId3786" Type="http://schemas.openxmlformats.org/officeDocument/2006/relationships/image" Target="../media/image3786.png"/><Relationship Id="rId3787" Type="http://schemas.openxmlformats.org/officeDocument/2006/relationships/image" Target="../media/image3787.png"/><Relationship Id="rId3791" Type="http://schemas.openxmlformats.org/officeDocument/2006/relationships/image" Target="../media/image3791.png"/></Relationships>
</file>

<file path=ppt/slides/_rels/slide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218" Type="http://schemas.openxmlformats.org/officeDocument/2006/relationships/image" Target="../media/image218.png"/><Relationship Id="rId219" Type="http://schemas.openxmlformats.org/officeDocument/2006/relationships/image" Target="../media/image219.png"/><Relationship Id="rId221" Type="http://schemas.openxmlformats.org/officeDocument/2006/relationships/image" Target="../media/image221.png"/><Relationship Id="rId223" Type="http://schemas.openxmlformats.org/officeDocument/2006/relationships/image" Target="../media/image223.png"/><Relationship Id="rId224" Type="http://schemas.openxmlformats.org/officeDocument/2006/relationships/image" Target="../media/image224.png"/><Relationship Id="rId225" Type="http://schemas.openxmlformats.org/officeDocument/2006/relationships/image" Target="../media/image225.png"/></Relationships>
</file>

<file path=ppt/slides/_rels/slide20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170" Type="http://schemas.openxmlformats.org/officeDocument/2006/relationships/image" Target="../media/image4170.png"/><Relationship Id="rId4171" Type="http://schemas.openxmlformats.org/officeDocument/2006/relationships/image" Target="../media/image4171.png"/><Relationship Id="rId4173" Type="http://schemas.openxmlformats.org/officeDocument/2006/relationships/image" Target="../media/image4173.png"/><Relationship Id="rId4175" Type="http://schemas.openxmlformats.org/officeDocument/2006/relationships/image" Target="../media/image223.png"/><Relationship Id="rId4176" Type="http://schemas.openxmlformats.org/officeDocument/2006/relationships/image" Target="../media/image4176.png"/><Relationship Id="rId4177" Type="http://schemas.openxmlformats.org/officeDocument/2006/relationships/image" Target="../media/image4177.png"/><Relationship Id="rId4178" Type="http://schemas.openxmlformats.org/officeDocument/2006/relationships/image" Target="../media/image4178.png"/><Relationship Id="rId4179" Type="http://schemas.openxmlformats.org/officeDocument/2006/relationships/image" Target="../media/image4179.png"/></Relationships>
</file>

<file path=ppt/slides/_rels/slide21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365" Type="http://schemas.openxmlformats.org/officeDocument/2006/relationships/image" Target="../media/image4365.png"/><Relationship Id="rId4366" Type="http://schemas.openxmlformats.org/officeDocument/2006/relationships/image" Target="../media/image4366.png"/><Relationship Id="rId4368" Type="http://schemas.openxmlformats.org/officeDocument/2006/relationships/image" Target="../media/image4368.png"/><Relationship Id="rId4370" Type="http://schemas.openxmlformats.org/officeDocument/2006/relationships/image" Target="../media/image223.png"/><Relationship Id="rId4371" Type="http://schemas.openxmlformats.org/officeDocument/2006/relationships/image" Target="../media/image4371.png"/><Relationship Id="rId4372" Type="http://schemas.openxmlformats.org/officeDocument/2006/relationships/image" Target="../media/image4372.png"/><Relationship Id="rId4373" Type="http://schemas.openxmlformats.org/officeDocument/2006/relationships/image" Target="../media/image4373.png"/></Relationships>
</file>

<file path=ppt/slides/_rels/slide2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389" Type="http://schemas.openxmlformats.org/officeDocument/2006/relationships/image" Target="../media/image5389.png"/><Relationship Id="rId5390" Type="http://schemas.openxmlformats.org/officeDocument/2006/relationships/image" Target="../media/image5390.png"/><Relationship Id="rId5392" Type="http://schemas.openxmlformats.org/officeDocument/2006/relationships/image" Target="../media/image5392.png"/><Relationship Id="rId5394" Type="http://schemas.openxmlformats.org/officeDocument/2006/relationships/image" Target="../media/image223.png"/><Relationship Id="rId5395" Type="http://schemas.openxmlformats.org/officeDocument/2006/relationships/image" Target="../media/image5395.png"/><Relationship Id="rId5396" Type="http://schemas.openxmlformats.org/officeDocument/2006/relationships/image" Target="../media/image5396.png"/><Relationship Id="rId5398" Type="http://schemas.openxmlformats.org/officeDocument/2006/relationships/image" Target="../media/image5398.png"/><Relationship Id="rId5399" Type="http://schemas.openxmlformats.org/officeDocument/2006/relationships/image" Target="../media/image5399.png"/><Relationship Id="rId5400" Type="http://schemas.openxmlformats.org/officeDocument/2006/relationships/image" Target="../media/image5400.png"/></Relationships>
</file>

<file path=ppt/slides/_rels/slide2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://www.hepdata.net/"/><Relationship Id="rId6508" Type="http://schemas.openxmlformats.org/officeDocument/2006/relationships/image" Target="../media/image6508.png"/><Relationship Id="rId6509" Type="http://schemas.openxmlformats.org/officeDocument/2006/relationships/image" Target="../media/image6509.png"/><Relationship Id="rId6511" Type="http://schemas.openxmlformats.org/officeDocument/2006/relationships/image" Target="../media/image6511.png"/><Relationship Id="rId6513" Type="http://schemas.openxmlformats.org/officeDocument/2006/relationships/image" Target="../media/image223.png"/><Relationship Id="rId6514" Type="http://schemas.openxmlformats.org/officeDocument/2006/relationships/image" Target="../media/image6514.png"/><Relationship Id="rId6515" Type="http://schemas.openxmlformats.org/officeDocument/2006/relationships/image" Target="../media/image6515.png"/><Relationship Id="rId6517" Type="http://schemas.openxmlformats.org/officeDocument/2006/relationships/image" Target="../media/image6517.png"/></Relationships>
</file>

<file path=ppt/slides/_rels/slide2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7154" Type="http://schemas.openxmlformats.org/officeDocument/2006/relationships/image" Target="../media/image7154.png"/><Relationship Id="rId7155" Type="http://schemas.openxmlformats.org/officeDocument/2006/relationships/image" Target="../media/image7155.png"/><Relationship Id="rId7157" Type="http://schemas.openxmlformats.org/officeDocument/2006/relationships/image" Target="../media/image7157.png"/><Relationship Id="rId7159" Type="http://schemas.openxmlformats.org/officeDocument/2006/relationships/image" Target="../media/image223.png"/><Relationship Id="rId7160" Type="http://schemas.openxmlformats.org/officeDocument/2006/relationships/image" Target="../media/image7160.png"/><Relationship Id="rId7161" Type="http://schemas.openxmlformats.org/officeDocument/2006/relationships/image" Target="../media/image7161.png"/><Relationship Id="rId7162" Type="http://schemas.openxmlformats.org/officeDocument/2006/relationships/image" Target="../media/image7162.png"/></Relationships>
</file>

<file path=ppt/slides/_rels/slide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382" Type="http://schemas.openxmlformats.org/officeDocument/2006/relationships/image" Target="../media/image382.png"/><Relationship Id="rId383" Type="http://schemas.openxmlformats.org/officeDocument/2006/relationships/image" Target="../media/image383.png"/><Relationship Id="rId385" Type="http://schemas.openxmlformats.org/officeDocument/2006/relationships/image" Target="../media/image385.png"/><Relationship Id="rId387" Type="http://schemas.openxmlformats.org/officeDocument/2006/relationships/image" Target="../media/image223.png"/><Relationship Id="rId388" Type="http://schemas.openxmlformats.org/officeDocument/2006/relationships/image" Target="../media/image388.png"/><Relationship Id="rId389" Type="http://schemas.openxmlformats.org/officeDocument/2006/relationships/image" Target="../media/image389.png"/><Relationship Id="rId390" Type="http://schemas.openxmlformats.org/officeDocument/2006/relationships/image" Target="../media/image390.png"/></Relationships>
</file>

<file path=ppt/slides/_rels/slide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951" Type="http://schemas.openxmlformats.org/officeDocument/2006/relationships/image" Target="../media/image951.png"/><Relationship Id="rId952" Type="http://schemas.openxmlformats.org/officeDocument/2006/relationships/image" Target="../media/image952.png"/><Relationship Id="rId954" Type="http://schemas.openxmlformats.org/officeDocument/2006/relationships/image" Target="../media/image954.png"/><Relationship Id="rId956" Type="http://schemas.openxmlformats.org/officeDocument/2006/relationships/image" Target="../media/image223.png"/><Relationship Id="rId957" Type="http://schemas.openxmlformats.org/officeDocument/2006/relationships/image" Target="../media/image957.png"/><Relationship Id="rId958" Type="http://schemas.openxmlformats.org/officeDocument/2006/relationships/image" Target="../media/image958.png"/><Relationship Id="rId959" Type="http://schemas.openxmlformats.org/officeDocument/2006/relationships/image" Target="../media/image959.png"/></Relationships>
</file>

<file path=ppt/slides/_rels/slide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113" Type="http://schemas.openxmlformats.org/officeDocument/2006/relationships/image" Target="../media/image1113.png"/><Relationship Id="rId1114" Type="http://schemas.openxmlformats.org/officeDocument/2006/relationships/image" Target="../media/image1114.png"/><Relationship Id="rId1116" Type="http://schemas.openxmlformats.org/officeDocument/2006/relationships/image" Target="../media/image1116.png"/><Relationship Id="rId1119" Type="http://schemas.openxmlformats.org/officeDocument/2006/relationships/image" Target="../media/image1119.png"/><Relationship Id="rId1120" Type="http://schemas.openxmlformats.org/officeDocument/2006/relationships/image" Target="../media/image1120.png"/><Relationship Id="rId1122" Type="http://schemas.openxmlformats.org/officeDocument/2006/relationships/image" Target="../media/image1122.png"/><Relationship Id="rId1123" Type="http://schemas.openxmlformats.org/officeDocument/2006/relationships/image" Target="../media/image1123.png"/><Relationship Id="rId1124" Type="http://schemas.openxmlformats.org/officeDocument/2006/relationships/image" Target="../media/image1124.png"/><Relationship Id="rId1125" Type="http://schemas.openxmlformats.org/officeDocument/2006/relationships/image" Target="../media/image1125.png"/><Relationship Id="rId1126" Type="http://schemas.openxmlformats.org/officeDocument/2006/relationships/image" Target="../media/image1126.png"/><Relationship Id="rId1127" Type="http://schemas.openxmlformats.org/officeDocument/2006/relationships/image" Target="../media/image1127.png"/><Relationship Id="rId1128" Type="http://schemas.openxmlformats.org/officeDocument/2006/relationships/image" Target="../media/image1128.png"/><Relationship Id="rId1138" Type="http://schemas.openxmlformats.org/officeDocument/2006/relationships/image" Target="../media/image1138.png"/><Relationship Id="rId1139" Type="http://schemas.openxmlformats.org/officeDocument/2006/relationships/image" Target="../media/image1139.png"/><Relationship Id="rId1141" Type="http://schemas.openxmlformats.org/officeDocument/2006/relationships/image" Target="../media/image1141.png"/><Relationship Id="rId1143" Type="http://schemas.openxmlformats.org/officeDocument/2006/relationships/image" Target="../media/image1143.png"/><Relationship Id="rId1145" Type="http://schemas.openxmlformats.org/officeDocument/2006/relationships/image" Target="../media/image1145.png"/><Relationship Id="rId1147" Type="http://schemas.openxmlformats.org/officeDocument/2006/relationships/image" Target="../media/image1147.png"/><Relationship Id="rId1148" Type="http://schemas.openxmlformats.org/officeDocument/2006/relationships/image" Target="../media/image1148.png"/></Relationships>
</file>

<file path=ppt/slides/_rels/slide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228" Type="http://schemas.openxmlformats.org/officeDocument/2006/relationships/image" Target="../media/image1228.png"/><Relationship Id="rId1229" Type="http://schemas.openxmlformats.org/officeDocument/2006/relationships/image" Target="../media/image1229.png"/><Relationship Id="rId1231" Type="http://schemas.openxmlformats.org/officeDocument/2006/relationships/image" Target="../media/image1231.png"/><Relationship Id="rId1232" Type="http://schemas.openxmlformats.org/officeDocument/2006/relationships/image" Target="../media/image1232.png"/></Relationships>
</file>

<file path=ppt/slides/_rels/slide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291" Type="http://schemas.openxmlformats.org/officeDocument/2006/relationships/image" Target="../media/image1291.png"/><Relationship Id="rId1292" Type="http://schemas.openxmlformats.org/officeDocument/2006/relationships/image" Target="../media/image1292.png"/><Relationship Id="rId1294" Type="http://schemas.openxmlformats.org/officeDocument/2006/relationships/image" Target="../media/image1294.png"/><Relationship Id="rId1295" Type="http://schemas.openxmlformats.org/officeDocument/2006/relationships/image" Target="../media/image1232.png"/><Relationship Id="rId1296" Type="http://schemas.openxmlformats.org/officeDocument/2006/relationships/image" Target="../media/image1296.png"/><Relationship Id="rId1301" Type="http://schemas.openxmlformats.org/officeDocument/2006/relationships/image" Target="../media/image1301.png"/><Relationship Id="rId1302" Type="http://schemas.openxmlformats.org/officeDocument/2006/relationships/image" Target="../media/image1302.png"/><Relationship Id="rId1303" Type="http://schemas.openxmlformats.org/officeDocument/2006/relationships/image" Target="../media/image1303.png"/><Relationship Id="rId1304" Type="http://schemas.openxmlformats.org/officeDocument/2006/relationships/image" Target="../media/image1304.png"/><Relationship Id="rId1305" Type="http://schemas.openxmlformats.org/officeDocument/2006/relationships/image" Target="../media/image1305.png"/><Relationship Id="rId1306" Type="http://schemas.openxmlformats.org/officeDocument/2006/relationships/image" Target="../media/image1306.png"/><Relationship Id="rId1307" Type="http://schemas.openxmlformats.org/officeDocument/2006/relationships/image" Target="../media/image1307.png"/><Relationship Id="rId1308" Type="http://schemas.openxmlformats.org/officeDocument/2006/relationships/image" Target="../media/image1308.png"/></Relationships>
</file>

<file path=ppt/slides/_rels/slide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368" Type="http://schemas.openxmlformats.org/officeDocument/2006/relationships/image" Target="../media/image1368.png"/><Relationship Id="rId1369" Type="http://schemas.openxmlformats.org/officeDocument/2006/relationships/image" Target="../media/image1369.png"/><Relationship Id="rId1371" Type="http://schemas.openxmlformats.org/officeDocument/2006/relationships/image" Target="../media/image1371.png"/><Relationship Id="rId1372" Type="http://schemas.openxmlformats.org/officeDocument/2006/relationships/image" Target="../media/image1232.png"/><Relationship Id="rId1373" Type="http://schemas.openxmlformats.org/officeDocument/2006/relationships/image" Target="../media/image1373.png"/><Relationship Id="rId1378" Type="http://schemas.openxmlformats.org/officeDocument/2006/relationships/image" Target="../media/image1378.png"/><Relationship Id="rId1379" Type="http://schemas.openxmlformats.org/officeDocument/2006/relationships/image" Target="../media/image1379.png"/><Relationship Id="rId1380" Type="http://schemas.openxmlformats.org/officeDocument/2006/relationships/image" Target="../media/image1380.png"/><Relationship Id="rId1381" Type="http://schemas.openxmlformats.org/officeDocument/2006/relationships/image" Target="../media/image1381.png"/><Relationship Id="rId1382" Type="http://schemas.openxmlformats.org/officeDocument/2006/relationships/image" Target="../media/image1382.png"/><Relationship Id="rId1383" Type="http://schemas.openxmlformats.org/officeDocument/2006/relationships/image" Target="../media/image1383.png"/><Relationship Id="rId1384" Type="http://schemas.openxmlformats.org/officeDocument/2006/relationships/image" Target="../media/image1384.png"/><Relationship Id="rId1385" Type="http://schemas.openxmlformats.org/officeDocument/2006/relationships/image" Target="../media/image1385.png"/></Relationships>
</file>

<file path=ppt/slides/_rels/slide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757" Type="http://schemas.openxmlformats.org/officeDocument/2006/relationships/image" Target="../media/image1757.png"/><Relationship Id="rId1758" Type="http://schemas.openxmlformats.org/officeDocument/2006/relationships/image" Target="../media/image1758.png"/><Relationship Id="rId1760" Type="http://schemas.openxmlformats.org/officeDocument/2006/relationships/image" Target="../media/image1760.png"/><Relationship Id="rId1761" Type="http://schemas.openxmlformats.org/officeDocument/2006/relationships/image" Target="../media/image1761.png"/><Relationship Id="rId1766" Type="http://schemas.openxmlformats.org/officeDocument/2006/relationships/image" Target="../media/image1766.png"/><Relationship Id="rId1767" Type="http://schemas.openxmlformats.org/officeDocument/2006/relationships/image" Target="../media/image1767.png"/><Relationship Id="rId1768" Type="http://schemas.openxmlformats.org/officeDocument/2006/relationships/image" Target="../media/image1768.png"/><Relationship Id="rId1769" Type="http://schemas.openxmlformats.org/officeDocument/2006/relationships/image" Target="../media/image1769.png"/><Relationship Id="rId1770" Type="http://schemas.openxmlformats.org/officeDocument/2006/relationships/image" Target="../media/image1770.png"/><Relationship Id="rId1771" Type="http://schemas.openxmlformats.org/officeDocument/2006/relationships/image" Target="../media/image1771.png"/><Relationship Id="rId1772" Type="http://schemas.openxmlformats.org/officeDocument/2006/relationships/image" Target="../media/image1772.png"/><Relationship Id="rId1773" Type="http://schemas.openxmlformats.org/officeDocument/2006/relationships/image" Target="../media/image1773.png"/></Relationships>
</file>

<file path=ppt/slides/slide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00" name="Freeform 100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" name="Freeform 101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2" name="Picture 102"/>
          <p:cNvPicPr>
            <a:picLocks noChangeAspect="0" noChangeArrowheads="1"/>
          </p:cNvPicPr>
          <p:nvPr/>
        </p:nvPicPr>
        <p:blipFill>
          <a:blip r:embed="rId1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103" name="Picture 103"/>
          <p:cNvPicPr>
            <a:picLocks noChangeAspect="0" noChangeArrowheads="1"/>
          </p:cNvPicPr>
          <p:nvPr/>
        </p:nvPicPr>
        <p:blipFill>
          <a:blip r:embed="rId1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104" name="Freeform 104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5" name="Picture 105"/>
          <p:cNvPicPr>
            <a:picLocks noChangeAspect="0" noChangeArrowheads="1"/>
          </p:cNvPicPr>
          <p:nvPr/>
        </p:nvPicPr>
        <p:blipFill>
          <a:blip r:embed="rId1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sp>
        <p:nvSpPr>
          <p:cNvPr id="106" name="Freeform 106"/>
          <p:cNvSpPr/>
          <p:nvPr/>
        </p:nvSpPr>
        <p:spPr>
          <a:xfrm rot="0" flipH="0" flipV="0">
            <a:off x="6350" y="966459"/>
            <a:ext cx="12992100" cy="8382000"/>
          </a:xfrm>
          <a:custGeom>
            <a:pathLst>
              <a:path w="12992100" h="8382000">
                <a:moveTo>
                  <a:pt x="0" y="8382000"/>
                </a:moveTo>
                <a:lnTo>
                  <a:pt x="12992100" y="8382000"/>
                </a:lnTo>
                <a:lnTo>
                  <a:pt x="12992100" y="0"/>
                </a:lnTo>
                <a:lnTo>
                  <a:pt x="0" y="0"/>
                </a:lnTo>
                <a:lnTo>
                  <a:pt x="0" y="838200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" name="Freeform 107"/>
          <p:cNvSpPr/>
          <p:nvPr/>
        </p:nvSpPr>
        <p:spPr>
          <a:xfrm rot="0" flipH="0" flipV="1">
            <a:off x="6350" y="966459"/>
            <a:ext cx="12992100" cy="8382000"/>
          </a:xfrm>
          <a:custGeom>
            <a:pathLst>
              <a:path w="12992100" h="8382000">
                <a:moveTo>
                  <a:pt x="0" y="8382000"/>
                </a:moveTo>
                <a:lnTo>
                  <a:pt x="12992100" y="8382000"/>
                </a:lnTo>
                <a:lnTo>
                  <a:pt x="12992100" y="0"/>
                </a:lnTo>
                <a:lnTo>
                  <a:pt x="0" y="0"/>
                </a:lnTo>
                <a:lnTo>
                  <a:pt x="0" y="8382000"/>
                </a:lnTo>
                <a:close/>
              </a:path>
            </a:pathLst>
          </a:custGeom>
          <a:noFill/>
          <a:ln w="12288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8" name="Picture 108"/>
          <p:cNvPicPr>
            <a:picLocks noChangeAspect="0" noChangeArrowheads="1"/>
          </p:cNvPicPr>
          <p:nvPr/>
        </p:nvPicPr>
        <p:blipFill>
          <a:blip r:embed="rId1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96216" y="953840"/>
            <a:ext cx="11192933" cy="8394700"/>
          </a:xfrm>
          <a:prstGeom prst="rect">
            <a:avLst/>
          </a:prstGeom>
          <a:noFill/>
          <a:extLst/>
        </p:spPr>
      </p:pic>
      <p:pic>
        <p:nvPicPr>
          <p:cNvPr id="109" name="Picture 109"/>
          <p:cNvPicPr>
            <a:picLocks noChangeAspect="0" noChangeArrowheads="1"/>
          </p:cNvPicPr>
          <p:nvPr/>
        </p:nvPicPr>
        <p:blipFill>
          <a:blip r:embed="rId1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900"/>
            <a:ext cx="4814102" cy="2888461"/>
          </a:xfrm>
          <a:prstGeom prst="rect">
            <a:avLst/>
          </a:prstGeom>
          <a:noFill/>
          <a:extLst/>
        </p:spPr>
      </p:pic>
      <p:sp>
        <p:nvSpPr>
          <p:cNvPr id="110" name="Rectangle 110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111" name="Freeform 111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" name="Freeform 112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" name="Freeform 113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" name="Freeform 114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" name="Freeform 115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" name="Freeform 116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" name="Freeform 117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" name="Freeform 118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" name="Freeform 119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" name="Freeform 120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" name="Freeform 121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" name="Freeform 122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" name="Freeform 123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" name="Freeform 124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" name="Freeform 125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" name="Freeform 126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" name="Freeform 127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" name="Freeform 128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" name="Freeform 129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" name="Freeform 130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" name="Freeform 131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" name="Freeform 132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" name="Freeform 133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" name="Freeform 134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" name="Freeform 135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" name="Freeform 136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" name="Freeform 137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" name="Freeform 138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" name="Freeform 139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" name="Freeform 140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" name="Freeform 141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" name="Freeform 142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" name="Freeform 143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" name="Rectangle 144"/>
          <p:cNvSpPr/>
          <p:nvPr/>
        </p:nvSpPr>
        <p:spPr>
          <a:xfrm rot="0" flipH="0" flipV="0">
            <a:off x="1077877" y="114871"/>
            <a:ext cx="10872338" cy="729690"/>
          </a:xfrm>
          <a:prstGeom prst="rect">
            <a:avLst/>
          </a:prstGeom>
        </p:spPr>
      </p:sp>
      <p:sp>
        <p:nvSpPr>
          <p:cNvPr id="145" name="Freeform 145"/>
          <p:cNvSpPr/>
          <p:nvPr/>
        </p:nvSpPr>
        <p:spPr>
          <a:xfrm rot="0" flipH="0" flipV="0">
            <a:off x="1087673" y="266890"/>
            <a:ext cx="354517" cy="437814"/>
          </a:xfrm>
          <a:custGeom>
            <a:pathLst>
              <a:path w="7404298" h="9144000">
                <a:moveTo>
                  <a:pt x="7404298" y="0"/>
                </a:moveTo>
                <a:lnTo>
                  <a:pt x="7404298" y="1612900"/>
                </a:lnTo>
                <a:lnTo>
                  <a:pt x="4669631" y="1612900"/>
                </a:lnTo>
                <a:lnTo>
                  <a:pt x="4669631" y="9144000"/>
                </a:lnTo>
                <a:lnTo>
                  <a:pt x="2747168" y="9144000"/>
                </a:lnTo>
                <a:lnTo>
                  <a:pt x="2747168" y="1612900"/>
                </a:lnTo>
                <a:lnTo>
                  <a:pt x="0" y="1612900"/>
                </a:lnTo>
                <a:lnTo>
                  <a:pt x="0" y="0"/>
                </a:lnTo>
                <a:close/>
                <a:moveTo>
                  <a:pt x="8939411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" name="Freeform 146"/>
          <p:cNvSpPr/>
          <p:nvPr/>
        </p:nvSpPr>
        <p:spPr>
          <a:xfrm rot="0" flipH="0" flipV="0">
            <a:off x="1418432" y="372695"/>
            <a:ext cx="307110" cy="34295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" name="Freeform 147"/>
          <p:cNvSpPr/>
          <p:nvPr/>
        </p:nvSpPr>
        <p:spPr>
          <a:xfrm rot="0" flipH="0" flipV="0">
            <a:off x="1762288" y="370871"/>
            <a:ext cx="330755" cy="344779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" name="Freeform 148"/>
          <p:cNvSpPr/>
          <p:nvPr/>
        </p:nvSpPr>
        <p:spPr>
          <a:xfrm rot="0" flipH="0" flipV="0">
            <a:off x="2152703" y="372695"/>
            <a:ext cx="187943" cy="332009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" name="Freeform 149"/>
          <p:cNvSpPr/>
          <p:nvPr/>
        </p:nvSpPr>
        <p:spPr>
          <a:xfrm rot="0" flipH="0" flipV="0">
            <a:off x="2391437" y="264458"/>
            <a:ext cx="85814" cy="440247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" name="Freeform 150"/>
          <p:cNvSpPr/>
          <p:nvPr/>
        </p:nvSpPr>
        <p:spPr>
          <a:xfrm rot="0" flipH="0" flipV="0">
            <a:off x="2537206" y="372695"/>
            <a:ext cx="303144" cy="34234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" name="Freeform 151"/>
          <p:cNvSpPr/>
          <p:nvPr/>
        </p:nvSpPr>
        <p:spPr>
          <a:xfrm rot="0" flipH="0" flipV="0">
            <a:off x="2877499" y="372087"/>
            <a:ext cx="295420" cy="343562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" name="Freeform 152"/>
          <p:cNvSpPr/>
          <p:nvPr/>
        </p:nvSpPr>
        <p:spPr>
          <a:xfrm rot="0" flipH="0" flipV="0">
            <a:off x="3202343" y="293037"/>
            <a:ext cx="181415" cy="4173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" name="Freeform 153"/>
          <p:cNvSpPr/>
          <p:nvPr/>
        </p:nvSpPr>
        <p:spPr>
          <a:xfrm rot="0" flipH="0" flipV="0">
            <a:off x="3416120" y="372695"/>
            <a:ext cx="303144" cy="34234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" name="Freeform 154"/>
          <p:cNvSpPr/>
          <p:nvPr/>
        </p:nvSpPr>
        <p:spPr>
          <a:xfrm rot="0" flipH="0" flipV="0">
            <a:off x="3944338" y="268714"/>
            <a:ext cx="297795" cy="435990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" name="Freeform 155"/>
          <p:cNvSpPr/>
          <p:nvPr/>
        </p:nvSpPr>
        <p:spPr>
          <a:xfrm rot="0" flipH="0" flipV="0">
            <a:off x="4263548" y="370871"/>
            <a:ext cx="330755" cy="344779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" name="Freeform 156"/>
          <p:cNvSpPr/>
          <p:nvPr/>
        </p:nvSpPr>
        <p:spPr>
          <a:xfrm rot="0" flipH="0" flipV="0">
            <a:off x="4653963" y="268714"/>
            <a:ext cx="297795" cy="435990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" name="Freeform 157"/>
          <p:cNvSpPr/>
          <p:nvPr/>
        </p:nvSpPr>
        <p:spPr>
          <a:xfrm rot="0" flipH="0" flipV="0">
            <a:off x="4967528" y="372695"/>
            <a:ext cx="307110" cy="34295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" name="Freeform 158"/>
          <p:cNvSpPr/>
          <p:nvPr/>
        </p:nvSpPr>
        <p:spPr>
          <a:xfrm rot="0" flipH="0" flipV="0">
            <a:off x="5332458" y="264458"/>
            <a:ext cx="85814" cy="440247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" name="Freeform 159"/>
          <p:cNvSpPr/>
          <p:nvPr/>
        </p:nvSpPr>
        <p:spPr>
          <a:xfrm rot="0" flipH="0" flipV="0">
            <a:off x="5480307" y="372087"/>
            <a:ext cx="295420" cy="343562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" name="Freeform 160"/>
          <p:cNvSpPr/>
          <p:nvPr/>
        </p:nvSpPr>
        <p:spPr>
          <a:xfrm rot="0" flipH="0" flipV="0">
            <a:off x="5839593" y="264458"/>
            <a:ext cx="85814" cy="440247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" name="Freeform 161"/>
          <p:cNvSpPr/>
          <p:nvPr/>
        </p:nvSpPr>
        <p:spPr>
          <a:xfrm rot="0" flipH="0" flipV="0">
            <a:off x="6008517" y="264458"/>
            <a:ext cx="85814" cy="440247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" name="Freeform 162"/>
          <p:cNvSpPr/>
          <p:nvPr/>
        </p:nvSpPr>
        <p:spPr>
          <a:xfrm rot="0" flipH="0" flipV="0">
            <a:off x="6176851" y="372695"/>
            <a:ext cx="292750" cy="33200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" name="Freeform 163"/>
          <p:cNvSpPr/>
          <p:nvPr/>
        </p:nvSpPr>
        <p:spPr>
          <a:xfrm rot="0" flipH="0" flipV="0">
            <a:off x="6543219" y="615926"/>
            <a:ext cx="91448" cy="191543"/>
          </a:xfrm>
          <a:custGeom>
            <a:pathLst>
              <a:path w="1909961" h="4000500">
                <a:moveTo>
                  <a:pt x="0" y="3314700"/>
                </a:moveTo>
                <a:cubicBezTo>
                  <a:pt x="355468" y="3216142"/>
                  <a:pt x="616942" y="3051836"/>
                  <a:pt x="784423" y="2821781"/>
                </a:cubicBezTo>
                <a:cubicBezTo>
                  <a:pt x="951905" y="2591726"/>
                  <a:pt x="1048015" y="2269198"/>
                  <a:pt x="1072753" y="1854200"/>
                </a:cubicBezTo>
                <a:lnTo>
                  <a:pt x="0" y="1854200"/>
                </a:lnTo>
                <a:lnTo>
                  <a:pt x="0" y="0"/>
                </a:lnTo>
                <a:lnTo>
                  <a:pt x="1909961" y="0"/>
                </a:lnTo>
                <a:lnTo>
                  <a:pt x="1909961" y="1604566"/>
                </a:lnTo>
                <a:cubicBezTo>
                  <a:pt x="1909961" y="1886479"/>
                  <a:pt x="1872721" y="2179968"/>
                  <a:pt x="1798241" y="2485032"/>
                </a:cubicBezTo>
                <a:cubicBezTo>
                  <a:pt x="1723893" y="2790229"/>
                  <a:pt x="1585383" y="3054151"/>
                  <a:pt x="1382713" y="3276798"/>
                </a:cubicBezTo>
                <a:cubicBezTo>
                  <a:pt x="1163638" y="3515981"/>
                  <a:pt x="906330" y="3696361"/>
                  <a:pt x="610791" y="3817937"/>
                </a:cubicBezTo>
                <a:cubicBezTo>
                  <a:pt x="315251" y="3939645"/>
                  <a:pt x="111654" y="4000500"/>
                  <a:pt x="0" y="4000500"/>
                </a:cubicBezTo>
                <a:close/>
                <a:moveTo>
                  <a:pt x="-2192337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" name="Freeform 164"/>
          <p:cNvSpPr/>
          <p:nvPr/>
        </p:nvSpPr>
        <p:spPr>
          <a:xfrm rot="0" flipH="0" flipV="0">
            <a:off x="6884629" y="268714"/>
            <a:ext cx="297795" cy="435990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" name="Freeform 165"/>
          <p:cNvSpPr/>
          <p:nvPr/>
        </p:nvSpPr>
        <p:spPr>
          <a:xfrm rot="0" flipH="0" flipV="0">
            <a:off x="7203839" y="370871"/>
            <a:ext cx="330755" cy="344779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" name="Freeform 166"/>
          <p:cNvSpPr/>
          <p:nvPr/>
        </p:nvSpPr>
        <p:spPr>
          <a:xfrm rot="0" flipH="0" flipV="0">
            <a:off x="7594253" y="268714"/>
            <a:ext cx="297795" cy="435990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" name="Freeform 167"/>
          <p:cNvSpPr/>
          <p:nvPr/>
        </p:nvSpPr>
        <p:spPr>
          <a:xfrm rot="0" flipH="0" flipV="0">
            <a:off x="7907819" y="372695"/>
            <a:ext cx="307110" cy="34295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" name="Freeform 168"/>
          <p:cNvSpPr/>
          <p:nvPr/>
        </p:nvSpPr>
        <p:spPr>
          <a:xfrm rot="0" flipH="0" flipV="0">
            <a:off x="8272748" y="264458"/>
            <a:ext cx="85814" cy="440247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" name="Freeform 169"/>
          <p:cNvSpPr/>
          <p:nvPr/>
        </p:nvSpPr>
        <p:spPr>
          <a:xfrm rot="0" flipH="0" flipV="0">
            <a:off x="8420599" y="372087"/>
            <a:ext cx="295420" cy="343562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" name="Freeform 170"/>
          <p:cNvSpPr/>
          <p:nvPr/>
        </p:nvSpPr>
        <p:spPr>
          <a:xfrm rot="0" flipH="0" flipV="0">
            <a:off x="8745442" y="293037"/>
            <a:ext cx="181415" cy="4173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" name="Freeform 171"/>
          <p:cNvSpPr/>
          <p:nvPr/>
        </p:nvSpPr>
        <p:spPr>
          <a:xfrm rot="0" flipH="0" flipV="0">
            <a:off x="8959219" y="372695"/>
            <a:ext cx="303144" cy="34234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" name="Freeform 172"/>
          <p:cNvSpPr/>
          <p:nvPr/>
        </p:nvSpPr>
        <p:spPr>
          <a:xfrm rot="0" flipH="0" flipV="0">
            <a:off x="9455067" y="293037"/>
            <a:ext cx="181415" cy="4173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" name="Freeform 173"/>
          <p:cNvSpPr/>
          <p:nvPr/>
        </p:nvSpPr>
        <p:spPr>
          <a:xfrm rot="0" flipH="0" flipV="0">
            <a:off x="9665281" y="372695"/>
            <a:ext cx="307110" cy="34295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" name="Freeform 174"/>
          <p:cNvSpPr/>
          <p:nvPr/>
        </p:nvSpPr>
        <p:spPr>
          <a:xfrm rot="0" flipH="0" flipV="0">
            <a:off x="10009136" y="370871"/>
            <a:ext cx="330755" cy="344779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" name="Freeform 175"/>
          <p:cNvSpPr/>
          <p:nvPr/>
        </p:nvSpPr>
        <p:spPr>
          <a:xfrm rot="0" flipH="0" flipV="0">
            <a:off x="10399551" y="372695"/>
            <a:ext cx="187943" cy="332009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" name="Freeform 176"/>
          <p:cNvSpPr/>
          <p:nvPr/>
        </p:nvSpPr>
        <p:spPr>
          <a:xfrm rot="0" flipH="0" flipV="0">
            <a:off x="10638286" y="264458"/>
            <a:ext cx="85814" cy="440247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" name="Freeform 177"/>
          <p:cNvSpPr/>
          <p:nvPr/>
        </p:nvSpPr>
        <p:spPr>
          <a:xfrm rot="0" flipH="0" flipV="0">
            <a:off x="10784055" y="372695"/>
            <a:ext cx="303144" cy="34234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" name="Freeform 178"/>
          <p:cNvSpPr/>
          <p:nvPr/>
        </p:nvSpPr>
        <p:spPr>
          <a:xfrm rot="0" flipH="0" flipV="0">
            <a:off x="11143350" y="268714"/>
            <a:ext cx="297795" cy="435990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" name="Freeform 179"/>
          <p:cNvSpPr/>
          <p:nvPr/>
        </p:nvSpPr>
        <p:spPr>
          <a:xfrm rot="0" flipH="0" flipV="0">
            <a:off x="11462559" y="372087"/>
            <a:ext cx="295420" cy="343562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" name="Freeform 180"/>
          <p:cNvSpPr/>
          <p:nvPr/>
        </p:nvSpPr>
        <p:spPr>
          <a:xfrm rot="0" flipH="0" flipV="0">
            <a:off x="11821845" y="264458"/>
            <a:ext cx="85814" cy="440247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60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" name="Rectangle 181"/>
          <p:cNvSpPr/>
          <p:nvPr/>
        </p:nvSpPr>
        <p:spPr>
          <a:xfrm rot="0" flipH="0" flipV="0">
            <a:off x="6622369" y="9398005"/>
            <a:ext cx="141223" cy="304798"/>
          </a:xfrm>
          <a:prstGeom prst="rect">
            <a:avLst/>
          </a:prstGeom>
        </p:spPr>
      </p:sp>
      <p:sp>
        <p:nvSpPr>
          <p:cNvPr id="182" name="Freeform 182"/>
          <p:cNvSpPr/>
          <p:nvPr/>
        </p:nvSpPr>
        <p:spPr>
          <a:xfrm rot="0" flipH="0" flipV="0">
            <a:off x="6639982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" name="Rectangle 183"/>
          <p:cNvSpPr/>
          <p:nvPr/>
        </p:nvSpPr>
        <p:spPr>
          <a:xfrm rot="-5400000" flipH="0" flipV="0">
            <a:off x="688500" y="6181910"/>
            <a:ext cx="1524762" cy="548638"/>
          </a:xfrm>
          <a:prstGeom prst="rect">
            <a:avLst/>
          </a:prstGeom>
        </p:spPr>
      </p:sp>
      <p:sp>
        <p:nvSpPr>
          <p:cNvPr id="184" name="Freeform 184"/>
          <p:cNvSpPr/>
          <p:nvPr/>
        </p:nvSpPr>
        <p:spPr>
          <a:xfrm rot="-5400000" flipH="0" flipV="0">
            <a:off x="1310230" y="6872857"/>
            <a:ext cx="290443" cy="329184"/>
          </a:xfrm>
          <a:custGeom>
            <a:pathLst>
              <a:path w="8067873" h="9144000">
                <a:moveTo>
                  <a:pt x="0" y="0"/>
                </a:moveTo>
                <a:lnTo>
                  <a:pt x="1879004" y="0"/>
                </a:lnTo>
                <a:lnTo>
                  <a:pt x="1879004" y="3766344"/>
                </a:lnTo>
                <a:lnTo>
                  <a:pt x="5407421" y="0"/>
                </a:lnTo>
                <a:lnTo>
                  <a:pt x="7875587" y="0"/>
                </a:lnTo>
                <a:lnTo>
                  <a:pt x="4130079" y="3765749"/>
                </a:lnTo>
                <a:lnTo>
                  <a:pt x="8067873" y="9144000"/>
                </a:lnTo>
                <a:lnTo>
                  <a:pt x="5612209" y="9144000"/>
                </a:lnTo>
                <a:lnTo>
                  <a:pt x="2790626" y="5156399"/>
                </a:lnTo>
                <a:lnTo>
                  <a:pt x="1879004" y="6085682"/>
                </a:lnTo>
                <a:lnTo>
                  <a:pt x="1879004" y="9144000"/>
                </a:lnTo>
                <a:lnTo>
                  <a:pt x="0" y="9144000"/>
                </a:lnTo>
                <a:close/>
                <a:moveTo>
                  <a:pt x="8145661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" name="Freeform 185"/>
          <p:cNvSpPr/>
          <p:nvPr/>
        </p:nvSpPr>
        <p:spPr>
          <a:xfrm rot="-5400000" flipH="0" flipV="0">
            <a:off x="1374314" y="6619723"/>
            <a:ext cx="248688" cy="25923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" name="Freeform 186"/>
          <p:cNvSpPr/>
          <p:nvPr/>
        </p:nvSpPr>
        <p:spPr>
          <a:xfrm rot="-5400000" flipH="0" flipV="0">
            <a:off x="1344184" y="6304096"/>
            <a:ext cx="223906" cy="327812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" name="Freeform 187"/>
          <p:cNvSpPr/>
          <p:nvPr/>
        </p:nvSpPr>
        <p:spPr>
          <a:xfrm rot="-5400000" flipH="0" flipV="0">
            <a:off x="1383888" y="6099806"/>
            <a:ext cx="230909" cy="257860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" name="Freeform 188"/>
          <p:cNvSpPr/>
          <p:nvPr/>
        </p:nvSpPr>
        <p:spPr>
          <a:xfrm rot="-5400000" flipH="0" flipV="0">
            <a:off x="1383888" y="5845512"/>
            <a:ext cx="230909" cy="257860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" name="Freeform 189"/>
          <p:cNvSpPr/>
          <p:nvPr/>
        </p:nvSpPr>
        <p:spPr>
          <a:xfrm rot="-5400000" flipH="0" flipV="0">
            <a:off x="1399202" y="5616325"/>
            <a:ext cx="136402" cy="31376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" name="Rectangle 190"/>
          <p:cNvSpPr/>
          <p:nvPr/>
        </p:nvSpPr>
        <p:spPr>
          <a:xfrm rot="5400000" flipH="0" flipV="0">
            <a:off x="4481885" y="1548920"/>
            <a:ext cx="1338452" cy="548638"/>
          </a:xfrm>
          <a:prstGeom prst="rect">
            <a:avLst/>
          </a:prstGeom>
        </p:spPr>
      </p:sp>
      <p:sp>
        <p:nvSpPr>
          <p:cNvPr id="191" name="Freeform 191"/>
          <p:cNvSpPr/>
          <p:nvPr/>
        </p:nvSpPr>
        <p:spPr>
          <a:xfrm rot="5400000" flipH="0" flipV="0">
            <a:off x="5013262" y="1130065"/>
            <a:ext cx="266554" cy="329184"/>
          </a:xfrm>
          <a:custGeom>
            <a:pathLst>
              <a:path w="7404298" h="9144000">
                <a:moveTo>
                  <a:pt x="7404298" y="0"/>
                </a:moveTo>
                <a:lnTo>
                  <a:pt x="7404298" y="1612900"/>
                </a:lnTo>
                <a:lnTo>
                  <a:pt x="4669631" y="1612900"/>
                </a:lnTo>
                <a:lnTo>
                  <a:pt x="4669631" y="9144000"/>
                </a:lnTo>
                <a:lnTo>
                  <a:pt x="2747168" y="9144000"/>
                </a:lnTo>
                <a:lnTo>
                  <a:pt x="2747168" y="1612900"/>
                </a:lnTo>
                <a:lnTo>
                  <a:pt x="0" y="1612900"/>
                </a:lnTo>
                <a:lnTo>
                  <a:pt x="0" y="0"/>
                </a:lnTo>
                <a:close/>
                <a:moveTo>
                  <a:pt x="8939411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" name="Freeform 192"/>
          <p:cNvSpPr/>
          <p:nvPr/>
        </p:nvSpPr>
        <p:spPr>
          <a:xfrm rot="5400000" flipH="0" flipV="0">
            <a:off x="4987193" y="1396595"/>
            <a:ext cx="230909" cy="257860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" name="Freeform 193"/>
          <p:cNvSpPr/>
          <p:nvPr/>
        </p:nvSpPr>
        <p:spPr>
          <a:xfrm rot="5400000" flipH="0" flipV="0">
            <a:off x="4978989" y="1663291"/>
            <a:ext cx="248688" cy="25923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" name="Freeform 194"/>
          <p:cNvSpPr/>
          <p:nvPr/>
        </p:nvSpPr>
        <p:spPr>
          <a:xfrm rot="5400000" flipH="0" flipV="0">
            <a:off x="5036108" y="1908085"/>
            <a:ext cx="141310" cy="249631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" name="Freeform 195"/>
          <p:cNvSpPr/>
          <p:nvPr/>
        </p:nvSpPr>
        <p:spPr>
          <a:xfrm rot="5400000" flipH="0" flipV="0">
            <a:off x="5115192" y="2008454"/>
            <a:ext cx="64522" cy="331012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" name="Freeform 196"/>
          <p:cNvSpPr/>
          <p:nvPr/>
        </p:nvSpPr>
        <p:spPr>
          <a:xfrm rot="5400000" flipH="0" flipV="0">
            <a:off x="4988912" y="2236700"/>
            <a:ext cx="227928" cy="2574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4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" name="Rectangle 197"/>
          <p:cNvSpPr/>
          <p:nvPr/>
        </p:nvSpPr>
        <p:spPr>
          <a:xfrm rot="0" flipH="0" flipV="0">
            <a:off x="9241457" y="6351671"/>
            <a:ext cx="3670186" cy="1066799"/>
          </a:xfrm>
          <a:prstGeom prst="rect">
            <a:avLst/>
          </a:prstGeom>
        </p:spPr>
      </p:sp>
      <p:sp>
        <p:nvSpPr>
          <p:cNvPr id="198" name="Freeform 198"/>
          <p:cNvSpPr/>
          <p:nvPr/>
        </p:nvSpPr>
        <p:spPr>
          <a:xfrm rot="0" flipH="0" flipV="0">
            <a:off x="9262539" y="6467495"/>
            <a:ext cx="299894" cy="386588"/>
          </a:xfrm>
          <a:custGeom>
            <a:pathLst>
              <a:path w="7497365" h="9664700">
                <a:moveTo>
                  <a:pt x="1823243" y="6604000"/>
                </a:moveTo>
                <a:cubicBezTo>
                  <a:pt x="1881055" y="7020984"/>
                  <a:pt x="1994759" y="7332663"/>
                  <a:pt x="2164357" y="7539038"/>
                </a:cubicBezTo>
                <a:cubicBezTo>
                  <a:pt x="2474317" y="7914746"/>
                  <a:pt x="3005534" y="8102600"/>
                  <a:pt x="3758009" y="8102600"/>
                </a:cubicBezTo>
                <a:cubicBezTo>
                  <a:pt x="4208594" y="8102600"/>
                  <a:pt x="4574447" y="8052925"/>
                  <a:pt x="4855567" y="7953574"/>
                </a:cubicBezTo>
                <a:cubicBezTo>
                  <a:pt x="5388835" y="7763206"/>
                  <a:pt x="5655468" y="7409392"/>
                  <a:pt x="5655468" y="6892132"/>
                </a:cubicBezTo>
                <a:cubicBezTo>
                  <a:pt x="5655468" y="6590110"/>
                  <a:pt x="5523177" y="6356350"/>
                  <a:pt x="5258593" y="6190854"/>
                </a:cubicBezTo>
                <a:cubicBezTo>
                  <a:pt x="4994010" y="6029458"/>
                  <a:pt x="4578548" y="5886318"/>
                  <a:pt x="4012207" y="5761435"/>
                </a:cubicBezTo>
                <a:lnTo>
                  <a:pt x="3044825" y="5543154"/>
                </a:lnTo>
                <a:cubicBezTo>
                  <a:pt x="2094044" y="5326725"/>
                  <a:pt x="1436753" y="5092171"/>
                  <a:pt x="1072951" y="4839494"/>
                </a:cubicBezTo>
                <a:cubicBezTo>
                  <a:pt x="456869" y="4417087"/>
                  <a:pt x="148828" y="3756489"/>
                  <a:pt x="148828" y="2857699"/>
                </a:cubicBezTo>
                <a:cubicBezTo>
                  <a:pt x="148828" y="2037623"/>
                  <a:pt x="446484" y="1356321"/>
                  <a:pt x="1041796" y="813793"/>
                </a:cubicBezTo>
                <a:cubicBezTo>
                  <a:pt x="1637109" y="271265"/>
                  <a:pt x="2511491" y="0"/>
                  <a:pt x="3664942" y="0"/>
                </a:cubicBezTo>
                <a:cubicBezTo>
                  <a:pt x="4628289" y="0"/>
                  <a:pt x="5449953" y="254927"/>
                  <a:pt x="6129932" y="764779"/>
                </a:cubicBezTo>
                <a:cubicBezTo>
                  <a:pt x="6810044" y="1274499"/>
                  <a:pt x="7166636" y="2014405"/>
                  <a:pt x="7199709" y="2984500"/>
                </a:cubicBezTo>
                <a:lnTo>
                  <a:pt x="5364162" y="2984500"/>
                </a:lnTo>
                <a:cubicBezTo>
                  <a:pt x="5331089" y="2436416"/>
                  <a:pt x="5091310" y="2047016"/>
                  <a:pt x="4644826" y="1816299"/>
                </a:cubicBezTo>
                <a:cubicBezTo>
                  <a:pt x="4347170" y="1663766"/>
                  <a:pt x="3977150" y="1587500"/>
                  <a:pt x="3534767" y="1587500"/>
                </a:cubicBezTo>
                <a:cubicBezTo>
                  <a:pt x="3042906" y="1587500"/>
                  <a:pt x="2650198" y="1686719"/>
                  <a:pt x="2356643" y="1885157"/>
                </a:cubicBezTo>
                <a:cubicBezTo>
                  <a:pt x="2063088" y="2083462"/>
                  <a:pt x="1916310" y="2360349"/>
                  <a:pt x="1916310" y="2715816"/>
                </a:cubicBezTo>
                <a:cubicBezTo>
                  <a:pt x="1916310" y="3042312"/>
                  <a:pt x="2060971" y="3286192"/>
                  <a:pt x="2350293" y="3447455"/>
                </a:cubicBezTo>
                <a:cubicBezTo>
                  <a:pt x="2536295" y="3554876"/>
                  <a:pt x="2933170" y="3681413"/>
                  <a:pt x="3540918" y="3827066"/>
                </a:cubicBezTo>
                <a:lnTo>
                  <a:pt x="5115917" y="4207669"/>
                </a:lnTo>
                <a:cubicBezTo>
                  <a:pt x="5806347" y="4374092"/>
                  <a:pt x="6327312" y="4596276"/>
                  <a:pt x="6678810" y="4874221"/>
                </a:cubicBezTo>
                <a:cubicBezTo>
                  <a:pt x="7224514" y="5305492"/>
                  <a:pt x="7497365" y="5929710"/>
                  <a:pt x="7497365" y="6746875"/>
                </a:cubicBezTo>
                <a:cubicBezTo>
                  <a:pt x="7497365" y="7584679"/>
                  <a:pt x="7178013" y="8280467"/>
                  <a:pt x="6539309" y="8834240"/>
                </a:cubicBezTo>
                <a:cubicBezTo>
                  <a:pt x="5900605" y="9387880"/>
                  <a:pt x="4998310" y="9664700"/>
                  <a:pt x="3832423" y="9664700"/>
                </a:cubicBezTo>
                <a:cubicBezTo>
                  <a:pt x="2641798" y="9664700"/>
                  <a:pt x="1705371" y="9392577"/>
                  <a:pt x="1023143" y="8848329"/>
                </a:cubicBezTo>
                <a:cubicBezTo>
                  <a:pt x="341047" y="8304081"/>
                  <a:pt x="0" y="7555971"/>
                  <a:pt x="0" y="6604000"/>
                </a:cubicBezTo>
                <a:close/>
                <a:moveTo>
                  <a:pt x="2292350" y="9423400"/>
                </a:moveTo>
                <a:moveTo>
                  <a:pt x="367744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" name="Freeform 199"/>
          <p:cNvSpPr/>
          <p:nvPr/>
        </p:nvSpPr>
        <p:spPr>
          <a:xfrm rot="0" flipH="0" flipV="0">
            <a:off x="9594930" y="6567063"/>
            <a:ext cx="253253" cy="28600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" name="Freeform 200"/>
          <p:cNvSpPr/>
          <p:nvPr/>
        </p:nvSpPr>
        <p:spPr>
          <a:xfrm rot="0" flipH="0" flipV="0">
            <a:off x="9896331" y="6567063"/>
            <a:ext cx="244570" cy="277368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" name="Freeform 201"/>
          <p:cNvSpPr/>
          <p:nvPr/>
        </p:nvSpPr>
        <p:spPr>
          <a:xfrm rot="0" flipH="0" flipV="0">
            <a:off x="10178336" y="6500515"/>
            <a:ext cx="151558" cy="348630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" name="Freeform 202"/>
          <p:cNvSpPr/>
          <p:nvPr/>
        </p:nvSpPr>
        <p:spPr>
          <a:xfrm rot="0" flipH="0" flipV="0">
            <a:off x="10353953" y="6567063"/>
            <a:ext cx="256566" cy="286512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" name="Freeform 203"/>
          <p:cNvSpPr/>
          <p:nvPr/>
        </p:nvSpPr>
        <p:spPr>
          <a:xfrm rot="0" flipH="0" flipV="0">
            <a:off x="10657093" y="6567063"/>
            <a:ext cx="157011" cy="277368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" name="Freeform 204"/>
          <p:cNvSpPr/>
          <p:nvPr/>
        </p:nvSpPr>
        <p:spPr>
          <a:xfrm rot="0" flipH="0" flipV="0">
            <a:off x="10856536" y="6476639"/>
            <a:ext cx="71691" cy="367792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" name="Freeform 205"/>
          <p:cNvSpPr/>
          <p:nvPr/>
        </p:nvSpPr>
        <p:spPr>
          <a:xfrm rot="0" flipH="0" flipV="0">
            <a:off x="11143496" y="6478671"/>
            <a:ext cx="257476" cy="365760"/>
          </a:xfrm>
          <a:custGeom>
            <a:pathLst>
              <a:path w="6436916" h="9144000">
                <a:moveTo>
                  <a:pt x="0" y="0"/>
                </a:moveTo>
                <a:lnTo>
                  <a:pt x="1909961" y="0"/>
                </a:lnTo>
                <a:lnTo>
                  <a:pt x="1909961" y="7505700"/>
                </a:lnTo>
                <a:lnTo>
                  <a:pt x="6436916" y="7505700"/>
                </a:lnTo>
                <a:lnTo>
                  <a:pt x="6436916" y="9144000"/>
                </a:lnTo>
                <a:lnTo>
                  <a:pt x="0" y="9144000"/>
                </a:lnTo>
                <a:close/>
                <a:moveTo>
                  <a:pt x="8176618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" name="Freeform 206"/>
          <p:cNvSpPr/>
          <p:nvPr/>
        </p:nvSpPr>
        <p:spPr>
          <a:xfrm rot="0" flipH="0" flipV="0">
            <a:off x="11429724" y="6567063"/>
            <a:ext cx="253253" cy="28600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" name="Freeform 207"/>
          <p:cNvSpPr/>
          <p:nvPr/>
        </p:nvSpPr>
        <p:spPr>
          <a:xfrm rot="0" flipH="0" flipV="0">
            <a:off x="11728641" y="6567063"/>
            <a:ext cx="244078" cy="283464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" name="Freeform 208"/>
          <p:cNvSpPr/>
          <p:nvPr/>
        </p:nvSpPr>
        <p:spPr>
          <a:xfrm rot="0" flipH="0" flipV="0">
            <a:off x="12040174" y="6567063"/>
            <a:ext cx="157011" cy="277368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" name="Freeform 209"/>
          <p:cNvSpPr/>
          <p:nvPr/>
        </p:nvSpPr>
        <p:spPr>
          <a:xfrm rot="0" flipH="0" flipV="0">
            <a:off x="12239618" y="6476639"/>
            <a:ext cx="71691" cy="367792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" name="Freeform 210"/>
          <p:cNvSpPr/>
          <p:nvPr/>
        </p:nvSpPr>
        <p:spPr>
          <a:xfrm rot="0" flipH="0" flipV="0">
            <a:off x="12381240" y="6479179"/>
            <a:ext cx="70691" cy="365252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" name="Freeform 211"/>
          <p:cNvSpPr/>
          <p:nvPr/>
        </p:nvSpPr>
        <p:spPr>
          <a:xfrm rot="0" flipH="0" flipV="0">
            <a:off x="12502519" y="6567063"/>
            <a:ext cx="253253" cy="28600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49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" name="Freeform 212"/>
          <p:cNvSpPr/>
          <p:nvPr/>
        </p:nvSpPr>
        <p:spPr>
          <a:xfrm rot="0" flipH="0" flipV="0">
            <a:off x="11751626" y="7049282"/>
            <a:ext cx="236982" cy="288798"/>
          </a:xfrm>
          <a:custGeom>
            <a:pathLst>
              <a:path w="7899400" h="9626600">
                <a:moveTo>
                  <a:pt x="6908800" y="2895600"/>
                </a:moveTo>
                <a:cubicBezTo>
                  <a:pt x="6731000" y="2116667"/>
                  <a:pt x="6400800" y="1562100"/>
                  <a:pt x="5918200" y="1231900"/>
                </a:cubicBezTo>
                <a:cubicBezTo>
                  <a:pt x="5435600" y="901700"/>
                  <a:pt x="4804833" y="736600"/>
                  <a:pt x="4025900" y="736600"/>
                </a:cubicBezTo>
                <a:cubicBezTo>
                  <a:pt x="3475566" y="736600"/>
                  <a:pt x="3001433" y="846667"/>
                  <a:pt x="2603500" y="1066800"/>
                </a:cubicBezTo>
                <a:cubicBezTo>
                  <a:pt x="2205566" y="1286934"/>
                  <a:pt x="1877483" y="1583267"/>
                  <a:pt x="1619250" y="1955800"/>
                </a:cubicBezTo>
                <a:cubicBezTo>
                  <a:pt x="1361016" y="2328334"/>
                  <a:pt x="1170516" y="2758017"/>
                  <a:pt x="1047750" y="3244850"/>
                </a:cubicBezTo>
                <a:cubicBezTo>
                  <a:pt x="924983" y="3731684"/>
                  <a:pt x="863600" y="4246034"/>
                  <a:pt x="863600" y="4787900"/>
                </a:cubicBezTo>
                <a:cubicBezTo>
                  <a:pt x="863600" y="5295900"/>
                  <a:pt x="916516" y="5795434"/>
                  <a:pt x="1022350" y="6286500"/>
                </a:cubicBezTo>
                <a:cubicBezTo>
                  <a:pt x="1128183" y="6777567"/>
                  <a:pt x="1303866" y="7215717"/>
                  <a:pt x="1549400" y="7600950"/>
                </a:cubicBezTo>
                <a:cubicBezTo>
                  <a:pt x="1794933" y="7986184"/>
                  <a:pt x="2125133" y="8297334"/>
                  <a:pt x="2540000" y="8534400"/>
                </a:cubicBezTo>
                <a:cubicBezTo>
                  <a:pt x="2954866" y="8771467"/>
                  <a:pt x="3475566" y="8890000"/>
                  <a:pt x="4102100" y="8890000"/>
                </a:cubicBezTo>
                <a:cubicBezTo>
                  <a:pt x="4491566" y="8890000"/>
                  <a:pt x="4847166" y="8826500"/>
                  <a:pt x="5168900" y="8699500"/>
                </a:cubicBezTo>
                <a:cubicBezTo>
                  <a:pt x="5490633" y="8572500"/>
                  <a:pt x="5772150" y="8396817"/>
                  <a:pt x="6013450" y="8172450"/>
                </a:cubicBezTo>
                <a:cubicBezTo>
                  <a:pt x="6254750" y="7948084"/>
                  <a:pt x="6457950" y="7683500"/>
                  <a:pt x="6623050" y="7378700"/>
                </a:cubicBezTo>
                <a:cubicBezTo>
                  <a:pt x="6788150" y="7073900"/>
                  <a:pt x="6913033" y="6739467"/>
                  <a:pt x="6997700" y="6375400"/>
                </a:cubicBezTo>
                <a:lnTo>
                  <a:pt x="7899400" y="6375400"/>
                </a:lnTo>
                <a:cubicBezTo>
                  <a:pt x="7797800" y="6815667"/>
                  <a:pt x="7649633" y="7232650"/>
                  <a:pt x="7454900" y="7626350"/>
                </a:cubicBezTo>
                <a:cubicBezTo>
                  <a:pt x="7260166" y="8020050"/>
                  <a:pt x="7004050" y="8365067"/>
                  <a:pt x="6686550" y="8661400"/>
                </a:cubicBezTo>
                <a:cubicBezTo>
                  <a:pt x="6369050" y="8957734"/>
                  <a:pt x="5983816" y="9192684"/>
                  <a:pt x="5530850" y="9366250"/>
                </a:cubicBezTo>
                <a:cubicBezTo>
                  <a:pt x="5077883" y="9539816"/>
                  <a:pt x="4546600" y="9626600"/>
                  <a:pt x="3937000" y="9626600"/>
                </a:cubicBezTo>
                <a:cubicBezTo>
                  <a:pt x="3234266" y="9626600"/>
                  <a:pt x="2633133" y="9497483"/>
                  <a:pt x="2133600" y="9239250"/>
                </a:cubicBezTo>
                <a:cubicBezTo>
                  <a:pt x="1634066" y="8981017"/>
                  <a:pt x="1225550" y="8631767"/>
                  <a:pt x="908050" y="8191500"/>
                </a:cubicBezTo>
                <a:cubicBezTo>
                  <a:pt x="590550" y="7751234"/>
                  <a:pt x="359833" y="7241117"/>
                  <a:pt x="215900" y="6661150"/>
                </a:cubicBezTo>
                <a:cubicBezTo>
                  <a:pt x="71966" y="6081184"/>
                  <a:pt x="0" y="5465234"/>
                  <a:pt x="0" y="4813300"/>
                </a:cubicBezTo>
                <a:cubicBezTo>
                  <a:pt x="0" y="3941234"/>
                  <a:pt x="107950" y="3200400"/>
                  <a:pt x="323850" y="2590800"/>
                </a:cubicBezTo>
                <a:cubicBezTo>
                  <a:pt x="539750" y="1981200"/>
                  <a:pt x="838200" y="1483784"/>
                  <a:pt x="1219200" y="1098550"/>
                </a:cubicBezTo>
                <a:cubicBezTo>
                  <a:pt x="1600200" y="713317"/>
                  <a:pt x="2048933" y="433917"/>
                  <a:pt x="2565400" y="260350"/>
                </a:cubicBezTo>
                <a:cubicBezTo>
                  <a:pt x="3081866" y="86784"/>
                  <a:pt x="3644900" y="0"/>
                  <a:pt x="4254500" y="0"/>
                </a:cubicBezTo>
                <a:cubicBezTo>
                  <a:pt x="4720166" y="0"/>
                  <a:pt x="5154083" y="61384"/>
                  <a:pt x="5556250" y="184150"/>
                </a:cubicBezTo>
                <a:cubicBezTo>
                  <a:pt x="5958416" y="306917"/>
                  <a:pt x="6314016" y="491067"/>
                  <a:pt x="6623050" y="736600"/>
                </a:cubicBezTo>
                <a:cubicBezTo>
                  <a:pt x="6932083" y="982134"/>
                  <a:pt x="7186083" y="1284817"/>
                  <a:pt x="7385050" y="1644650"/>
                </a:cubicBezTo>
                <a:cubicBezTo>
                  <a:pt x="7584016" y="2004484"/>
                  <a:pt x="7721600" y="2421467"/>
                  <a:pt x="7797800" y="2895600"/>
                </a:cubicBezTo>
                <a:close/>
                <a:moveTo>
                  <a:pt x="5880100" y="93853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" name="Freeform 213"/>
          <p:cNvSpPr/>
          <p:nvPr/>
        </p:nvSpPr>
        <p:spPr>
          <a:xfrm rot="0" flipH="0" flipV="0">
            <a:off x="12039280" y="7056521"/>
            <a:ext cx="186309" cy="274320"/>
          </a:xfrm>
          <a:custGeom>
            <a:pathLst>
              <a:path w="6210300" h="9144000">
                <a:moveTo>
                  <a:pt x="0" y="9144000"/>
                </a:moveTo>
                <a:lnTo>
                  <a:pt x="0" y="0"/>
                </a:lnTo>
                <a:lnTo>
                  <a:pt x="6083300" y="0"/>
                </a:lnTo>
                <a:lnTo>
                  <a:pt x="6083300" y="736600"/>
                </a:lnTo>
                <a:lnTo>
                  <a:pt x="863600" y="736600"/>
                </a:lnTo>
                <a:lnTo>
                  <a:pt x="863600" y="4038600"/>
                </a:lnTo>
                <a:lnTo>
                  <a:pt x="5575300" y="4038600"/>
                </a:lnTo>
                <a:lnTo>
                  <a:pt x="5575300" y="4775200"/>
                </a:lnTo>
                <a:lnTo>
                  <a:pt x="863600" y="4775200"/>
                </a:lnTo>
                <a:lnTo>
                  <a:pt x="863600" y="8407400"/>
                </a:lnTo>
                <a:lnTo>
                  <a:pt x="6210300" y="8407400"/>
                </a:lnTo>
                <a:lnTo>
                  <a:pt x="62103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" name="Freeform 214"/>
          <p:cNvSpPr/>
          <p:nvPr/>
        </p:nvSpPr>
        <p:spPr>
          <a:xfrm rot="0" flipH="0" flipV="0">
            <a:off x="12271690" y="7056521"/>
            <a:ext cx="202692" cy="274320"/>
          </a:xfrm>
          <a:custGeom>
            <a:pathLst>
              <a:path w="6756400" h="9144000">
                <a:moveTo>
                  <a:pt x="3556000" y="4254500"/>
                </a:moveTo>
                <a:cubicBezTo>
                  <a:pt x="3877733" y="4254500"/>
                  <a:pt x="4176183" y="4220634"/>
                  <a:pt x="4451350" y="4152900"/>
                </a:cubicBezTo>
                <a:cubicBezTo>
                  <a:pt x="4726516" y="4085167"/>
                  <a:pt x="4965700" y="3977217"/>
                  <a:pt x="5168900" y="3829050"/>
                </a:cubicBezTo>
                <a:cubicBezTo>
                  <a:pt x="5372100" y="3680884"/>
                  <a:pt x="5532966" y="3492500"/>
                  <a:pt x="5651500" y="3263900"/>
                </a:cubicBezTo>
                <a:cubicBezTo>
                  <a:pt x="5770033" y="3035300"/>
                  <a:pt x="5829300" y="2760134"/>
                  <a:pt x="5829300" y="2438400"/>
                </a:cubicBezTo>
                <a:cubicBezTo>
                  <a:pt x="5829300" y="2099734"/>
                  <a:pt x="5767916" y="1820334"/>
                  <a:pt x="5645150" y="1600200"/>
                </a:cubicBezTo>
                <a:cubicBezTo>
                  <a:pt x="5522383" y="1380067"/>
                  <a:pt x="5357283" y="1206500"/>
                  <a:pt x="5149850" y="1079500"/>
                </a:cubicBezTo>
                <a:cubicBezTo>
                  <a:pt x="4942416" y="952500"/>
                  <a:pt x="4705350" y="863600"/>
                  <a:pt x="4438650" y="812800"/>
                </a:cubicBezTo>
                <a:cubicBezTo>
                  <a:pt x="4171950" y="762000"/>
                  <a:pt x="3894666" y="736600"/>
                  <a:pt x="3606800" y="736600"/>
                </a:cubicBezTo>
                <a:lnTo>
                  <a:pt x="863600" y="736600"/>
                </a:lnTo>
                <a:lnTo>
                  <a:pt x="863600" y="4254500"/>
                </a:lnTo>
                <a:close/>
                <a:moveTo>
                  <a:pt x="3873500" y="9144000"/>
                </a:moveTo>
                <a:moveTo>
                  <a:pt x="863600" y="4991100"/>
                </a:moveTo>
                <a:lnTo>
                  <a:pt x="863600" y="9144000"/>
                </a:lnTo>
                <a:lnTo>
                  <a:pt x="0" y="9131300"/>
                </a:lnTo>
                <a:lnTo>
                  <a:pt x="0" y="0"/>
                </a:lnTo>
                <a:lnTo>
                  <a:pt x="3581400" y="0"/>
                </a:lnTo>
                <a:cubicBezTo>
                  <a:pt x="4588933" y="0"/>
                  <a:pt x="5359400" y="188384"/>
                  <a:pt x="5892800" y="565150"/>
                </a:cubicBezTo>
                <a:cubicBezTo>
                  <a:pt x="6426200" y="941917"/>
                  <a:pt x="6692900" y="1553634"/>
                  <a:pt x="6692900" y="2400300"/>
                </a:cubicBezTo>
                <a:cubicBezTo>
                  <a:pt x="6692900" y="2976034"/>
                  <a:pt x="6576483" y="3433234"/>
                  <a:pt x="6343650" y="3771900"/>
                </a:cubicBezTo>
                <a:cubicBezTo>
                  <a:pt x="6110816" y="4110567"/>
                  <a:pt x="5731933" y="4398434"/>
                  <a:pt x="5207000" y="4635500"/>
                </a:cubicBezTo>
                <a:cubicBezTo>
                  <a:pt x="5477933" y="4728634"/>
                  <a:pt x="5689600" y="4864100"/>
                  <a:pt x="5842000" y="5041900"/>
                </a:cubicBezTo>
                <a:cubicBezTo>
                  <a:pt x="5994400" y="5219700"/>
                  <a:pt x="6108700" y="5422900"/>
                  <a:pt x="6184900" y="5651500"/>
                </a:cubicBezTo>
                <a:cubicBezTo>
                  <a:pt x="6261100" y="5880100"/>
                  <a:pt x="6309783" y="6121400"/>
                  <a:pt x="6330950" y="6375400"/>
                </a:cubicBezTo>
                <a:cubicBezTo>
                  <a:pt x="6352116" y="6629400"/>
                  <a:pt x="6366933" y="6874934"/>
                  <a:pt x="6375400" y="7112000"/>
                </a:cubicBezTo>
                <a:cubicBezTo>
                  <a:pt x="6383866" y="7459134"/>
                  <a:pt x="6398683" y="7747000"/>
                  <a:pt x="6419850" y="7975600"/>
                </a:cubicBezTo>
                <a:cubicBezTo>
                  <a:pt x="6441016" y="8204200"/>
                  <a:pt x="6466416" y="8390467"/>
                  <a:pt x="6496050" y="8534400"/>
                </a:cubicBezTo>
                <a:cubicBezTo>
                  <a:pt x="6525683" y="8678334"/>
                  <a:pt x="6561666" y="8790517"/>
                  <a:pt x="6604000" y="8870950"/>
                </a:cubicBezTo>
                <a:cubicBezTo>
                  <a:pt x="6646333" y="8951384"/>
                  <a:pt x="6697133" y="9012767"/>
                  <a:pt x="6756400" y="9055100"/>
                </a:cubicBezTo>
                <a:lnTo>
                  <a:pt x="6756400" y="9131300"/>
                </a:lnTo>
                <a:lnTo>
                  <a:pt x="5803900" y="9144000"/>
                </a:lnTo>
                <a:cubicBezTo>
                  <a:pt x="5710766" y="8991600"/>
                  <a:pt x="5645150" y="8779934"/>
                  <a:pt x="5607050" y="8509000"/>
                </a:cubicBezTo>
                <a:cubicBezTo>
                  <a:pt x="5568950" y="8238067"/>
                  <a:pt x="5539316" y="7954434"/>
                  <a:pt x="5518150" y="7658100"/>
                </a:cubicBezTo>
                <a:cubicBezTo>
                  <a:pt x="5496983" y="7361767"/>
                  <a:pt x="5480050" y="7073900"/>
                  <a:pt x="5467350" y="6794500"/>
                </a:cubicBezTo>
                <a:cubicBezTo>
                  <a:pt x="5454650" y="6515100"/>
                  <a:pt x="5431366" y="6286500"/>
                  <a:pt x="5397500" y="6108700"/>
                </a:cubicBezTo>
                <a:cubicBezTo>
                  <a:pt x="5346700" y="5863167"/>
                  <a:pt x="5264150" y="5666317"/>
                  <a:pt x="5149850" y="5518150"/>
                </a:cubicBezTo>
                <a:cubicBezTo>
                  <a:pt x="5035550" y="5369984"/>
                  <a:pt x="4897966" y="5257800"/>
                  <a:pt x="4737100" y="5181600"/>
                </a:cubicBezTo>
                <a:cubicBezTo>
                  <a:pt x="4576233" y="5105400"/>
                  <a:pt x="4396316" y="5054600"/>
                  <a:pt x="4197350" y="5029200"/>
                </a:cubicBezTo>
                <a:cubicBezTo>
                  <a:pt x="3998383" y="5003800"/>
                  <a:pt x="3793066" y="4991100"/>
                  <a:pt x="3581400" y="4991100"/>
                </a:cubicBezTo>
                <a:close/>
                <a:moveTo>
                  <a:pt x="31369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" name="Freeform 215"/>
          <p:cNvSpPr/>
          <p:nvPr/>
        </p:nvSpPr>
        <p:spPr>
          <a:xfrm rot="0" flipH="0" flipV="0">
            <a:off x="12525437" y="7056521"/>
            <a:ext cx="214503" cy="274320"/>
          </a:xfrm>
          <a:custGeom>
            <a:pathLst>
              <a:path w="7150100" h="9144000">
                <a:moveTo>
                  <a:pt x="889000" y="1168400"/>
                </a:moveTo>
                <a:lnTo>
                  <a:pt x="863600" y="1168400"/>
                </a:lnTo>
                <a:lnTo>
                  <a:pt x="863600" y="9144000"/>
                </a:lnTo>
                <a:lnTo>
                  <a:pt x="0" y="9144000"/>
                </a:lnTo>
                <a:lnTo>
                  <a:pt x="0" y="0"/>
                </a:lnTo>
                <a:lnTo>
                  <a:pt x="977900" y="0"/>
                </a:lnTo>
                <a:lnTo>
                  <a:pt x="6261100" y="7988300"/>
                </a:lnTo>
                <a:lnTo>
                  <a:pt x="6286500" y="7988300"/>
                </a:lnTo>
                <a:lnTo>
                  <a:pt x="6286500" y="0"/>
                </a:lnTo>
                <a:lnTo>
                  <a:pt x="7150100" y="0"/>
                </a:lnTo>
                <a:lnTo>
                  <a:pt x="7150100" y="9144000"/>
                </a:lnTo>
                <a:lnTo>
                  <a:pt x="6146800" y="9144000"/>
                </a:lnTo>
                <a:close/>
                <a:moveTo>
                  <a:pt x="6972300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930" name="Freeform 1930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" name="Freeform 1931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932" name="Picture 1932"/>
          <p:cNvPicPr>
            <a:picLocks noChangeAspect="0" noChangeArrowheads="1"/>
          </p:cNvPicPr>
          <p:nvPr/>
        </p:nvPicPr>
        <p:blipFill>
          <a:blip r:embed="rId19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1933" name="Picture 1933"/>
          <p:cNvPicPr>
            <a:picLocks noChangeAspect="0" noChangeArrowheads="1"/>
          </p:cNvPicPr>
          <p:nvPr/>
        </p:nvPicPr>
        <p:blipFill>
          <a:blip r:embed="rId19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1934" name="Freeform 1934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935" name="Picture 1935"/>
          <p:cNvPicPr>
            <a:picLocks noChangeAspect="0" noChangeArrowheads="1"/>
          </p:cNvPicPr>
          <p:nvPr/>
        </p:nvPicPr>
        <p:blipFill>
          <a:blip r:embed="rId19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1936" name="Picture 1936"/>
          <p:cNvPicPr>
            <a:picLocks noChangeAspect="0" noChangeArrowheads="1"/>
          </p:cNvPicPr>
          <p:nvPr/>
        </p:nvPicPr>
        <p:blipFill>
          <a:blip r:embed="rId19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006758"/>
            <a:ext cx="6117800" cy="8361894"/>
          </a:xfrm>
          <a:prstGeom prst="rect">
            <a:avLst/>
          </a:prstGeom>
          <a:noFill/>
          <a:extLst/>
        </p:spPr>
      </p:pic>
      <p:sp>
        <p:nvSpPr>
          <p:cNvPr id="1937" name="Freeform 1937"/>
          <p:cNvSpPr/>
          <p:nvPr/>
        </p:nvSpPr>
        <p:spPr>
          <a:xfrm rot="0" flipH="0" flipV="0">
            <a:off x="1001489" y="4168269"/>
            <a:ext cx="1967706" cy="751955"/>
          </a:xfrm>
          <a:custGeom>
            <a:pathLst>
              <a:path w="1967706" h="751955">
                <a:moveTo>
                  <a:pt x="0" y="751955"/>
                </a:moveTo>
                <a:lnTo>
                  <a:pt x="1967706" y="751955"/>
                </a:lnTo>
                <a:lnTo>
                  <a:pt x="1967706" y="0"/>
                </a:lnTo>
                <a:lnTo>
                  <a:pt x="0" y="0"/>
                </a:lnTo>
                <a:lnTo>
                  <a:pt x="0" y="751955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" name="Freeform 1938"/>
          <p:cNvSpPr/>
          <p:nvPr/>
        </p:nvSpPr>
        <p:spPr>
          <a:xfrm rot="0" flipH="0" flipV="0">
            <a:off x="3314838" y="5136042"/>
            <a:ext cx="611415" cy="611600"/>
          </a:xfrm>
          <a:custGeom>
            <a:pathLst>
              <a:path w="611415" h="611600">
                <a:moveTo>
                  <a:pt x="0" y="611600"/>
                </a:moveTo>
                <a:lnTo>
                  <a:pt x="611415" y="611600"/>
                </a:lnTo>
                <a:lnTo>
                  <a:pt x="611415" y="0"/>
                </a:lnTo>
                <a:lnTo>
                  <a:pt x="0" y="0"/>
                </a:lnTo>
                <a:lnTo>
                  <a:pt x="0" y="61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" name="Freeform 1939"/>
          <p:cNvSpPr/>
          <p:nvPr/>
        </p:nvSpPr>
        <p:spPr>
          <a:xfrm rot="0" flipH="0" flipV="0">
            <a:off x="3952422" y="5320300"/>
            <a:ext cx="70130" cy="381000"/>
          </a:xfrm>
          <a:custGeom>
            <a:pathLst>
              <a:path w="70130" h="381000">
                <a:moveTo>
                  <a:pt x="0" y="381000"/>
                </a:moveTo>
                <a:lnTo>
                  <a:pt x="70130" y="381000"/>
                </a:lnTo>
                <a:lnTo>
                  <a:pt x="70130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" name="Freeform 1940"/>
          <p:cNvSpPr/>
          <p:nvPr/>
        </p:nvSpPr>
        <p:spPr>
          <a:xfrm rot="0" flipH="0" flipV="0">
            <a:off x="4061421" y="5276741"/>
            <a:ext cx="177874" cy="381000"/>
          </a:xfrm>
          <a:custGeom>
            <a:pathLst>
              <a:path w="177874" h="381000">
                <a:moveTo>
                  <a:pt x="0" y="381000"/>
                </a:moveTo>
                <a:lnTo>
                  <a:pt x="177874" y="381000"/>
                </a:lnTo>
                <a:lnTo>
                  <a:pt x="177874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941" name="Picture 1941"/>
          <p:cNvPicPr>
            <a:picLocks noChangeAspect="0" noChangeArrowheads="1"/>
          </p:cNvPicPr>
          <p:nvPr/>
        </p:nvPicPr>
        <p:blipFill>
          <a:blip r:embed="rId19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92207" y="5029302"/>
            <a:ext cx="666727" cy="217396"/>
          </a:xfrm>
          <a:prstGeom prst="rect">
            <a:avLst/>
          </a:prstGeom>
          <a:noFill/>
          <a:extLst/>
        </p:spPr>
      </p:pic>
      <p:pic>
        <p:nvPicPr>
          <p:cNvPr id="1942" name="Picture 1942"/>
          <p:cNvPicPr>
            <a:picLocks noChangeAspect="0" noChangeArrowheads="1"/>
          </p:cNvPicPr>
          <p:nvPr/>
        </p:nvPicPr>
        <p:blipFill>
          <a:blip r:embed="rId19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76869" y="5076779"/>
            <a:ext cx="245737" cy="152001"/>
          </a:xfrm>
          <a:prstGeom prst="rect">
            <a:avLst/>
          </a:prstGeom>
          <a:noFill/>
          <a:extLst/>
        </p:spPr>
      </p:pic>
      <p:pic>
        <p:nvPicPr>
          <p:cNvPr id="1943" name="Picture 1943"/>
          <p:cNvPicPr>
            <a:picLocks noChangeAspect="0" noChangeArrowheads="1"/>
          </p:cNvPicPr>
          <p:nvPr/>
        </p:nvPicPr>
        <p:blipFill>
          <a:blip r:embed="rId19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81594" y="4876488"/>
            <a:ext cx="508923" cy="275189"/>
          </a:xfrm>
          <a:prstGeom prst="rect">
            <a:avLst/>
          </a:prstGeom>
          <a:noFill/>
          <a:extLst/>
        </p:spPr>
      </p:pic>
      <p:pic>
        <p:nvPicPr>
          <p:cNvPr id="1944" name="Picture 1944"/>
          <p:cNvPicPr>
            <a:picLocks noChangeAspect="0" noChangeArrowheads="1"/>
          </p:cNvPicPr>
          <p:nvPr/>
        </p:nvPicPr>
        <p:blipFill>
          <a:blip r:embed="rId19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4404" y="4969203"/>
            <a:ext cx="541672" cy="194195"/>
          </a:xfrm>
          <a:prstGeom prst="rect">
            <a:avLst/>
          </a:prstGeom>
          <a:noFill/>
          <a:extLst/>
        </p:spPr>
      </p:pic>
      <p:pic>
        <p:nvPicPr>
          <p:cNvPr id="1945" name="Picture 1945"/>
          <p:cNvPicPr>
            <a:picLocks noChangeAspect="0" noChangeArrowheads="1"/>
          </p:cNvPicPr>
          <p:nvPr/>
        </p:nvPicPr>
        <p:blipFill>
          <a:blip r:embed="rId19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40668" y="4808266"/>
            <a:ext cx="646005" cy="216220"/>
          </a:xfrm>
          <a:prstGeom prst="rect">
            <a:avLst/>
          </a:prstGeom>
          <a:noFill/>
          <a:extLst/>
        </p:spPr>
      </p:pic>
      <p:pic>
        <p:nvPicPr>
          <p:cNvPr id="1946" name="Picture 1946"/>
          <p:cNvPicPr>
            <a:picLocks noChangeAspect="0" noChangeArrowheads="1"/>
          </p:cNvPicPr>
          <p:nvPr/>
        </p:nvPicPr>
        <p:blipFill>
          <a:blip r:embed="rId19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39688" y="4793070"/>
            <a:ext cx="291101" cy="195746"/>
          </a:xfrm>
          <a:prstGeom prst="rect">
            <a:avLst/>
          </a:prstGeom>
          <a:noFill/>
          <a:extLst/>
        </p:spPr>
      </p:pic>
      <p:pic>
        <p:nvPicPr>
          <p:cNvPr id="1947" name="Picture 1947"/>
          <p:cNvPicPr>
            <a:picLocks noChangeAspect="0" noChangeArrowheads="1"/>
          </p:cNvPicPr>
          <p:nvPr/>
        </p:nvPicPr>
        <p:blipFill>
          <a:blip r:embed="rId19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54148" y="5565910"/>
            <a:ext cx="368765" cy="186720"/>
          </a:xfrm>
          <a:prstGeom prst="rect">
            <a:avLst/>
          </a:prstGeom>
          <a:noFill/>
          <a:extLst/>
        </p:spPr>
      </p:pic>
      <p:pic>
        <p:nvPicPr>
          <p:cNvPr id="1948" name="Picture 1948"/>
          <p:cNvPicPr>
            <a:picLocks noChangeAspect="0" noChangeArrowheads="1"/>
          </p:cNvPicPr>
          <p:nvPr/>
        </p:nvPicPr>
        <p:blipFill>
          <a:blip r:embed="rId19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47361" y="5642889"/>
            <a:ext cx="599175" cy="399435"/>
          </a:xfrm>
          <a:prstGeom prst="rect">
            <a:avLst/>
          </a:prstGeom>
          <a:noFill/>
          <a:extLst/>
        </p:spPr>
      </p:pic>
      <p:sp>
        <p:nvSpPr>
          <p:cNvPr id="1949" name="Freeform 1949"/>
          <p:cNvSpPr/>
          <p:nvPr/>
        </p:nvSpPr>
        <p:spPr>
          <a:xfrm rot="0" flipH="0" flipV="0">
            <a:off x="4638675" y="5769768"/>
            <a:ext cx="295225" cy="145678"/>
          </a:xfrm>
          <a:custGeom>
            <a:pathLst>
              <a:path w="295225" h="145678">
                <a:moveTo>
                  <a:pt x="0" y="145678"/>
                </a:moveTo>
                <a:lnTo>
                  <a:pt x="295225" y="145678"/>
                </a:lnTo>
                <a:lnTo>
                  <a:pt x="295225" y="0"/>
                </a:lnTo>
                <a:lnTo>
                  <a:pt x="0" y="0"/>
                </a:lnTo>
                <a:lnTo>
                  <a:pt x="0" y="145678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950" name="Picture 1950"/>
          <p:cNvPicPr>
            <a:picLocks noChangeAspect="0" noChangeArrowheads="1"/>
          </p:cNvPicPr>
          <p:nvPr/>
        </p:nvPicPr>
        <p:blipFill>
          <a:blip r:embed="rId19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9926" y="7082636"/>
            <a:ext cx="5265160" cy="1191830"/>
          </a:xfrm>
          <a:prstGeom prst="rect">
            <a:avLst/>
          </a:prstGeom>
          <a:noFill/>
          <a:extLst/>
        </p:spPr>
      </p:pic>
      <p:pic>
        <p:nvPicPr>
          <p:cNvPr id="1951" name="Picture 1951"/>
          <p:cNvPicPr>
            <a:picLocks noChangeAspect="0" noChangeArrowheads="1"/>
          </p:cNvPicPr>
          <p:nvPr/>
        </p:nvPicPr>
        <p:blipFill>
          <a:blip r:embed="rId19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48328" y="2591059"/>
            <a:ext cx="5562600" cy="2946400"/>
          </a:xfrm>
          <a:prstGeom prst="rect">
            <a:avLst/>
          </a:prstGeom>
          <a:noFill/>
          <a:extLst/>
        </p:spPr>
      </p:pic>
      <p:sp>
        <p:nvSpPr>
          <p:cNvPr id="1952" name="Rectangle 1952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1953" name="Freeform 1953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" name="Freeform 1954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" name="Freeform 1955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" name="Freeform 1956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" name="Freeform 1957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" name="Freeform 1958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" name="Freeform 1959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" name="Freeform 1960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" name="Freeform 1961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" name="Freeform 1962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" name="Freeform 1963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" name="Freeform 1964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" name="Freeform 1965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" name="Freeform 1966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" name="Freeform 1967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" name="Freeform 1968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" name="Freeform 1969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" name="Freeform 1970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" name="Freeform 1971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" name="Freeform 1972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" name="Freeform 1973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" name="Freeform 1974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" name="Freeform 1975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" name="Freeform 1976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" name="Freeform 1977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" name="Freeform 1978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" name="Freeform 1979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" name="Freeform 1980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" name="Freeform 1981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" name="Freeform 1982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" name="Freeform 1983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4" name="Freeform 1984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" name="Freeform 1985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" name="Rectangle 1986"/>
          <p:cNvSpPr/>
          <p:nvPr/>
        </p:nvSpPr>
        <p:spPr>
          <a:xfrm rot="0" flipH="0" flipV="0">
            <a:off x="2597294" y="19065"/>
            <a:ext cx="7833359" cy="914400"/>
          </a:xfrm>
          <a:prstGeom prst="rect">
            <a:avLst/>
          </a:prstGeom>
        </p:spPr>
      </p:sp>
      <p:sp>
        <p:nvSpPr>
          <p:cNvPr id="1987" name="Freeform 1987"/>
          <p:cNvSpPr/>
          <p:nvPr/>
        </p:nvSpPr>
        <p:spPr>
          <a:xfrm rot="0" flipH="0" flipV="0">
            <a:off x="2653480" y="209565"/>
            <a:ext cx="530197" cy="548640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" name="Freeform 1988"/>
          <p:cNvSpPr/>
          <p:nvPr/>
        </p:nvSpPr>
        <p:spPr>
          <a:xfrm rot="0" flipH="0" flipV="0">
            <a:off x="3283011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" name="Freeform 1989"/>
          <p:cNvSpPr/>
          <p:nvPr/>
        </p:nvSpPr>
        <p:spPr>
          <a:xfrm rot="0" flipH="0" flipV="0">
            <a:off x="3451534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" name="Freeform 1990"/>
          <p:cNvSpPr/>
          <p:nvPr/>
        </p:nvSpPr>
        <p:spPr>
          <a:xfrm rot="0" flipH="0" flipV="0">
            <a:off x="3719425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" name="Freeform 1991"/>
          <p:cNvSpPr/>
          <p:nvPr/>
        </p:nvSpPr>
        <p:spPr>
          <a:xfrm rot="0" flipH="0" flipV="0">
            <a:off x="4340788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" name="Freeform 1992"/>
          <p:cNvSpPr/>
          <p:nvPr/>
        </p:nvSpPr>
        <p:spPr>
          <a:xfrm rot="0" flipH="0" flipV="0">
            <a:off x="4604214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" name="Freeform 1993"/>
          <p:cNvSpPr/>
          <p:nvPr/>
        </p:nvSpPr>
        <p:spPr>
          <a:xfrm rot="0" flipH="0" flipV="0">
            <a:off x="5035111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" name="Freeform 1994"/>
          <p:cNvSpPr/>
          <p:nvPr/>
        </p:nvSpPr>
        <p:spPr>
          <a:xfrm rot="0" flipH="0" flipV="0">
            <a:off x="5524353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" name="Freeform 1995"/>
          <p:cNvSpPr/>
          <p:nvPr/>
        </p:nvSpPr>
        <p:spPr>
          <a:xfrm rot="0" flipH="0" flipV="0">
            <a:off x="5823519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" name="Freeform 1996"/>
          <p:cNvSpPr/>
          <p:nvPr/>
        </p:nvSpPr>
        <p:spPr>
          <a:xfrm rot="0" flipH="0" flipV="0">
            <a:off x="6006187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" name="Freeform 1997"/>
          <p:cNvSpPr/>
          <p:nvPr/>
        </p:nvSpPr>
        <p:spPr>
          <a:xfrm rot="0" flipH="0" flipV="0">
            <a:off x="6637230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" name="Freeform 1998"/>
          <p:cNvSpPr/>
          <p:nvPr/>
        </p:nvSpPr>
        <p:spPr>
          <a:xfrm rot="0" flipH="0" flipV="0">
            <a:off x="7093797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" name="Freeform 1999"/>
          <p:cNvSpPr/>
          <p:nvPr/>
        </p:nvSpPr>
        <p:spPr>
          <a:xfrm rot="0" flipH="0" flipV="0">
            <a:off x="7559226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" name="Freeform 2000"/>
          <p:cNvSpPr/>
          <p:nvPr/>
        </p:nvSpPr>
        <p:spPr>
          <a:xfrm rot="0" flipH="0" flipV="0">
            <a:off x="8020929" y="342153"/>
            <a:ext cx="366117" cy="425196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" name="Freeform 2001"/>
          <p:cNvSpPr/>
          <p:nvPr/>
        </p:nvSpPr>
        <p:spPr>
          <a:xfrm rot="0" flipH="0" flipV="0">
            <a:off x="8464416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" name="Freeform 2002"/>
          <p:cNvSpPr/>
          <p:nvPr/>
        </p:nvSpPr>
        <p:spPr>
          <a:xfrm rot="0" flipH="0" flipV="0">
            <a:off x="8871488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" name="Freeform 2003"/>
          <p:cNvSpPr/>
          <p:nvPr/>
        </p:nvSpPr>
        <p:spPr>
          <a:xfrm rot="0" flipH="0" flipV="0">
            <a:off x="9139379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" name="Freeform 2004"/>
          <p:cNvSpPr/>
          <p:nvPr/>
        </p:nvSpPr>
        <p:spPr>
          <a:xfrm rot="0" flipH="0" flipV="0">
            <a:off x="9563203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" name="Freeform 2005"/>
          <p:cNvSpPr/>
          <p:nvPr/>
        </p:nvSpPr>
        <p:spPr>
          <a:xfrm rot="0" flipH="0" flipV="0">
            <a:off x="10010839" y="204231"/>
            <a:ext cx="377273" cy="553974"/>
          </a:xfrm>
          <a:custGeom>
            <a:pathLst>
              <a:path w="6287889" h="9232900">
                <a:moveTo>
                  <a:pt x="2263378" y="7442200"/>
                </a:moveTo>
                <a:lnTo>
                  <a:pt x="4111427" y="7442200"/>
                </a:lnTo>
                <a:lnTo>
                  <a:pt x="4111427" y="9232900"/>
                </a:lnTo>
                <a:lnTo>
                  <a:pt x="2263378" y="9232900"/>
                </a:lnTo>
                <a:close/>
                <a:moveTo>
                  <a:pt x="1027907" y="9232900"/>
                </a:moveTo>
                <a:moveTo>
                  <a:pt x="0" y="2971800"/>
                </a:moveTo>
                <a:cubicBezTo>
                  <a:pt x="49610" y="1795463"/>
                  <a:pt x="460971" y="961695"/>
                  <a:pt x="1234083" y="470496"/>
                </a:cubicBezTo>
                <a:cubicBezTo>
                  <a:pt x="1721842" y="156832"/>
                  <a:pt x="2321256" y="0"/>
                  <a:pt x="3032324" y="0"/>
                </a:cubicBezTo>
                <a:cubicBezTo>
                  <a:pt x="3966567" y="0"/>
                  <a:pt x="4742723" y="222846"/>
                  <a:pt x="5360789" y="668536"/>
                </a:cubicBezTo>
                <a:cubicBezTo>
                  <a:pt x="5978856" y="1114227"/>
                  <a:pt x="6287889" y="1774429"/>
                  <a:pt x="6287889" y="2649141"/>
                </a:cubicBezTo>
                <a:cubicBezTo>
                  <a:pt x="6287889" y="3185584"/>
                  <a:pt x="6153547" y="3637492"/>
                  <a:pt x="5884863" y="4004866"/>
                </a:cubicBezTo>
                <a:cubicBezTo>
                  <a:pt x="5727700" y="4227645"/>
                  <a:pt x="5425877" y="4512271"/>
                  <a:pt x="4979392" y="4858743"/>
                </a:cubicBezTo>
                <a:lnTo>
                  <a:pt x="4539258" y="5199063"/>
                </a:lnTo>
                <a:cubicBezTo>
                  <a:pt x="4299413" y="5384668"/>
                  <a:pt x="4140200" y="5601164"/>
                  <a:pt x="4061619" y="5848549"/>
                </a:cubicBezTo>
                <a:cubicBezTo>
                  <a:pt x="4012010" y="6005315"/>
                  <a:pt x="3985154" y="6248665"/>
                  <a:pt x="3981053" y="6578600"/>
                </a:cubicBezTo>
                <a:lnTo>
                  <a:pt x="2306836" y="6578600"/>
                </a:lnTo>
                <a:cubicBezTo>
                  <a:pt x="2331575" y="5881556"/>
                  <a:pt x="2397654" y="5400014"/>
                  <a:pt x="2505075" y="5133975"/>
                </a:cubicBezTo>
                <a:cubicBezTo>
                  <a:pt x="2612628" y="4867937"/>
                  <a:pt x="2889647" y="4561682"/>
                  <a:pt x="3336132" y="4215210"/>
                </a:cubicBezTo>
                <a:lnTo>
                  <a:pt x="3788966" y="3862785"/>
                </a:lnTo>
                <a:cubicBezTo>
                  <a:pt x="3937794" y="3751395"/>
                  <a:pt x="4057650" y="3629886"/>
                  <a:pt x="4148535" y="3498255"/>
                </a:cubicBezTo>
                <a:cubicBezTo>
                  <a:pt x="4313899" y="3272036"/>
                  <a:pt x="4396582" y="3023130"/>
                  <a:pt x="4396582" y="2751535"/>
                </a:cubicBezTo>
                <a:cubicBezTo>
                  <a:pt x="4396582" y="2438930"/>
                  <a:pt x="4304573" y="2154105"/>
                  <a:pt x="4120555" y="1897063"/>
                </a:cubicBezTo>
                <a:cubicBezTo>
                  <a:pt x="3936670" y="1639888"/>
                  <a:pt x="3600781" y="1511300"/>
                  <a:pt x="3112889" y="1511300"/>
                </a:cubicBezTo>
                <a:cubicBezTo>
                  <a:pt x="2633332" y="1511300"/>
                  <a:pt x="2293276" y="1669455"/>
                  <a:pt x="2092722" y="1985765"/>
                </a:cubicBezTo>
                <a:cubicBezTo>
                  <a:pt x="1892300" y="2302074"/>
                  <a:pt x="1792089" y="2630752"/>
                  <a:pt x="1792089" y="2971800"/>
                </a:cubicBezTo>
                <a:close/>
                <a:moveTo>
                  <a:pt x="5498307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" name="Rectangle 2006"/>
          <p:cNvSpPr/>
          <p:nvPr/>
        </p:nvSpPr>
        <p:spPr>
          <a:xfrm rot="0" flipH="0" flipV="0">
            <a:off x="6622369" y="9398005"/>
            <a:ext cx="141223" cy="304798"/>
          </a:xfrm>
          <a:prstGeom prst="rect">
            <a:avLst/>
          </a:prstGeom>
        </p:spPr>
      </p:sp>
      <p:sp>
        <p:nvSpPr>
          <p:cNvPr id="2007" name="Freeform 2007"/>
          <p:cNvSpPr/>
          <p:nvPr/>
        </p:nvSpPr>
        <p:spPr>
          <a:xfrm rot="0" flipH="0" flipV="0">
            <a:off x="6630306" y="9462775"/>
            <a:ext cx="124273" cy="186436"/>
          </a:xfrm>
          <a:custGeom>
            <a:pathLst>
              <a:path w="6213673" h="9321800">
                <a:moveTo>
                  <a:pt x="1773634" y="6239669"/>
                </a:moveTo>
                <a:cubicBezTo>
                  <a:pt x="1773634" y="6724386"/>
                  <a:pt x="1903809" y="7120070"/>
                  <a:pt x="2164159" y="7426722"/>
                </a:cubicBezTo>
                <a:cubicBezTo>
                  <a:pt x="2424641" y="7733374"/>
                  <a:pt x="2755370" y="7886700"/>
                  <a:pt x="3156346" y="7886700"/>
                </a:cubicBezTo>
                <a:cubicBezTo>
                  <a:pt x="3549120" y="7886700"/>
                  <a:pt x="3858154" y="7738600"/>
                  <a:pt x="4083446" y="7442399"/>
                </a:cubicBezTo>
                <a:cubicBezTo>
                  <a:pt x="4308739" y="7146066"/>
                  <a:pt x="4421385" y="6761692"/>
                  <a:pt x="4421385" y="6289279"/>
                </a:cubicBezTo>
                <a:cubicBezTo>
                  <a:pt x="4421385" y="5763022"/>
                  <a:pt x="4293195" y="5360062"/>
                  <a:pt x="4036814" y="5080397"/>
                </a:cubicBezTo>
                <a:cubicBezTo>
                  <a:pt x="3780564" y="4800733"/>
                  <a:pt x="3466438" y="4660900"/>
                  <a:pt x="3094434" y="4660900"/>
                </a:cubicBezTo>
                <a:cubicBezTo>
                  <a:pt x="2792677" y="4660900"/>
                  <a:pt x="2526043" y="4752050"/>
                  <a:pt x="2294532" y="4934347"/>
                </a:cubicBezTo>
                <a:cubicBezTo>
                  <a:pt x="1947267" y="5203693"/>
                  <a:pt x="1773634" y="5638800"/>
                  <a:pt x="1773634" y="6239669"/>
                </a:cubicBezTo>
                <a:close/>
                <a:moveTo>
                  <a:pt x="2443956" y="9080500"/>
                </a:moveTo>
                <a:moveTo>
                  <a:pt x="4260254" y="2336800"/>
                </a:moveTo>
                <a:cubicBezTo>
                  <a:pt x="4260254" y="2191677"/>
                  <a:pt x="4204427" y="2032066"/>
                  <a:pt x="4092773" y="1857971"/>
                </a:cubicBezTo>
                <a:cubicBezTo>
                  <a:pt x="3902670" y="1576057"/>
                  <a:pt x="3615399" y="1435100"/>
                  <a:pt x="3230959" y="1435100"/>
                </a:cubicBezTo>
                <a:cubicBezTo>
                  <a:pt x="2656284" y="1435100"/>
                  <a:pt x="2246973" y="1760340"/>
                  <a:pt x="2003028" y="2410818"/>
                </a:cubicBezTo>
                <a:cubicBezTo>
                  <a:pt x="1870736" y="2769328"/>
                  <a:pt x="1779785" y="3298825"/>
                  <a:pt x="1730176" y="3999310"/>
                </a:cubicBezTo>
                <a:cubicBezTo>
                  <a:pt x="1949251" y="3739621"/>
                  <a:pt x="2203450" y="3550047"/>
                  <a:pt x="2492771" y="3430588"/>
                </a:cubicBezTo>
                <a:cubicBezTo>
                  <a:pt x="2782226" y="3310996"/>
                  <a:pt x="3113021" y="3251200"/>
                  <a:pt x="3485157" y="3251200"/>
                </a:cubicBezTo>
                <a:cubicBezTo>
                  <a:pt x="4283008" y="3251200"/>
                  <a:pt x="4937191" y="3522001"/>
                  <a:pt x="5447704" y="4063604"/>
                </a:cubicBezTo>
                <a:cubicBezTo>
                  <a:pt x="5958350" y="4605073"/>
                  <a:pt x="6213673" y="5297488"/>
                  <a:pt x="6213673" y="6140847"/>
                </a:cubicBezTo>
                <a:cubicBezTo>
                  <a:pt x="6213673" y="6979973"/>
                  <a:pt x="5963510" y="7719947"/>
                  <a:pt x="5463182" y="8360768"/>
                </a:cubicBezTo>
                <a:cubicBezTo>
                  <a:pt x="4962988" y="9001456"/>
                  <a:pt x="4185840" y="9321800"/>
                  <a:pt x="3131740" y="9321800"/>
                </a:cubicBezTo>
                <a:cubicBezTo>
                  <a:pt x="1998927" y="9321800"/>
                  <a:pt x="1163769" y="8849652"/>
                  <a:pt x="626268" y="7905354"/>
                </a:cubicBezTo>
                <a:cubicBezTo>
                  <a:pt x="208756" y="7163197"/>
                  <a:pt x="0" y="6205538"/>
                  <a:pt x="0" y="5032375"/>
                </a:cubicBezTo>
                <a:cubicBezTo>
                  <a:pt x="0" y="4344194"/>
                  <a:pt x="28971" y="3784534"/>
                  <a:pt x="86915" y="3353396"/>
                </a:cubicBezTo>
                <a:cubicBezTo>
                  <a:pt x="190235" y="2586369"/>
                  <a:pt x="390723" y="1947863"/>
                  <a:pt x="688379" y="1437879"/>
                </a:cubicBezTo>
                <a:cubicBezTo>
                  <a:pt x="944628" y="1002639"/>
                  <a:pt x="1280517" y="654183"/>
                  <a:pt x="1696045" y="392510"/>
                </a:cubicBezTo>
                <a:cubicBezTo>
                  <a:pt x="2111573" y="130837"/>
                  <a:pt x="2608725" y="0"/>
                  <a:pt x="3187501" y="0"/>
                </a:cubicBezTo>
                <a:cubicBezTo>
                  <a:pt x="4022526" y="0"/>
                  <a:pt x="4688085" y="212725"/>
                  <a:pt x="5184179" y="638175"/>
                </a:cubicBezTo>
                <a:cubicBezTo>
                  <a:pt x="5680273" y="1063625"/>
                  <a:pt x="5959342" y="1629834"/>
                  <a:pt x="6021387" y="2336800"/>
                </a:cubicBezTo>
                <a:close/>
                <a:moveTo>
                  <a:pt x="6346825" y="90805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8" name="Rectangle 2008"/>
          <p:cNvSpPr/>
          <p:nvPr/>
        </p:nvSpPr>
        <p:spPr>
          <a:xfrm rot="0" flipH="0" flipV="0">
            <a:off x="6105183" y="1223364"/>
            <a:ext cx="6410621" cy="1143000"/>
          </a:xfrm>
          <a:prstGeom prst="rect">
            <a:avLst/>
          </a:prstGeom>
        </p:spPr>
      </p:sp>
      <p:sp>
        <p:nvSpPr>
          <p:cNvPr id="2009" name="Freeform 2009"/>
          <p:cNvSpPr/>
          <p:nvPr/>
        </p:nvSpPr>
        <p:spPr>
          <a:xfrm rot="0" flipH="0" flipV="0">
            <a:off x="6110298" y="1302739"/>
            <a:ext cx="185107" cy="228600"/>
          </a:xfrm>
          <a:custGeom>
            <a:pathLst>
              <a:path w="7404298" h="9144000">
                <a:moveTo>
                  <a:pt x="7404298" y="0"/>
                </a:moveTo>
                <a:lnTo>
                  <a:pt x="7404298" y="1612900"/>
                </a:lnTo>
                <a:lnTo>
                  <a:pt x="4669631" y="1612900"/>
                </a:lnTo>
                <a:lnTo>
                  <a:pt x="4669631" y="9144000"/>
                </a:lnTo>
                <a:lnTo>
                  <a:pt x="2747168" y="9144000"/>
                </a:lnTo>
                <a:lnTo>
                  <a:pt x="2747168" y="1612900"/>
                </a:lnTo>
                <a:lnTo>
                  <a:pt x="0" y="1612900"/>
                </a:lnTo>
                <a:lnTo>
                  <a:pt x="0" y="0"/>
                </a:lnTo>
                <a:close/>
                <a:moveTo>
                  <a:pt x="8939411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" name="Freeform 2010"/>
          <p:cNvSpPr/>
          <p:nvPr/>
        </p:nvSpPr>
        <p:spPr>
          <a:xfrm rot="0" flipH="0" flipV="0">
            <a:off x="6295090" y="1357984"/>
            <a:ext cx="152548" cy="177165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" name="Freeform 2011"/>
          <p:cNvSpPr/>
          <p:nvPr/>
        </p:nvSpPr>
        <p:spPr>
          <a:xfrm rot="0" flipH="0" flipV="0">
            <a:off x="6479876" y="1357031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" name="Freeform 2012"/>
          <p:cNvSpPr/>
          <p:nvPr/>
        </p:nvSpPr>
        <p:spPr>
          <a:xfrm rot="0" flipH="0" flipV="0">
            <a:off x="6666825" y="1316391"/>
            <a:ext cx="94724" cy="217894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" name="Freeform 2013"/>
          <p:cNvSpPr/>
          <p:nvPr/>
        </p:nvSpPr>
        <p:spPr>
          <a:xfrm rot="0" flipH="0" flipV="0">
            <a:off x="6772552" y="1316391"/>
            <a:ext cx="94724" cy="217894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" name="Freeform 2014"/>
          <p:cNvSpPr/>
          <p:nvPr/>
        </p:nvSpPr>
        <p:spPr>
          <a:xfrm rot="0" flipH="0" flipV="0">
            <a:off x="6885260" y="1357031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" name="Freeform 2015"/>
          <p:cNvSpPr/>
          <p:nvPr/>
        </p:nvSpPr>
        <p:spPr>
          <a:xfrm rot="0" flipH="0" flipV="0">
            <a:off x="7088331" y="1358619"/>
            <a:ext cx="163249" cy="239077"/>
          </a:xfrm>
          <a:custGeom>
            <a:pathLst>
              <a:path w="6529983" h="9563100">
                <a:moveTo>
                  <a:pt x="4706739" y="3534966"/>
                </a:moveTo>
                <a:cubicBezTo>
                  <a:pt x="4706739" y="3013737"/>
                  <a:pt x="4587875" y="2552502"/>
                  <a:pt x="4350147" y="2151261"/>
                </a:cubicBezTo>
                <a:cubicBezTo>
                  <a:pt x="4112419" y="1750021"/>
                  <a:pt x="3726921" y="1549400"/>
                  <a:pt x="3193654" y="1549400"/>
                </a:cubicBezTo>
                <a:cubicBezTo>
                  <a:pt x="2552833" y="1549400"/>
                  <a:pt x="2112566" y="1853473"/>
                  <a:pt x="1872854" y="2461618"/>
                </a:cubicBezTo>
                <a:cubicBezTo>
                  <a:pt x="1748764" y="2784277"/>
                  <a:pt x="1686719" y="3193786"/>
                  <a:pt x="1686719" y="3690144"/>
                </a:cubicBezTo>
                <a:cubicBezTo>
                  <a:pt x="1686719" y="4476089"/>
                  <a:pt x="1895541" y="5028341"/>
                  <a:pt x="2313186" y="5346899"/>
                </a:cubicBezTo>
                <a:cubicBezTo>
                  <a:pt x="2561233" y="5533033"/>
                  <a:pt x="2854722" y="5626100"/>
                  <a:pt x="3193654" y="5626100"/>
                </a:cubicBezTo>
                <a:cubicBezTo>
                  <a:pt x="3685646" y="5626100"/>
                  <a:pt x="4060825" y="5435799"/>
                  <a:pt x="4319191" y="5055196"/>
                </a:cubicBezTo>
                <a:cubicBezTo>
                  <a:pt x="4577557" y="4674593"/>
                  <a:pt x="4706739" y="4167849"/>
                  <a:pt x="4706739" y="3534966"/>
                </a:cubicBezTo>
                <a:close/>
                <a:moveTo>
                  <a:pt x="2598738" y="6908800"/>
                </a:moveTo>
                <a:moveTo>
                  <a:pt x="3702249" y="0"/>
                </a:moveTo>
                <a:cubicBezTo>
                  <a:pt x="4491898" y="0"/>
                  <a:pt x="5160566" y="291439"/>
                  <a:pt x="5708254" y="874316"/>
                </a:cubicBezTo>
                <a:cubicBezTo>
                  <a:pt x="6256074" y="1457061"/>
                  <a:pt x="6529983" y="2312657"/>
                  <a:pt x="6529983" y="3441105"/>
                </a:cubicBezTo>
                <a:cubicBezTo>
                  <a:pt x="6529983" y="4631598"/>
                  <a:pt x="6262291" y="5538920"/>
                  <a:pt x="5726907" y="6163072"/>
                </a:cubicBezTo>
                <a:cubicBezTo>
                  <a:pt x="5191522" y="6787224"/>
                  <a:pt x="4502150" y="7099300"/>
                  <a:pt x="3658791" y="7099300"/>
                </a:cubicBezTo>
                <a:cubicBezTo>
                  <a:pt x="3121422" y="7099300"/>
                  <a:pt x="2674938" y="6965751"/>
                  <a:pt x="2319338" y="6698655"/>
                </a:cubicBezTo>
                <a:cubicBezTo>
                  <a:pt x="2125001" y="6550621"/>
                  <a:pt x="1934832" y="6334853"/>
                  <a:pt x="1748830" y="6051352"/>
                </a:cubicBezTo>
                <a:lnTo>
                  <a:pt x="1748830" y="9563100"/>
                </a:lnTo>
                <a:lnTo>
                  <a:pt x="0" y="9563100"/>
                </a:lnTo>
                <a:lnTo>
                  <a:pt x="0" y="152400"/>
                </a:lnTo>
                <a:lnTo>
                  <a:pt x="1693069" y="152400"/>
                </a:lnTo>
                <a:lnTo>
                  <a:pt x="1693069" y="1152129"/>
                </a:lnTo>
                <a:cubicBezTo>
                  <a:pt x="1883305" y="857383"/>
                  <a:pt x="2085909" y="624880"/>
                  <a:pt x="2300883" y="454621"/>
                </a:cubicBezTo>
                <a:cubicBezTo>
                  <a:pt x="2693525" y="151541"/>
                  <a:pt x="3160647" y="0"/>
                  <a:pt x="3702249" y="0"/>
                </a:cubicBezTo>
                <a:close/>
                <a:moveTo>
                  <a:pt x="6133704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" name="Freeform 2016"/>
          <p:cNvSpPr/>
          <p:nvPr/>
        </p:nvSpPr>
        <p:spPr>
          <a:xfrm rot="0" flipH="0" flipV="0">
            <a:off x="7283040" y="1357984"/>
            <a:ext cx="98132" cy="173355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" name="Freeform 2017"/>
          <p:cNvSpPr/>
          <p:nvPr/>
        </p:nvSpPr>
        <p:spPr>
          <a:xfrm rot="0" flipH="0" flipV="0">
            <a:off x="7396688" y="1357031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" name="Freeform 2018"/>
          <p:cNvSpPr/>
          <p:nvPr/>
        </p:nvSpPr>
        <p:spPr>
          <a:xfrm rot="0" flipH="0" flipV="0">
            <a:off x="7590618" y="135766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" name="Freeform 2019"/>
          <p:cNvSpPr/>
          <p:nvPr/>
        </p:nvSpPr>
        <p:spPr>
          <a:xfrm rot="0" flipH="0" flipV="0">
            <a:off x="7764265" y="1357984"/>
            <a:ext cx="160354" cy="179070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" name="Freeform 2020"/>
          <p:cNvSpPr/>
          <p:nvPr/>
        </p:nvSpPr>
        <p:spPr>
          <a:xfrm rot="0" flipH="0" flipV="0">
            <a:off x="7943805" y="135766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" name="Freeform 2021"/>
          <p:cNvSpPr/>
          <p:nvPr/>
        </p:nvSpPr>
        <p:spPr>
          <a:xfrm rot="0" flipH="0" flipV="0">
            <a:off x="8120398" y="135766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" name="Freeform 2022"/>
          <p:cNvSpPr/>
          <p:nvPr/>
        </p:nvSpPr>
        <p:spPr>
          <a:xfrm rot="0" flipH="0" flipV="0">
            <a:off x="8307995" y="1301469"/>
            <a:ext cx="44807" cy="22987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" name="Freeform 2023"/>
          <p:cNvSpPr/>
          <p:nvPr/>
        </p:nvSpPr>
        <p:spPr>
          <a:xfrm rot="0" flipH="0" flipV="0">
            <a:off x="8378213" y="1316391"/>
            <a:ext cx="94724" cy="217894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" name="Freeform 2024"/>
          <p:cNvSpPr/>
          <p:nvPr/>
        </p:nvSpPr>
        <p:spPr>
          <a:xfrm rot="0" flipH="0" flipV="0">
            <a:off x="8583249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" name="Freeform 2025"/>
          <p:cNvSpPr/>
          <p:nvPr/>
        </p:nvSpPr>
        <p:spPr>
          <a:xfrm rot="0" flipH="0" flipV="0">
            <a:off x="8771209" y="1302739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" name="Freeform 2026"/>
          <p:cNvSpPr/>
          <p:nvPr/>
        </p:nvSpPr>
        <p:spPr>
          <a:xfrm rot="0" flipH="0" flipV="0">
            <a:off x="8840742" y="1302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" name="Freeform 2027"/>
          <p:cNvSpPr/>
          <p:nvPr/>
        </p:nvSpPr>
        <p:spPr>
          <a:xfrm rot="0" flipH="0" flipV="0">
            <a:off x="8995047" y="1362429"/>
            <a:ext cx="223520" cy="16891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8" name="Freeform 2028"/>
          <p:cNvSpPr/>
          <p:nvPr/>
        </p:nvSpPr>
        <p:spPr>
          <a:xfrm rot="0" flipH="0" flipV="0">
            <a:off x="9263969" y="1302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" name="Freeform 2029"/>
          <p:cNvSpPr/>
          <p:nvPr/>
        </p:nvSpPr>
        <p:spPr>
          <a:xfrm rot="0" flipH="0" flipV="0">
            <a:off x="9316039" y="1321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" name="Freeform 2030"/>
          <p:cNvSpPr/>
          <p:nvPr/>
        </p:nvSpPr>
        <p:spPr>
          <a:xfrm rot="0" flipH="0" flipV="0">
            <a:off x="9412241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" name="Freeform 2031"/>
          <p:cNvSpPr/>
          <p:nvPr/>
        </p:nvSpPr>
        <p:spPr>
          <a:xfrm rot="0" flipH="0" flipV="0">
            <a:off x="9597344" y="1362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" name="Freeform 2032"/>
          <p:cNvSpPr/>
          <p:nvPr/>
        </p:nvSpPr>
        <p:spPr>
          <a:xfrm rot="0" flipH="0" flipV="0">
            <a:off x="9864361" y="1362429"/>
            <a:ext cx="151130" cy="233680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" name="Freeform 2033"/>
          <p:cNvSpPr/>
          <p:nvPr/>
        </p:nvSpPr>
        <p:spPr>
          <a:xfrm rot="0" flipH="0" flipV="0">
            <a:off x="10057084" y="1362429"/>
            <a:ext cx="73342" cy="16891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" name="Freeform 2034"/>
          <p:cNvSpPr/>
          <p:nvPr/>
        </p:nvSpPr>
        <p:spPr>
          <a:xfrm rot="0" flipH="0" flipV="0">
            <a:off x="10145349" y="1362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" name="Freeform 2035"/>
          <p:cNvSpPr/>
          <p:nvPr/>
        </p:nvSpPr>
        <p:spPr>
          <a:xfrm rot="0" flipH="0" flipV="0">
            <a:off x="10316164" y="1321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" name="Freeform 2036"/>
          <p:cNvSpPr/>
          <p:nvPr/>
        </p:nvSpPr>
        <p:spPr>
          <a:xfrm rot="0" flipH="0" flipV="0">
            <a:off x="10410145" y="1362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" name="Freeform 2037"/>
          <p:cNvSpPr/>
          <p:nvPr/>
        </p:nvSpPr>
        <p:spPr>
          <a:xfrm rot="0" flipH="0" flipV="0">
            <a:off x="10597469" y="1362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" name="Freeform 2038"/>
          <p:cNvSpPr/>
          <p:nvPr/>
        </p:nvSpPr>
        <p:spPr>
          <a:xfrm rot="0" flipH="0" flipV="0">
            <a:off x="10765426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" name="Freeform 2039"/>
          <p:cNvSpPr/>
          <p:nvPr/>
        </p:nvSpPr>
        <p:spPr>
          <a:xfrm rot="0" flipH="0" flipV="0">
            <a:off x="10952434" y="1302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" name="Freeform 2040"/>
          <p:cNvSpPr/>
          <p:nvPr/>
        </p:nvSpPr>
        <p:spPr>
          <a:xfrm rot="0" flipH="0" flipV="0">
            <a:off x="11012759" y="1362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" name="Freeform 2041"/>
          <p:cNvSpPr/>
          <p:nvPr/>
        </p:nvSpPr>
        <p:spPr>
          <a:xfrm rot="0" flipH="0" flipV="0">
            <a:off x="11171509" y="1362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" name="Freeform 2042"/>
          <p:cNvSpPr/>
          <p:nvPr/>
        </p:nvSpPr>
        <p:spPr>
          <a:xfrm rot="0" flipH="0" flipV="0">
            <a:off x="11330259" y="1362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" name="Freeform 2043"/>
          <p:cNvSpPr/>
          <p:nvPr/>
        </p:nvSpPr>
        <p:spPr>
          <a:xfrm rot="0" flipH="0" flipV="0">
            <a:off x="11592514" y="1362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" name="Freeform 2044"/>
          <p:cNvSpPr/>
          <p:nvPr/>
        </p:nvSpPr>
        <p:spPr>
          <a:xfrm rot="0" flipH="0" flipV="0">
            <a:off x="11782697" y="1302739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" name="Freeform 2045"/>
          <p:cNvSpPr/>
          <p:nvPr/>
        </p:nvSpPr>
        <p:spPr>
          <a:xfrm rot="0" flipH="0" flipV="0">
            <a:off x="11841752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" name="Freeform 2046"/>
          <p:cNvSpPr/>
          <p:nvPr/>
        </p:nvSpPr>
        <p:spPr>
          <a:xfrm rot="0" flipH="0" flipV="0">
            <a:off x="12009391" y="1366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" name="Freeform 2047"/>
          <p:cNvSpPr/>
          <p:nvPr/>
        </p:nvSpPr>
        <p:spPr>
          <a:xfrm rot="0" flipH="0" flipV="0">
            <a:off x="12177349" y="1362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" name="Freeform 2048"/>
          <p:cNvSpPr/>
          <p:nvPr/>
        </p:nvSpPr>
        <p:spPr>
          <a:xfrm rot="0" flipH="0" flipV="0">
            <a:off x="12345624" y="1321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" name="Freeform 2049"/>
          <p:cNvSpPr/>
          <p:nvPr/>
        </p:nvSpPr>
        <p:spPr>
          <a:xfrm rot="0" flipH="0" flipV="0">
            <a:off x="6126773" y="1683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" name="Freeform 2050"/>
          <p:cNvSpPr/>
          <p:nvPr/>
        </p:nvSpPr>
        <p:spPr>
          <a:xfrm rot="0" flipH="0" flipV="0">
            <a:off x="6269331" y="1747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" name="Freeform 2051"/>
          <p:cNvSpPr/>
          <p:nvPr/>
        </p:nvSpPr>
        <p:spPr>
          <a:xfrm rot="0" flipH="0" flipV="0">
            <a:off x="6437288" y="1743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" name="Freeform 2052"/>
          <p:cNvSpPr/>
          <p:nvPr/>
        </p:nvSpPr>
        <p:spPr>
          <a:xfrm rot="0" flipH="0" flipV="0">
            <a:off x="6623025" y="1743429"/>
            <a:ext cx="73342" cy="16891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" name="Freeform 2053"/>
          <p:cNvSpPr/>
          <p:nvPr/>
        </p:nvSpPr>
        <p:spPr>
          <a:xfrm rot="0" flipH="0" flipV="0">
            <a:off x="6726531" y="1683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" name="Freeform 2054"/>
          <p:cNvSpPr/>
          <p:nvPr/>
        </p:nvSpPr>
        <p:spPr>
          <a:xfrm rot="0" flipH="0" flipV="0">
            <a:off x="6888456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" name="Freeform 2055"/>
          <p:cNvSpPr/>
          <p:nvPr/>
        </p:nvSpPr>
        <p:spPr>
          <a:xfrm rot="0" flipH="0" flipV="0">
            <a:off x="6940525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" name="Freeform 2056"/>
          <p:cNvSpPr/>
          <p:nvPr/>
        </p:nvSpPr>
        <p:spPr>
          <a:xfrm rot="0" flipH="0" flipV="0">
            <a:off x="7117056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" name="Freeform 2057"/>
          <p:cNvSpPr/>
          <p:nvPr/>
        </p:nvSpPr>
        <p:spPr>
          <a:xfrm rot="0" flipH="0" flipV="0">
            <a:off x="7213576" y="1743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" name="Freeform 2058"/>
          <p:cNvSpPr/>
          <p:nvPr/>
        </p:nvSpPr>
        <p:spPr>
          <a:xfrm rot="0" flipH="0" flipV="0">
            <a:off x="7400265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" name="Freeform 2059"/>
          <p:cNvSpPr/>
          <p:nvPr/>
        </p:nvSpPr>
        <p:spPr>
          <a:xfrm rot="0" flipH="0" flipV="0">
            <a:off x="7552030" y="1743429"/>
            <a:ext cx="151130" cy="236220"/>
          </a:xfrm>
          <a:custGeom>
            <a:pathLst>
              <a:path w="6045200" h="9448800">
                <a:moveTo>
                  <a:pt x="5283200" y="3492500"/>
                </a:moveTo>
                <a:cubicBezTo>
                  <a:pt x="5283200" y="3094567"/>
                  <a:pt x="5234516" y="2724150"/>
                  <a:pt x="5137150" y="2381250"/>
                </a:cubicBezTo>
                <a:cubicBezTo>
                  <a:pt x="5039783" y="2038350"/>
                  <a:pt x="4897966" y="1742017"/>
                  <a:pt x="4711700" y="1492250"/>
                </a:cubicBezTo>
                <a:cubicBezTo>
                  <a:pt x="4525433" y="1242484"/>
                  <a:pt x="4292600" y="1045634"/>
                  <a:pt x="4013200" y="901700"/>
                </a:cubicBezTo>
                <a:cubicBezTo>
                  <a:pt x="3733800" y="757767"/>
                  <a:pt x="3416300" y="685800"/>
                  <a:pt x="3060700" y="685800"/>
                </a:cubicBezTo>
                <a:cubicBezTo>
                  <a:pt x="2738966" y="685800"/>
                  <a:pt x="2442633" y="742950"/>
                  <a:pt x="2171700" y="857250"/>
                </a:cubicBezTo>
                <a:cubicBezTo>
                  <a:pt x="1900766" y="971550"/>
                  <a:pt x="1663700" y="1138767"/>
                  <a:pt x="1460500" y="1358900"/>
                </a:cubicBezTo>
                <a:cubicBezTo>
                  <a:pt x="1257300" y="1579034"/>
                  <a:pt x="1098550" y="1847850"/>
                  <a:pt x="984250" y="2165350"/>
                </a:cubicBezTo>
                <a:cubicBezTo>
                  <a:pt x="869950" y="2482850"/>
                  <a:pt x="812800" y="2849034"/>
                  <a:pt x="812800" y="3263900"/>
                </a:cubicBezTo>
                <a:cubicBezTo>
                  <a:pt x="795866" y="3678767"/>
                  <a:pt x="829733" y="4066117"/>
                  <a:pt x="914400" y="4425950"/>
                </a:cubicBezTo>
                <a:cubicBezTo>
                  <a:pt x="999066" y="4785784"/>
                  <a:pt x="1134533" y="5101167"/>
                  <a:pt x="1320800" y="5372100"/>
                </a:cubicBezTo>
                <a:cubicBezTo>
                  <a:pt x="1507066" y="5643034"/>
                  <a:pt x="1744133" y="5856817"/>
                  <a:pt x="2032000" y="6013450"/>
                </a:cubicBezTo>
                <a:cubicBezTo>
                  <a:pt x="2319866" y="6170084"/>
                  <a:pt x="2662766" y="6248400"/>
                  <a:pt x="3060700" y="6248400"/>
                </a:cubicBezTo>
                <a:cubicBezTo>
                  <a:pt x="3407833" y="6248400"/>
                  <a:pt x="3718983" y="6174317"/>
                  <a:pt x="3994150" y="6026150"/>
                </a:cubicBezTo>
                <a:cubicBezTo>
                  <a:pt x="4269316" y="5877984"/>
                  <a:pt x="4502150" y="5679017"/>
                  <a:pt x="4692650" y="5429250"/>
                </a:cubicBezTo>
                <a:cubicBezTo>
                  <a:pt x="4883150" y="5179484"/>
                  <a:pt x="5029200" y="4887384"/>
                  <a:pt x="5130800" y="4552950"/>
                </a:cubicBezTo>
                <a:cubicBezTo>
                  <a:pt x="5232400" y="4218517"/>
                  <a:pt x="5283200" y="3865034"/>
                  <a:pt x="5283200" y="3492500"/>
                </a:cubicBezTo>
                <a:close/>
                <a:moveTo>
                  <a:pt x="2552700" y="6756400"/>
                </a:moveTo>
                <a:moveTo>
                  <a:pt x="5283200" y="177800"/>
                </a:moveTo>
                <a:lnTo>
                  <a:pt x="6045200" y="177800"/>
                </a:lnTo>
                <a:lnTo>
                  <a:pt x="6045200" y="6121400"/>
                </a:lnTo>
                <a:cubicBezTo>
                  <a:pt x="6045200" y="6561667"/>
                  <a:pt x="6000750" y="6982883"/>
                  <a:pt x="5911850" y="7385050"/>
                </a:cubicBezTo>
                <a:cubicBezTo>
                  <a:pt x="5822950" y="7787216"/>
                  <a:pt x="5664200" y="8140700"/>
                  <a:pt x="5435600" y="8445500"/>
                </a:cubicBezTo>
                <a:cubicBezTo>
                  <a:pt x="5207000" y="8750300"/>
                  <a:pt x="4893733" y="8993716"/>
                  <a:pt x="4495800" y="9175750"/>
                </a:cubicBezTo>
                <a:cubicBezTo>
                  <a:pt x="4097866" y="9357783"/>
                  <a:pt x="3585633" y="9448800"/>
                  <a:pt x="2959100" y="9448800"/>
                </a:cubicBezTo>
                <a:cubicBezTo>
                  <a:pt x="2476500" y="9448800"/>
                  <a:pt x="2061633" y="9387416"/>
                  <a:pt x="1714500" y="9264650"/>
                </a:cubicBezTo>
                <a:cubicBezTo>
                  <a:pt x="1367366" y="9141883"/>
                  <a:pt x="1083733" y="8987366"/>
                  <a:pt x="863600" y="8801100"/>
                </a:cubicBezTo>
                <a:cubicBezTo>
                  <a:pt x="643466" y="8614833"/>
                  <a:pt x="476250" y="8409516"/>
                  <a:pt x="361950" y="8185150"/>
                </a:cubicBezTo>
                <a:cubicBezTo>
                  <a:pt x="247650" y="7960783"/>
                  <a:pt x="186266" y="7751233"/>
                  <a:pt x="177800" y="7556500"/>
                </a:cubicBezTo>
                <a:lnTo>
                  <a:pt x="990600" y="7556500"/>
                </a:lnTo>
                <a:cubicBezTo>
                  <a:pt x="1049866" y="7802033"/>
                  <a:pt x="1143000" y="8003116"/>
                  <a:pt x="1270000" y="8159750"/>
                </a:cubicBezTo>
                <a:cubicBezTo>
                  <a:pt x="1397000" y="8316383"/>
                  <a:pt x="1547283" y="8439150"/>
                  <a:pt x="1720850" y="8528050"/>
                </a:cubicBezTo>
                <a:cubicBezTo>
                  <a:pt x="1894416" y="8616950"/>
                  <a:pt x="2087033" y="8678333"/>
                  <a:pt x="2298700" y="8712200"/>
                </a:cubicBezTo>
                <a:cubicBezTo>
                  <a:pt x="2510366" y="8746066"/>
                  <a:pt x="2730500" y="8763000"/>
                  <a:pt x="2959100" y="8763000"/>
                </a:cubicBezTo>
                <a:cubicBezTo>
                  <a:pt x="3475566" y="8763000"/>
                  <a:pt x="3890433" y="8674100"/>
                  <a:pt x="4203700" y="8496300"/>
                </a:cubicBezTo>
                <a:cubicBezTo>
                  <a:pt x="4516966" y="8318500"/>
                  <a:pt x="4754033" y="8085666"/>
                  <a:pt x="4914900" y="7797800"/>
                </a:cubicBezTo>
                <a:cubicBezTo>
                  <a:pt x="5075766" y="7509933"/>
                  <a:pt x="5179483" y="7183966"/>
                  <a:pt x="5226050" y="6819900"/>
                </a:cubicBezTo>
                <a:cubicBezTo>
                  <a:pt x="5272616" y="6455834"/>
                  <a:pt x="5291666" y="6083300"/>
                  <a:pt x="5283200" y="5702300"/>
                </a:cubicBezTo>
                <a:cubicBezTo>
                  <a:pt x="5037666" y="6108700"/>
                  <a:pt x="4701116" y="6415617"/>
                  <a:pt x="4273550" y="6623050"/>
                </a:cubicBezTo>
                <a:cubicBezTo>
                  <a:pt x="3845983" y="6830483"/>
                  <a:pt x="3399366" y="6934200"/>
                  <a:pt x="2933700" y="6934200"/>
                </a:cubicBezTo>
                <a:cubicBezTo>
                  <a:pt x="2434166" y="6934200"/>
                  <a:pt x="2000250" y="6838950"/>
                  <a:pt x="1631950" y="6648450"/>
                </a:cubicBezTo>
                <a:cubicBezTo>
                  <a:pt x="1263650" y="6457950"/>
                  <a:pt x="958850" y="6203950"/>
                  <a:pt x="717550" y="5886450"/>
                </a:cubicBezTo>
                <a:cubicBezTo>
                  <a:pt x="476250" y="5568950"/>
                  <a:pt x="296333" y="5198534"/>
                  <a:pt x="177800" y="4775200"/>
                </a:cubicBezTo>
                <a:cubicBezTo>
                  <a:pt x="59266" y="4351867"/>
                  <a:pt x="0" y="3911600"/>
                  <a:pt x="0" y="3454400"/>
                </a:cubicBezTo>
                <a:cubicBezTo>
                  <a:pt x="0" y="2971800"/>
                  <a:pt x="55033" y="2518834"/>
                  <a:pt x="165100" y="2095500"/>
                </a:cubicBezTo>
                <a:cubicBezTo>
                  <a:pt x="275166" y="1672167"/>
                  <a:pt x="450850" y="1305984"/>
                  <a:pt x="692150" y="996950"/>
                </a:cubicBezTo>
                <a:cubicBezTo>
                  <a:pt x="933450" y="687917"/>
                  <a:pt x="1240366" y="444500"/>
                  <a:pt x="1612900" y="266700"/>
                </a:cubicBezTo>
                <a:cubicBezTo>
                  <a:pt x="1985433" y="88900"/>
                  <a:pt x="2438400" y="0"/>
                  <a:pt x="2971800" y="0"/>
                </a:cubicBezTo>
                <a:cubicBezTo>
                  <a:pt x="3183466" y="0"/>
                  <a:pt x="3399366" y="29634"/>
                  <a:pt x="3619500" y="88900"/>
                </a:cubicBezTo>
                <a:cubicBezTo>
                  <a:pt x="3839633" y="148167"/>
                  <a:pt x="4053416" y="232834"/>
                  <a:pt x="4260850" y="342900"/>
                </a:cubicBezTo>
                <a:cubicBezTo>
                  <a:pt x="4468283" y="452967"/>
                  <a:pt x="4658783" y="592667"/>
                  <a:pt x="4832350" y="762000"/>
                </a:cubicBezTo>
                <a:cubicBezTo>
                  <a:pt x="5005916" y="931334"/>
                  <a:pt x="5147733" y="1121834"/>
                  <a:pt x="5257800" y="1333500"/>
                </a:cubicBezTo>
                <a:lnTo>
                  <a:pt x="5283200" y="1333500"/>
                </a:lnTo>
                <a:close/>
                <a:moveTo>
                  <a:pt x="5867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" name="Freeform 2060"/>
          <p:cNvSpPr/>
          <p:nvPr/>
        </p:nvSpPr>
        <p:spPr>
          <a:xfrm rot="0" flipH="0" flipV="0">
            <a:off x="7753961" y="1683739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1" name="Freeform 2061"/>
          <p:cNvSpPr/>
          <p:nvPr/>
        </p:nvSpPr>
        <p:spPr>
          <a:xfrm rot="0" flipH="0" flipV="0">
            <a:off x="7821588" y="1747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" name="Freeform 2062"/>
          <p:cNvSpPr/>
          <p:nvPr/>
        </p:nvSpPr>
        <p:spPr>
          <a:xfrm rot="0" flipH="0" flipV="0">
            <a:off x="7987323" y="1743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" name="Freeform 2063"/>
          <p:cNvSpPr/>
          <p:nvPr/>
        </p:nvSpPr>
        <p:spPr>
          <a:xfrm rot="0" flipH="0" flipV="0">
            <a:off x="8174648" y="1743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" name="Freeform 2064"/>
          <p:cNvSpPr/>
          <p:nvPr/>
        </p:nvSpPr>
        <p:spPr>
          <a:xfrm rot="0" flipH="0" flipV="0">
            <a:off x="8353083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" name="Freeform 2065"/>
          <p:cNvSpPr/>
          <p:nvPr/>
        </p:nvSpPr>
        <p:spPr>
          <a:xfrm rot="0" flipH="0" flipV="0">
            <a:off x="8405153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" name="Freeform 2066"/>
          <p:cNvSpPr/>
          <p:nvPr/>
        </p:nvSpPr>
        <p:spPr>
          <a:xfrm rot="0" flipH="0" flipV="0">
            <a:off x="8580731" y="1747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" name="Freeform 2067"/>
          <p:cNvSpPr/>
          <p:nvPr/>
        </p:nvSpPr>
        <p:spPr>
          <a:xfrm rot="0" flipH="0" flipV="0">
            <a:off x="8746148" y="1743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" name="Freeform 2068"/>
          <p:cNvSpPr/>
          <p:nvPr/>
        </p:nvSpPr>
        <p:spPr>
          <a:xfrm rot="0" flipH="0" flipV="0">
            <a:off x="8935378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" name="Freeform 2069"/>
          <p:cNvSpPr/>
          <p:nvPr/>
        </p:nvSpPr>
        <p:spPr>
          <a:xfrm rot="0" flipH="0" flipV="0">
            <a:off x="8986495" y="1747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" name="Freeform 2070"/>
          <p:cNvSpPr/>
          <p:nvPr/>
        </p:nvSpPr>
        <p:spPr>
          <a:xfrm rot="0" flipH="0" flipV="0">
            <a:off x="9154453" y="1743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" name="Freeform 2071"/>
          <p:cNvSpPr/>
          <p:nvPr/>
        </p:nvSpPr>
        <p:spPr>
          <a:xfrm rot="0" flipH="0" flipV="0">
            <a:off x="9322728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" name="Freeform 2072"/>
          <p:cNvSpPr/>
          <p:nvPr/>
        </p:nvSpPr>
        <p:spPr>
          <a:xfrm rot="0" flipH="0" flipV="0">
            <a:off x="9499258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" name="Freeform 2073"/>
          <p:cNvSpPr/>
          <p:nvPr/>
        </p:nvSpPr>
        <p:spPr>
          <a:xfrm rot="0" flipH="0" flipV="0">
            <a:off x="9593238" y="1694534"/>
            <a:ext cx="152400" cy="222250"/>
          </a:xfrm>
          <a:custGeom>
            <a:pathLst>
              <a:path w="6096000" h="8890000">
                <a:moveTo>
                  <a:pt x="3048000" y="8890000"/>
                </a:moveTo>
                <a:cubicBezTo>
                  <a:pt x="2624666" y="8881533"/>
                  <a:pt x="2228850" y="8805333"/>
                  <a:pt x="1860550" y="8661400"/>
                </a:cubicBezTo>
                <a:cubicBezTo>
                  <a:pt x="1492250" y="8517467"/>
                  <a:pt x="1170516" y="8301567"/>
                  <a:pt x="895350" y="8013700"/>
                </a:cubicBezTo>
                <a:cubicBezTo>
                  <a:pt x="620183" y="7725834"/>
                  <a:pt x="402166" y="7366000"/>
                  <a:pt x="241300" y="6934200"/>
                </a:cubicBezTo>
                <a:cubicBezTo>
                  <a:pt x="80433" y="6502400"/>
                  <a:pt x="0" y="5998634"/>
                  <a:pt x="0" y="5422900"/>
                </a:cubicBezTo>
                <a:cubicBezTo>
                  <a:pt x="0" y="4940300"/>
                  <a:pt x="63500" y="4489450"/>
                  <a:pt x="190500" y="4070350"/>
                </a:cubicBezTo>
                <a:cubicBezTo>
                  <a:pt x="317500" y="3651250"/>
                  <a:pt x="508000" y="3285067"/>
                  <a:pt x="762000" y="2971800"/>
                </a:cubicBezTo>
                <a:cubicBezTo>
                  <a:pt x="1016000" y="2658534"/>
                  <a:pt x="1333500" y="2410884"/>
                  <a:pt x="1714500" y="2228850"/>
                </a:cubicBezTo>
                <a:cubicBezTo>
                  <a:pt x="2095500" y="2046817"/>
                  <a:pt x="2540000" y="1955800"/>
                  <a:pt x="3048000" y="1955800"/>
                </a:cubicBezTo>
                <a:cubicBezTo>
                  <a:pt x="3564466" y="1955800"/>
                  <a:pt x="4013200" y="2046817"/>
                  <a:pt x="4394200" y="2228850"/>
                </a:cubicBezTo>
                <a:cubicBezTo>
                  <a:pt x="4775200" y="2410884"/>
                  <a:pt x="5092700" y="2656417"/>
                  <a:pt x="5346700" y="2965450"/>
                </a:cubicBezTo>
                <a:cubicBezTo>
                  <a:pt x="5600700" y="3274484"/>
                  <a:pt x="5789083" y="3640667"/>
                  <a:pt x="5911850" y="4064000"/>
                </a:cubicBezTo>
                <a:cubicBezTo>
                  <a:pt x="6034616" y="4487334"/>
                  <a:pt x="6096000" y="4940300"/>
                  <a:pt x="6096000" y="5422900"/>
                </a:cubicBezTo>
                <a:cubicBezTo>
                  <a:pt x="6096000" y="5947834"/>
                  <a:pt x="6024033" y="6421967"/>
                  <a:pt x="5880100" y="6845300"/>
                </a:cubicBezTo>
                <a:cubicBezTo>
                  <a:pt x="5736166" y="7268634"/>
                  <a:pt x="5530850" y="7632700"/>
                  <a:pt x="5264150" y="7937500"/>
                </a:cubicBezTo>
                <a:cubicBezTo>
                  <a:pt x="4997450" y="8242300"/>
                  <a:pt x="4675716" y="8477250"/>
                  <a:pt x="4298950" y="8642350"/>
                </a:cubicBezTo>
                <a:cubicBezTo>
                  <a:pt x="3922183" y="8807450"/>
                  <a:pt x="3505200" y="8890000"/>
                  <a:pt x="3048000" y="8890000"/>
                </a:cubicBezTo>
                <a:close/>
                <a:moveTo>
                  <a:pt x="-660400" y="8712200"/>
                </a:moveTo>
                <a:moveTo>
                  <a:pt x="5283200" y="5422900"/>
                </a:moveTo>
                <a:cubicBezTo>
                  <a:pt x="5283200" y="5033434"/>
                  <a:pt x="5240866" y="4669367"/>
                  <a:pt x="5156200" y="4330700"/>
                </a:cubicBezTo>
                <a:cubicBezTo>
                  <a:pt x="5071533" y="3992034"/>
                  <a:pt x="4940300" y="3697817"/>
                  <a:pt x="4762500" y="3448050"/>
                </a:cubicBezTo>
                <a:cubicBezTo>
                  <a:pt x="4584700" y="3198284"/>
                  <a:pt x="4356100" y="3001434"/>
                  <a:pt x="4076700" y="2857500"/>
                </a:cubicBezTo>
                <a:cubicBezTo>
                  <a:pt x="3797300" y="2713567"/>
                  <a:pt x="3454400" y="2641600"/>
                  <a:pt x="3048000" y="2641600"/>
                </a:cubicBezTo>
                <a:cubicBezTo>
                  <a:pt x="2650066" y="2641600"/>
                  <a:pt x="2309283" y="2719917"/>
                  <a:pt x="2025650" y="2876550"/>
                </a:cubicBezTo>
                <a:cubicBezTo>
                  <a:pt x="1742016" y="3033184"/>
                  <a:pt x="1511300" y="3240617"/>
                  <a:pt x="1333500" y="3498850"/>
                </a:cubicBezTo>
                <a:cubicBezTo>
                  <a:pt x="1155700" y="3757084"/>
                  <a:pt x="1024466" y="4053417"/>
                  <a:pt x="939800" y="4387850"/>
                </a:cubicBezTo>
                <a:cubicBezTo>
                  <a:pt x="855133" y="4722284"/>
                  <a:pt x="812800" y="5067300"/>
                  <a:pt x="812800" y="5422900"/>
                </a:cubicBezTo>
                <a:cubicBezTo>
                  <a:pt x="812800" y="5829300"/>
                  <a:pt x="861483" y="6203950"/>
                  <a:pt x="958850" y="6546850"/>
                </a:cubicBezTo>
                <a:cubicBezTo>
                  <a:pt x="1056216" y="6889750"/>
                  <a:pt x="1198033" y="7183967"/>
                  <a:pt x="1384300" y="7429500"/>
                </a:cubicBezTo>
                <a:cubicBezTo>
                  <a:pt x="1570566" y="7675034"/>
                  <a:pt x="1803400" y="7865534"/>
                  <a:pt x="2082800" y="8001000"/>
                </a:cubicBezTo>
                <a:cubicBezTo>
                  <a:pt x="2362200" y="8136467"/>
                  <a:pt x="2683933" y="8204200"/>
                  <a:pt x="3048000" y="8204200"/>
                </a:cubicBezTo>
                <a:cubicBezTo>
                  <a:pt x="3445933" y="8204200"/>
                  <a:pt x="3786716" y="8125884"/>
                  <a:pt x="4070350" y="7969250"/>
                </a:cubicBezTo>
                <a:cubicBezTo>
                  <a:pt x="4353983" y="7812617"/>
                  <a:pt x="4584700" y="7603067"/>
                  <a:pt x="4762500" y="7340600"/>
                </a:cubicBezTo>
                <a:cubicBezTo>
                  <a:pt x="4940300" y="7078134"/>
                  <a:pt x="5071533" y="6781800"/>
                  <a:pt x="5156200" y="6451600"/>
                </a:cubicBezTo>
                <a:cubicBezTo>
                  <a:pt x="5240866" y="6121400"/>
                  <a:pt x="5283200" y="5778500"/>
                  <a:pt x="5283200" y="5422900"/>
                </a:cubicBezTo>
                <a:close/>
                <a:moveTo>
                  <a:pt x="2806700" y="8712200"/>
                </a:moveTo>
                <a:moveTo>
                  <a:pt x="1701800" y="0"/>
                </a:moveTo>
                <a:lnTo>
                  <a:pt x="2527300" y="0"/>
                </a:lnTo>
                <a:lnTo>
                  <a:pt x="2527300" y="1295400"/>
                </a:lnTo>
                <a:lnTo>
                  <a:pt x="1701800" y="1295400"/>
                </a:lnTo>
                <a:close/>
                <a:moveTo>
                  <a:pt x="8229600" y="8712200"/>
                </a:moveTo>
                <a:moveTo>
                  <a:pt x="3721100" y="0"/>
                </a:moveTo>
                <a:lnTo>
                  <a:pt x="4546600" y="0"/>
                </a:lnTo>
                <a:lnTo>
                  <a:pt x="4546600" y="1295400"/>
                </a:lnTo>
                <a:lnTo>
                  <a:pt x="3721100" y="1295400"/>
                </a:lnTo>
                <a:close/>
                <a:moveTo>
                  <a:pt x="82296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" name="Freeform 2074"/>
          <p:cNvSpPr/>
          <p:nvPr/>
        </p:nvSpPr>
        <p:spPr>
          <a:xfrm rot="0" flipH="0" flipV="0">
            <a:off x="9781516" y="1743429"/>
            <a:ext cx="73342" cy="16891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" name="Freeform 2075"/>
          <p:cNvSpPr/>
          <p:nvPr/>
        </p:nvSpPr>
        <p:spPr>
          <a:xfrm rot="0" flipH="0" flipV="0">
            <a:off x="9889466" y="1743429"/>
            <a:ext cx="223520" cy="16891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" name="Freeform 2076"/>
          <p:cNvSpPr/>
          <p:nvPr/>
        </p:nvSpPr>
        <p:spPr>
          <a:xfrm rot="0" flipH="0" flipV="0">
            <a:off x="10148228" y="1694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" name="Freeform 2077"/>
          <p:cNvSpPr/>
          <p:nvPr/>
        </p:nvSpPr>
        <p:spPr>
          <a:xfrm rot="0" flipH="0" flipV="0">
            <a:off x="10316503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" name="Freeform 2078"/>
          <p:cNvSpPr/>
          <p:nvPr/>
        </p:nvSpPr>
        <p:spPr>
          <a:xfrm rot="0" flipH="0" flipV="0">
            <a:off x="10412706" y="1743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" name="Freeform 2079"/>
          <p:cNvSpPr/>
          <p:nvPr/>
        </p:nvSpPr>
        <p:spPr>
          <a:xfrm rot="0" flipH="0" flipV="0">
            <a:off x="10589553" y="1743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" name="Freeform 2080"/>
          <p:cNvSpPr/>
          <p:nvPr/>
        </p:nvSpPr>
        <p:spPr>
          <a:xfrm rot="0" flipH="0" flipV="0">
            <a:off x="10748303" y="1743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" name="Freeform 2081"/>
          <p:cNvSpPr/>
          <p:nvPr/>
        </p:nvSpPr>
        <p:spPr>
          <a:xfrm rot="0" flipH="0" flipV="0">
            <a:off x="10907053" y="1694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" name="Freeform 2082"/>
          <p:cNvSpPr/>
          <p:nvPr/>
        </p:nvSpPr>
        <p:spPr>
          <a:xfrm rot="0" flipH="0" flipV="0">
            <a:off x="11083583" y="1694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" name="Freeform 2083"/>
          <p:cNvSpPr/>
          <p:nvPr/>
        </p:nvSpPr>
        <p:spPr>
          <a:xfrm rot="0" flipH="0" flipV="0">
            <a:off x="11268368" y="1743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" name="Freeform 2084"/>
          <p:cNvSpPr/>
          <p:nvPr/>
        </p:nvSpPr>
        <p:spPr>
          <a:xfrm rot="0" flipH="0" flipV="0">
            <a:off x="6119788" y="2124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" name="Freeform 2085"/>
          <p:cNvSpPr/>
          <p:nvPr/>
        </p:nvSpPr>
        <p:spPr>
          <a:xfrm rot="0" flipH="0" flipV="0">
            <a:off x="6269648" y="2128874"/>
            <a:ext cx="147320" cy="229235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" name="Freeform 2086"/>
          <p:cNvSpPr/>
          <p:nvPr/>
        </p:nvSpPr>
        <p:spPr>
          <a:xfrm rot="0" flipH="0" flipV="0">
            <a:off x="6445543" y="2124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" name="Freeform 2087"/>
          <p:cNvSpPr/>
          <p:nvPr/>
        </p:nvSpPr>
        <p:spPr>
          <a:xfrm rot="0" flipH="0" flipV="0">
            <a:off x="6622073" y="2124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" name="Freeform 2088"/>
          <p:cNvSpPr/>
          <p:nvPr/>
        </p:nvSpPr>
        <p:spPr>
          <a:xfrm rot="0" flipH="0" flipV="0">
            <a:off x="6781458" y="2128874"/>
            <a:ext cx="147320" cy="229235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" name="Freeform 2089"/>
          <p:cNvSpPr/>
          <p:nvPr/>
        </p:nvSpPr>
        <p:spPr>
          <a:xfrm rot="0" flipH="0" flipV="0">
            <a:off x="6940843" y="2083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" name="Freeform 2090"/>
          <p:cNvSpPr/>
          <p:nvPr/>
        </p:nvSpPr>
        <p:spPr>
          <a:xfrm rot="0" flipH="0" flipV="0">
            <a:off x="7029108" y="2083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" name="Freeform 2091"/>
          <p:cNvSpPr/>
          <p:nvPr/>
        </p:nvSpPr>
        <p:spPr>
          <a:xfrm rot="0" flipH="0" flipV="0">
            <a:off x="7125628" y="2075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" name="Freeform 2092"/>
          <p:cNvSpPr/>
          <p:nvPr/>
        </p:nvSpPr>
        <p:spPr>
          <a:xfrm rot="0" flipH="0" flipV="0">
            <a:off x="7302158" y="2075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" name="Freeform 2093"/>
          <p:cNvSpPr/>
          <p:nvPr/>
        </p:nvSpPr>
        <p:spPr>
          <a:xfrm rot="0" flipH="0" flipV="0">
            <a:off x="7575208" y="2128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" name="Freeform 2094"/>
          <p:cNvSpPr/>
          <p:nvPr/>
        </p:nvSpPr>
        <p:spPr>
          <a:xfrm rot="0" flipH="0" flipV="0">
            <a:off x="7751738" y="2128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" name="Freeform 2095"/>
          <p:cNvSpPr/>
          <p:nvPr/>
        </p:nvSpPr>
        <p:spPr>
          <a:xfrm rot="0" flipH="0" flipV="0">
            <a:off x="7920013" y="2124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" name="Freeform 2096"/>
          <p:cNvSpPr/>
          <p:nvPr/>
        </p:nvSpPr>
        <p:spPr>
          <a:xfrm rot="0" flipH="0" flipV="0">
            <a:off x="8088923" y="2064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" name="Freeform 2097"/>
          <p:cNvSpPr/>
          <p:nvPr/>
        </p:nvSpPr>
        <p:spPr>
          <a:xfrm rot="0" flipH="0" flipV="0">
            <a:off x="8149248" y="2124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" name="Freeform 2098"/>
          <p:cNvSpPr/>
          <p:nvPr/>
        </p:nvSpPr>
        <p:spPr>
          <a:xfrm rot="0" flipH="0" flipV="0">
            <a:off x="8422298" y="2064739"/>
            <a:ext cx="130492" cy="228600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" name="Freeform 2099"/>
          <p:cNvSpPr/>
          <p:nvPr/>
        </p:nvSpPr>
        <p:spPr>
          <a:xfrm rot="0" flipH="0" flipV="0">
            <a:off x="8600733" y="2064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" name="Freeform 2100"/>
          <p:cNvSpPr/>
          <p:nvPr/>
        </p:nvSpPr>
        <p:spPr>
          <a:xfrm rot="0" flipH="0" flipV="0">
            <a:off x="8669313" y="2128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" name="Freeform 2101"/>
          <p:cNvSpPr/>
          <p:nvPr/>
        </p:nvSpPr>
        <p:spPr>
          <a:xfrm rot="0" flipH="0" flipV="0">
            <a:off x="8844573" y="2064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" name="Freeform 2102"/>
          <p:cNvSpPr/>
          <p:nvPr/>
        </p:nvSpPr>
        <p:spPr>
          <a:xfrm rot="0" flipH="0" flipV="0">
            <a:off x="9003323" y="2064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" name="Freeform 2103"/>
          <p:cNvSpPr/>
          <p:nvPr/>
        </p:nvSpPr>
        <p:spPr>
          <a:xfrm rot="0" flipH="0" flipV="0">
            <a:off x="9155088" y="2124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" name="Freeform 2104"/>
          <p:cNvSpPr/>
          <p:nvPr/>
        </p:nvSpPr>
        <p:spPr>
          <a:xfrm rot="0" flipH="0" flipV="0">
            <a:off x="9331618" y="2124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" name="Freeform 2105"/>
          <p:cNvSpPr/>
          <p:nvPr/>
        </p:nvSpPr>
        <p:spPr>
          <a:xfrm rot="0" flipH="0" flipV="0">
            <a:off x="9500528" y="2064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" name="Freeform 2106"/>
          <p:cNvSpPr/>
          <p:nvPr/>
        </p:nvSpPr>
        <p:spPr>
          <a:xfrm rot="0" flipH="0" flipV="0">
            <a:off x="9560853" y="2124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2107" name="Freeform 2107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" name="Freeform 2108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109" name="Picture 2109"/>
          <p:cNvPicPr>
            <a:picLocks noChangeAspect="0" noChangeArrowheads="1"/>
          </p:cNvPicPr>
          <p:nvPr/>
        </p:nvPicPr>
        <p:blipFill>
          <a:blip r:embed="rId21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2110" name="Picture 2110"/>
          <p:cNvPicPr>
            <a:picLocks noChangeAspect="0" noChangeArrowheads="1"/>
          </p:cNvPicPr>
          <p:nvPr/>
        </p:nvPicPr>
        <p:blipFill>
          <a:blip r:embed="rId21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2111" name="Freeform 2111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112" name="Picture 2112"/>
          <p:cNvPicPr>
            <a:picLocks noChangeAspect="0" noChangeArrowheads="1"/>
          </p:cNvPicPr>
          <p:nvPr/>
        </p:nvPicPr>
        <p:blipFill>
          <a:blip r:embed="rId21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2113" name="Picture 2113"/>
          <p:cNvPicPr>
            <a:picLocks noChangeAspect="0" noChangeArrowheads="1"/>
          </p:cNvPicPr>
          <p:nvPr/>
        </p:nvPicPr>
        <p:blipFill>
          <a:blip r:embed="rId21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006758"/>
            <a:ext cx="6117800" cy="8361894"/>
          </a:xfrm>
          <a:prstGeom prst="rect">
            <a:avLst/>
          </a:prstGeom>
          <a:noFill/>
          <a:extLst/>
        </p:spPr>
      </p:pic>
      <p:sp>
        <p:nvSpPr>
          <p:cNvPr id="2114" name="Freeform 2114"/>
          <p:cNvSpPr/>
          <p:nvPr/>
        </p:nvSpPr>
        <p:spPr>
          <a:xfrm rot="0" flipH="0" flipV="0">
            <a:off x="1001489" y="4168269"/>
            <a:ext cx="1967706" cy="751955"/>
          </a:xfrm>
          <a:custGeom>
            <a:pathLst>
              <a:path w="1967706" h="751955">
                <a:moveTo>
                  <a:pt x="0" y="751955"/>
                </a:moveTo>
                <a:lnTo>
                  <a:pt x="1967706" y="751955"/>
                </a:lnTo>
                <a:lnTo>
                  <a:pt x="1967706" y="0"/>
                </a:lnTo>
                <a:lnTo>
                  <a:pt x="0" y="0"/>
                </a:lnTo>
                <a:lnTo>
                  <a:pt x="0" y="751955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" name="Freeform 2115"/>
          <p:cNvSpPr/>
          <p:nvPr/>
        </p:nvSpPr>
        <p:spPr>
          <a:xfrm rot="0" flipH="0" flipV="0">
            <a:off x="3314838" y="5136042"/>
            <a:ext cx="611415" cy="611600"/>
          </a:xfrm>
          <a:custGeom>
            <a:pathLst>
              <a:path w="611415" h="611600">
                <a:moveTo>
                  <a:pt x="0" y="611600"/>
                </a:moveTo>
                <a:lnTo>
                  <a:pt x="611415" y="611600"/>
                </a:lnTo>
                <a:lnTo>
                  <a:pt x="611415" y="0"/>
                </a:lnTo>
                <a:lnTo>
                  <a:pt x="0" y="0"/>
                </a:lnTo>
                <a:lnTo>
                  <a:pt x="0" y="61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" name="Freeform 2116"/>
          <p:cNvSpPr/>
          <p:nvPr/>
        </p:nvSpPr>
        <p:spPr>
          <a:xfrm rot="0" flipH="0" flipV="0">
            <a:off x="3952422" y="5320300"/>
            <a:ext cx="70130" cy="381000"/>
          </a:xfrm>
          <a:custGeom>
            <a:pathLst>
              <a:path w="70130" h="381000">
                <a:moveTo>
                  <a:pt x="0" y="381000"/>
                </a:moveTo>
                <a:lnTo>
                  <a:pt x="70130" y="381000"/>
                </a:lnTo>
                <a:lnTo>
                  <a:pt x="70130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" name="Freeform 2117"/>
          <p:cNvSpPr/>
          <p:nvPr/>
        </p:nvSpPr>
        <p:spPr>
          <a:xfrm rot="0" flipH="0" flipV="0">
            <a:off x="4061421" y="5276741"/>
            <a:ext cx="177874" cy="381000"/>
          </a:xfrm>
          <a:custGeom>
            <a:pathLst>
              <a:path w="177874" h="381000">
                <a:moveTo>
                  <a:pt x="0" y="381000"/>
                </a:moveTo>
                <a:lnTo>
                  <a:pt x="177874" y="381000"/>
                </a:lnTo>
                <a:lnTo>
                  <a:pt x="177874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118" name="Picture 2118"/>
          <p:cNvPicPr>
            <a:picLocks noChangeAspect="0" noChangeArrowheads="1"/>
          </p:cNvPicPr>
          <p:nvPr/>
        </p:nvPicPr>
        <p:blipFill>
          <a:blip r:embed="rId21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92207" y="5029302"/>
            <a:ext cx="666727" cy="217396"/>
          </a:xfrm>
          <a:prstGeom prst="rect">
            <a:avLst/>
          </a:prstGeom>
          <a:noFill/>
          <a:extLst/>
        </p:spPr>
      </p:pic>
      <p:pic>
        <p:nvPicPr>
          <p:cNvPr id="2119" name="Picture 2119"/>
          <p:cNvPicPr>
            <a:picLocks noChangeAspect="0" noChangeArrowheads="1"/>
          </p:cNvPicPr>
          <p:nvPr/>
        </p:nvPicPr>
        <p:blipFill>
          <a:blip r:embed="rId21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76869" y="5076779"/>
            <a:ext cx="245737" cy="152001"/>
          </a:xfrm>
          <a:prstGeom prst="rect">
            <a:avLst/>
          </a:prstGeom>
          <a:noFill/>
          <a:extLst/>
        </p:spPr>
      </p:pic>
      <p:pic>
        <p:nvPicPr>
          <p:cNvPr id="2120" name="Picture 2120"/>
          <p:cNvPicPr>
            <a:picLocks noChangeAspect="0" noChangeArrowheads="1"/>
          </p:cNvPicPr>
          <p:nvPr/>
        </p:nvPicPr>
        <p:blipFill>
          <a:blip r:embed="rId21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81594" y="4876488"/>
            <a:ext cx="508923" cy="275189"/>
          </a:xfrm>
          <a:prstGeom prst="rect">
            <a:avLst/>
          </a:prstGeom>
          <a:noFill/>
          <a:extLst/>
        </p:spPr>
      </p:pic>
      <p:pic>
        <p:nvPicPr>
          <p:cNvPr id="2121" name="Picture 2121"/>
          <p:cNvPicPr>
            <a:picLocks noChangeAspect="0" noChangeArrowheads="1"/>
          </p:cNvPicPr>
          <p:nvPr/>
        </p:nvPicPr>
        <p:blipFill>
          <a:blip r:embed="rId21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4404" y="4969203"/>
            <a:ext cx="541672" cy="194195"/>
          </a:xfrm>
          <a:prstGeom prst="rect">
            <a:avLst/>
          </a:prstGeom>
          <a:noFill/>
          <a:extLst/>
        </p:spPr>
      </p:pic>
      <p:pic>
        <p:nvPicPr>
          <p:cNvPr id="2122" name="Picture 2122"/>
          <p:cNvPicPr>
            <a:picLocks noChangeAspect="0" noChangeArrowheads="1"/>
          </p:cNvPicPr>
          <p:nvPr/>
        </p:nvPicPr>
        <p:blipFill>
          <a:blip r:embed="rId21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40668" y="4808266"/>
            <a:ext cx="646005" cy="216220"/>
          </a:xfrm>
          <a:prstGeom prst="rect">
            <a:avLst/>
          </a:prstGeom>
          <a:noFill/>
          <a:extLst/>
        </p:spPr>
      </p:pic>
      <p:pic>
        <p:nvPicPr>
          <p:cNvPr id="2123" name="Picture 2123"/>
          <p:cNvPicPr>
            <a:picLocks noChangeAspect="0" noChangeArrowheads="1"/>
          </p:cNvPicPr>
          <p:nvPr/>
        </p:nvPicPr>
        <p:blipFill>
          <a:blip r:embed="rId21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39688" y="4793070"/>
            <a:ext cx="291101" cy="195746"/>
          </a:xfrm>
          <a:prstGeom prst="rect">
            <a:avLst/>
          </a:prstGeom>
          <a:noFill/>
          <a:extLst/>
        </p:spPr>
      </p:pic>
      <p:pic>
        <p:nvPicPr>
          <p:cNvPr id="2124" name="Picture 2124"/>
          <p:cNvPicPr>
            <a:picLocks noChangeAspect="0" noChangeArrowheads="1"/>
          </p:cNvPicPr>
          <p:nvPr/>
        </p:nvPicPr>
        <p:blipFill>
          <a:blip r:embed="rId21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54148" y="5565910"/>
            <a:ext cx="368765" cy="186720"/>
          </a:xfrm>
          <a:prstGeom prst="rect">
            <a:avLst/>
          </a:prstGeom>
          <a:noFill/>
          <a:extLst/>
        </p:spPr>
      </p:pic>
      <p:pic>
        <p:nvPicPr>
          <p:cNvPr id="2125" name="Picture 2125"/>
          <p:cNvPicPr>
            <a:picLocks noChangeAspect="0" noChangeArrowheads="1"/>
          </p:cNvPicPr>
          <p:nvPr/>
        </p:nvPicPr>
        <p:blipFill>
          <a:blip r:embed="rId21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47361" y="5642889"/>
            <a:ext cx="599175" cy="399435"/>
          </a:xfrm>
          <a:prstGeom prst="rect">
            <a:avLst/>
          </a:prstGeom>
          <a:noFill/>
          <a:extLst/>
        </p:spPr>
      </p:pic>
      <p:sp>
        <p:nvSpPr>
          <p:cNvPr id="2126" name="Freeform 2126"/>
          <p:cNvSpPr/>
          <p:nvPr/>
        </p:nvSpPr>
        <p:spPr>
          <a:xfrm rot="0" flipH="0" flipV="0">
            <a:off x="4638675" y="5769768"/>
            <a:ext cx="295225" cy="145678"/>
          </a:xfrm>
          <a:custGeom>
            <a:pathLst>
              <a:path w="295225" h="145678">
                <a:moveTo>
                  <a:pt x="0" y="145678"/>
                </a:moveTo>
                <a:lnTo>
                  <a:pt x="295225" y="145678"/>
                </a:lnTo>
                <a:lnTo>
                  <a:pt x="295225" y="0"/>
                </a:lnTo>
                <a:lnTo>
                  <a:pt x="0" y="0"/>
                </a:lnTo>
                <a:lnTo>
                  <a:pt x="0" y="145678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127" name="Picture 2127"/>
          <p:cNvPicPr>
            <a:picLocks noChangeAspect="0" noChangeArrowheads="1"/>
          </p:cNvPicPr>
          <p:nvPr/>
        </p:nvPicPr>
        <p:blipFill>
          <a:blip r:embed="rId21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9926" y="7082636"/>
            <a:ext cx="5265160" cy="1191830"/>
          </a:xfrm>
          <a:prstGeom prst="rect">
            <a:avLst/>
          </a:prstGeom>
          <a:noFill/>
          <a:extLst/>
        </p:spPr>
      </p:pic>
      <p:pic>
        <p:nvPicPr>
          <p:cNvPr id="2128" name="Picture 1951"/>
          <p:cNvPicPr>
            <a:picLocks noChangeAspect="0" noChangeArrowheads="1"/>
          </p:cNvPicPr>
          <p:nvPr/>
        </p:nvPicPr>
        <p:blipFill>
          <a:blip r:embed="rId21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48328" y="2591059"/>
            <a:ext cx="5562600" cy="2946400"/>
          </a:xfrm>
          <a:prstGeom prst="rect">
            <a:avLst/>
          </a:prstGeom>
          <a:noFill/>
          <a:extLst/>
        </p:spPr>
      </p:pic>
      <p:pic>
        <p:nvPicPr>
          <p:cNvPr id="2129" name="Picture 2129"/>
          <p:cNvPicPr>
            <a:picLocks noChangeAspect="0" noChangeArrowheads="1"/>
          </p:cNvPicPr>
          <p:nvPr/>
        </p:nvPicPr>
        <p:blipFill>
          <a:blip r:embed="rId21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479583" y="5613200"/>
            <a:ext cx="3064889" cy="3280691"/>
          </a:xfrm>
          <a:prstGeom prst="rect">
            <a:avLst/>
          </a:prstGeom>
          <a:noFill/>
          <a:extLst/>
        </p:spPr>
      </p:pic>
      <p:sp>
        <p:nvSpPr>
          <p:cNvPr id="2130" name="Rectangle 2130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2131" name="Freeform 2131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" name="Freeform 2132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" name="Freeform 2133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" name="Freeform 2134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" name="Freeform 2135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" name="Freeform 2136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" name="Freeform 2137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" name="Freeform 2138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" name="Freeform 2139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" name="Freeform 2140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" name="Freeform 2141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" name="Freeform 2142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" name="Freeform 2143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" name="Freeform 2144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" name="Freeform 2145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6" name="Freeform 2146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" name="Freeform 2147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" name="Freeform 2148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" name="Freeform 2149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" name="Freeform 2150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" name="Freeform 2151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" name="Freeform 2152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" name="Freeform 2153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" name="Freeform 2154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" name="Freeform 2155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" name="Freeform 2156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" name="Freeform 2157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" name="Freeform 2158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" name="Freeform 2159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" name="Freeform 2160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" name="Freeform 2161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" name="Freeform 2162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" name="Freeform 2163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" name="Rectangle 2164"/>
          <p:cNvSpPr/>
          <p:nvPr/>
        </p:nvSpPr>
        <p:spPr>
          <a:xfrm rot="0" flipH="0" flipV="0">
            <a:off x="2597294" y="19065"/>
            <a:ext cx="7833359" cy="914400"/>
          </a:xfrm>
          <a:prstGeom prst="rect">
            <a:avLst/>
          </a:prstGeom>
        </p:spPr>
      </p:sp>
      <p:sp>
        <p:nvSpPr>
          <p:cNvPr id="2165" name="Freeform 2165"/>
          <p:cNvSpPr/>
          <p:nvPr/>
        </p:nvSpPr>
        <p:spPr>
          <a:xfrm rot="0" flipH="0" flipV="0">
            <a:off x="2653480" y="209565"/>
            <a:ext cx="530197" cy="548640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" name="Freeform 2166"/>
          <p:cNvSpPr/>
          <p:nvPr/>
        </p:nvSpPr>
        <p:spPr>
          <a:xfrm rot="0" flipH="0" flipV="0">
            <a:off x="3283011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" name="Freeform 2167"/>
          <p:cNvSpPr/>
          <p:nvPr/>
        </p:nvSpPr>
        <p:spPr>
          <a:xfrm rot="0" flipH="0" flipV="0">
            <a:off x="3451534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" name="Freeform 2168"/>
          <p:cNvSpPr/>
          <p:nvPr/>
        </p:nvSpPr>
        <p:spPr>
          <a:xfrm rot="0" flipH="0" flipV="0">
            <a:off x="3719425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" name="Freeform 2169"/>
          <p:cNvSpPr/>
          <p:nvPr/>
        </p:nvSpPr>
        <p:spPr>
          <a:xfrm rot="0" flipH="0" flipV="0">
            <a:off x="4340788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" name="Freeform 2170"/>
          <p:cNvSpPr/>
          <p:nvPr/>
        </p:nvSpPr>
        <p:spPr>
          <a:xfrm rot="0" flipH="0" flipV="0">
            <a:off x="4604214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" name="Freeform 2171"/>
          <p:cNvSpPr/>
          <p:nvPr/>
        </p:nvSpPr>
        <p:spPr>
          <a:xfrm rot="0" flipH="0" flipV="0">
            <a:off x="5035111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" name="Freeform 2172"/>
          <p:cNvSpPr/>
          <p:nvPr/>
        </p:nvSpPr>
        <p:spPr>
          <a:xfrm rot="0" flipH="0" flipV="0">
            <a:off x="5524353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" name="Freeform 2173"/>
          <p:cNvSpPr/>
          <p:nvPr/>
        </p:nvSpPr>
        <p:spPr>
          <a:xfrm rot="0" flipH="0" flipV="0">
            <a:off x="5823519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" name="Freeform 2174"/>
          <p:cNvSpPr/>
          <p:nvPr/>
        </p:nvSpPr>
        <p:spPr>
          <a:xfrm rot="0" flipH="0" flipV="0">
            <a:off x="6006187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" name="Freeform 2175"/>
          <p:cNvSpPr/>
          <p:nvPr/>
        </p:nvSpPr>
        <p:spPr>
          <a:xfrm rot="0" flipH="0" flipV="0">
            <a:off x="6637230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" name="Freeform 2176"/>
          <p:cNvSpPr/>
          <p:nvPr/>
        </p:nvSpPr>
        <p:spPr>
          <a:xfrm rot="0" flipH="0" flipV="0">
            <a:off x="7093797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" name="Freeform 2177"/>
          <p:cNvSpPr/>
          <p:nvPr/>
        </p:nvSpPr>
        <p:spPr>
          <a:xfrm rot="0" flipH="0" flipV="0">
            <a:off x="7559226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" name="Freeform 2178"/>
          <p:cNvSpPr/>
          <p:nvPr/>
        </p:nvSpPr>
        <p:spPr>
          <a:xfrm rot="0" flipH="0" flipV="0">
            <a:off x="8020929" y="342153"/>
            <a:ext cx="366117" cy="425196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" name="Freeform 2179"/>
          <p:cNvSpPr/>
          <p:nvPr/>
        </p:nvSpPr>
        <p:spPr>
          <a:xfrm rot="0" flipH="0" flipV="0">
            <a:off x="8464416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" name="Freeform 2180"/>
          <p:cNvSpPr/>
          <p:nvPr/>
        </p:nvSpPr>
        <p:spPr>
          <a:xfrm rot="0" flipH="0" flipV="0">
            <a:off x="8871488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" name="Freeform 2181"/>
          <p:cNvSpPr/>
          <p:nvPr/>
        </p:nvSpPr>
        <p:spPr>
          <a:xfrm rot="0" flipH="0" flipV="0">
            <a:off x="9139379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" name="Freeform 2182"/>
          <p:cNvSpPr/>
          <p:nvPr/>
        </p:nvSpPr>
        <p:spPr>
          <a:xfrm rot="0" flipH="0" flipV="0">
            <a:off x="9563203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" name="Freeform 2183"/>
          <p:cNvSpPr/>
          <p:nvPr/>
        </p:nvSpPr>
        <p:spPr>
          <a:xfrm rot="0" flipH="0" flipV="0">
            <a:off x="10010839" y="204231"/>
            <a:ext cx="377273" cy="553974"/>
          </a:xfrm>
          <a:custGeom>
            <a:pathLst>
              <a:path w="6287889" h="9232900">
                <a:moveTo>
                  <a:pt x="2263378" y="7442200"/>
                </a:moveTo>
                <a:lnTo>
                  <a:pt x="4111427" y="7442200"/>
                </a:lnTo>
                <a:lnTo>
                  <a:pt x="4111427" y="9232900"/>
                </a:lnTo>
                <a:lnTo>
                  <a:pt x="2263378" y="9232900"/>
                </a:lnTo>
                <a:close/>
                <a:moveTo>
                  <a:pt x="1027907" y="9232900"/>
                </a:moveTo>
                <a:moveTo>
                  <a:pt x="0" y="2971800"/>
                </a:moveTo>
                <a:cubicBezTo>
                  <a:pt x="49610" y="1795463"/>
                  <a:pt x="460971" y="961695"/>
                  <a:pt x="1234083" y="470496"/>
                </a:cubicBezTo>
                <a:cubicBezTo>
                  <a:pt x="1721842" y="156832"/>
                  <a:pt x="2321256" y="0"/>
                  <a:pt x="3032324" y="0"/>
                </a:cubicBezTo>
                <a:cubicBezTo>
                  <a:pt x="3966567" y="0"/>
                  <a:pt x="4742723" y="222846"/>
                  <a:pt x="5360789" y="668536"/>
                </a:cubicBezTo>
                <a:cubicBezTo>
                  <a:pt x="5978856" y="1114227"/>
                  <a:pt x="6287889" y="1774429"/>
                  <a:pt x="6287889" y="2649141"/>
                </a:cubicBezTo>
                <a:cubicBezTo>
                  <a:pt x="6287889" y="3185584"/>
                  <a:pt x="6153547" y="3637492"/>
                  <a:pt x="5884863" y="4004866"/>
                </a:cubicBezTo>
                <a:cubicBezTo>
                  <a:pt x="5727700" y="4227645"/>
                  <a:pt x="5425877" y="4512271"/>
                  <a:pt x="4979392" y="4858743"/>
                </a:cubicBezTo>
                <a:lnTo>
                  <a:pt x="4539258" y="5199063"/>
                </a:lnTo>
                <a:cubicBezTo>
                  <a:pt x="4299413" y="5384668"/>
                  <a:pt x="4140200" y="5601164"/>
                  <a:pt x="4061619" y="5848549"/>
                </a:cubicBezTo>
                <a:cubicBezTo>
                  <a:pt x="4012010" y="6005315"/>
                  <a:pt x="3985154" y="6248665"/>
                  <a:pt x="3981053" y="6578600"/>
                </a:cubicBezTo>
                <a:lnTo>
                  <a:pt x="2306836" y="6578600"/>
                </a:lnTo>
                <a:cubicBezTo>
                  <a:pt x="2331575" y="5881556"/>
                  <a:pt x="2397654" y="5400014"/>
                  <a:pt x="2505075" y="5133975"/>
                </a:cubicBezTo>
                <a:cubicBezTo>
                  <a:pt x="2612628" y="4867937"/>
                  <a:pt x="2889647" y="4561682"/>
                  <a:pt x="3336132" y="4215210"/>
                </a:cubicBezTo>
                <a:lnTo>
                  <a:pt x="3788966" y="3862785"/>
                </a:lnTo>
                <a:cubicBezTo>
                  <a:pt x="3937794" y="3751395"/>
                  <a:pt x="4057650" y="3629886"/>
                  <a:pt x="4148535" y="3498255"/>
                </a:cubicBezTo>
                <a:cubicBezTo>
                  <a:pt x="4313899" y="3272036"/>
                  <a:pt x="4396582" y="3023130"/>
                  <a:pt x="4396582" y="2751535"/>
                </a:cubicBezTo>
                <a:cubicBezTo>
                  <a:pt x="4396582" y="2438930"/>
                  <a:pt x="4304573" y="2154105"/>
                  <a:pt x="4120555" y="1897063"/>
                </a:cubicBezTo>
                <a:cubicBezTo>
                  <a:pt x="3936670" y="1639888"/>
                  <a:pt x="3600781" y="1511300"/>
                  <a:pt x="3112889" y="1511300"/>
                </a:cubicBezTo>
                <a:cubicBezTo>
                  <a:pt x="2633332" y="1511300"/>
                  <a:pt x="2293276" y="1669455"/>
                  <a:pt x="2092722" y="1985765"/>
                </a:cubicBezTo>
                <a:cubicBezTo>
                  <a:pt x="1892300" y="2302074"/>
                  <a:pt x="1792089" y="2630752"/>
                  <a:pt x="1792089" y="2971800"/>
                </a:cubicBezTo>
                <a:close/>
                <a:moveTo>
                  <a:pt x="5498307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" name="Rectangle 2184"/>
          <p:cNvSpPr/>
          <p:nvPr/>
        </p:nvSpPr>
        <p:spPr>
          <a:xfrm rot="0" flipH="0" flipV="0">
            <a:off x="6622369" y="9398005"/>
            <a:ext cx="141223" cy="304798"/>
          </a:xfrm>
          <a:prstGeom prst="rect">
            <a:avLst/>
          </a:prstGeom>
        </p:spPr>
      </p:sp>
      <p:sp>
        <p:nvSpPr>
          <p:cNvPr id="2185" name="Freeform 2185"/>
          <p:cNvSpPr/>
          <p:nvPr/>
        </p:nvSpPr>
        <p:spPr>
          <a:xfrm rot="0" flipH="0" flipV="0">
            <a:off x="6630306" y="9462775"/>
            <a:ext cx="124273" cy="186436"/>
          </a:xfrm>
          <a:custGeom>
            <a:pathLst>
              <a:path w="6213673" h="9321800">
                <a:moveTo>
                  <a:pt x="1773634" y="6239669"/>
                </a:moveTo>
                <a:cubicBezTo>
                  <a:pt x="1773634" y="6724386"/>
                  <a:pt x="1903809" y="7120070"/>
                  <a:pt x="2164159" y="7426722"/>
                </a:cubicBezTo>
                <a:cubicBezTo>
                  <a:pt x="2424641" y="7733374"/>
                  <a:pt x="2755370" y="7886700"/>
                  <a:pt x="3156346" y="7886700"/>
                </a:cubicBezTo>
                <a:cubicBezTo>
                  <a:pt x="3549120" y="7886700"/>
                  <a:pt x="3858154" y="7738600"/>
                  <a:pt x="4083446" y="7442399"/>
                </a:cubicBezTo>
                <a:cubicBezTo>
                  <a:pt x="4308739" y="7146066"/>
                  <a:pt x="4421385" y="6761692"/>
                  <a:pt x="4421385" y="6289279"/>
                </a:cubicBezTo>
                <a:cubicBezTo>
                  <a:pt x="4421385" y="5763022"/>
                  <a:pt x="4293195" y="5360062"/>
                  <a:pt x="4036814" y="5080397"/>
                </a:cubicBezTo>
                <a:cubicBezTo>
                  <a:pt x="3780564" y="4800733"/>
                  <a:pt x="3466438" y="4660900"/>
                  <a:pt x="3094434" y="4660900"/>
                </a:cubicBezTo>
                <a:cubicBezTo>
                  <a:pt x="2792677" y="4660900"/>
                  <a:pt x="2526043" y="4752050"/>
                  <a:pt x="2294532" y="4934347"/>
                </a:cubicBezTo>
                <a:cubicBezTo>
                  <a:pt x="1947267" y="5203693"/>
                  <a:pt x="1773634" y="5638800"/>
                  <a:pt x="1773634" y="6239669"/>
                </a:cubicBezTo>
                <a:close/>
                <a:moveTo>
                  <a:pt x="2443956" y="9080500"/>
                </a:moveTo>
                <a:moveTo>
                  <a:pt x="4260254" y="2336800"/>
                </a:moveTo>
                <a:cubicBezTo>
                  <a:pt x="4260254" y="2191677"/>
                  <a:pt x="4204427" y="2032066"/>
                  <a:pt x="4092773" y="1857971"/>
                </a:cubicBezTo>
                <a:cubicBezTo>
                  <a:pt x="3902670" y="1576057"/>
                  <a:pt x="3615399" y="1435100"/>
                  <a:pt x="3230959" y="1435100"/>
                </a:cubicBezTo>
                <a:cubicBezTo>
                  <a:pt x="2656284" y="1435100"/>
                  <a:pt x="2246973" y="1760340"/>
                  <a:pt x="2003028" y="2410818"/>
                </a:cubicBezTo>
                <a:cubicBezTo>
                  <a:pt x="1870736" y="2769328"/>
                  <a:pt x="1779785" y="3298825"/>
                  <a:pt x="1730176" y="3999310"/>
                </a:cubicBezTo>
                <a:cubicBezTo>
                  <a:pt x="1949251" y="3739621"/>
                  <a:pt x="2203450" y="3550047"/>
                  <a:pt x="2492771" y="3430588"/>
                </a:cubicBezTo>
                <a:cubicBezTo>
                  <a:pt x="2782226" y="3310996"/>
                  <a:pt x="3113021" y="3251200"/>
                  <a:pt x="3485157" y="3251200"/>
                </a:cubicBezTo>
                <a:cubicBezTo>
                  <a:pt x="4283008" y="3251200"/>
                  <a:pt x="4937191" y="3522001"/>
                  <a:pt x="5447704" y="4063604"/>
                </a:cubicBezTo>
                <a:cubicBezTo>
                  <a:pt x="5958350" y="4605073"/>
                  <a:pt x="6213673" y="5297488"/>
                  <a:pt x="6213673" y="6140847"/>
                </a:cubicBezTo>
                <a:cubicBezTo>
                  <a:pt x="6213673" y="6979973"/>
                  <a:pt x="5963510" y="7719947"/>
                  <a:pt x="5463182" y="8360768"/>
                </a:cubicBezTo>
                <a:cubicBezTo>
                  <a:pt x="4962988" y="9001456"/>
                  <a:pt x="4185840" y="9321800"/>
                  <a:pt x="3131740" y="9321800"/>
                </a:cubicBezTo>
                <a:cubicBezTo>
                  <a:pt x="1998927" y="9321800"/>
                  <a:pt x="1163769" y="8849652"/>
                  <a:pt x="626268" y="7905354"/>
                </a:cubicBezTo>
                <a:cubicBezTo>
                  <a:pt x="208756" y="7163197"/>
                  <a:pt x="0" y="6205538"/>
                  <a:pt x="0" y="5032375"/>
                </a:cubicBezTo>
                <a:cubicBezTo>
                  <a:pt x="0" y="4344194"/>
                  <a:pt x="28971" y="3784534"/>
                  <a:pt x="86915" y="3353396"/>
                </a:cubicBezTo>
                <a:cubicBezTo>
                  <a:pt x="190235" y="2586369"/>
                  <a:pt x="390723" y="1947863"/>
                  <a:pt x="688379" y="1437879"/>
                </a:cubicBezTo>
                <a:cubicBezTo>
                  <a:pt x="944628" y="1002639"/>
                  <a:pt x="1280517" y="654183"/>
                  <a:pt x="1696045" y="392510"/>
                </a:cubicBezTo>
                <a:cubicBezTo>
                  <a:pt x="2111573" y="130837"/>
                  <a:pt x="2608725" y="0"/>
                  <a:pt x="3187501" y="0"/>
                </a:cubicBezTo>
                <a:cubicBezTo>
                  <a:pt x="4022526" y="0"/>
                  <a:pt x="4688085" y="212725"/>
                  <a:pt x="5184179" y="638175"/>
                </a:cubicBezTo>
                <a:cubicBezTo>
                  <a:pt x="5680273" y="1063625"/>
                  <a:pt x="5959342" y="1629834"/>
                  <a:pt x="6021387" y="2336800"/>
                </a:cubicBezTo>
                <a:close/>
                <a:moveTo>
                  <a:pt x="6346825" y="90805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" name="Rectangle 2186"/>
          <p:cNvSpPr/>
          <p:nvPr/>
        </p:nvSpPr>
        <p:spPr>
          <a:xfrm rot="0" flipH="0" flipV="0">
            <a:off x="6105183" y="1223364"/>
            <a:ext cx="6410621" cy="1143000"/>
          </a:xfrm>
          <a:prstGeom prst="rect">
            <a:avLst/>
          </a:prstGeom>
        </p:spPr>
      </p:sp>
      <p:sp>
        <p:nvSpPr>
          <p:cNvPr id="2187" name="Freeform 2187"/>
          <p:cNvSpPr/>
          <p:nvPr/>
        </p:nvSpPr>
        <p:spPr>
          <a:xfrm rot="0" flipH="0" flipV="0">
            <a:off x="6110298" y="1302739"/>
            <a:ext cx="185107" cy="228600"/>
          </a:xfrm>
          <a:custGeom>
            <a:pathLst>
              <a:path w="7404298" h="9144000">
                <a:moveTo>
                  <a:pt x="7404298" y="0"/>
                </a:moveTo>
                <a:lnTo>
                  <a:pt x="7404298" y="1612900"/>
                </a:lnTo>
                <a:lnTo>
                  <a:pt x="4669631" y="1612900"/>
                </a:lnTo>
                <a:lnTo>
                  <a:pt x="4669631" y="9144000"/>
                </a:lnTo>
                <a:lnTo>
                  <a:pt x="2747168" y="9144000"/>
                </a:lnTo>
                <a:lnTo>
                  <a:pt x="2747168" y="1612900"/>
                </a:lnTo>
                <a:lnTo>
                  <a:pt x="0" y="1612900"/>
                </a:lnTo>
                <a:lnTo>
                  <a:pt x="0" y="0"/>
                </a:lnTo>
                <a:close/>
                <a:moveTo>
                  <a:pt x="8939411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" name="Freeform 2188"/>
          <p:cNvSpPr/>
          <p:nvPr/>
        </p:nvSpPr>
        <p:spPr>
          <a:xfrm rot="0" flipH="0" flipV="0">
            <a:off x="6295090" y="1357984"/>
            <a:ext cx="152548" cy="177165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" name="Freeform 2189"/>
          <p:cNvSpPr/>
          <p:nvPr/>
        </p:nvSpPr>
        <p:spPr>
          <a:xfrm rot="0" flipH="0" flipV="0">
            <a:off x="6479876" y="1357031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" name="Freeform 2190"/>
          <p:cNvSpPr/>
          <p:nvPr/>
        </p:nvSpPr>
        <p:spPr>
          <a:xfrm rot="0" flipH="0" flipV="0">
            <a:off x="6666825" y="1316391"/>
            <a:ext cx="94724" cy="217894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" name="Freeform 2191"/>
          <p:cNvSpPr/>
          <p:nvPr/>
        </p:nvSpPr>
        <p:spPr>
          <a:xfrm rot="0" flipH="0" flipV="0">
            <a:off x="6772552" y="1316391"/>
            <a:ext cx="94724" cy="217894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" name="Freeform 2192"/>
          <p:cNvSpPr/>
          <p:nvPr/>
        </p:nvSpPr>
        <p:spPr>
          <a:xfrm rot="0" flipH="0" flipV="0">
            <a:off x="6885260" y="1357031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" name="Freeform 2193"/>
          <p:cNvSpPr/>
          <p:nvPr/>
        </p:nvSpPr>
        <p:spPr>
          <a:xfrm rot="0" flipH="0" flipV="0">
            <a:off x="7088331" y="1358619"/>
            <a:ext cx="163249" cy="239077"/>
          </a:xfrm>
          <a:custGeom>
            <a:pathLst>
              <a:path w="6529983" h="9563100">
                <a:moveTo>
                  <a:pt x="4706739" y="3534966"/>
                </a:moveTo>
                <a:cubicBezTo>
                  <a:pt x="4706739" y="3013737"/>
                  <a:pt x="4587875" y="2552502"/>
                  <a:pt x="4350147" y="2151261"/>
                </a:cubicBezTo>
                <a:cubicBezTo>
                  <a:pt x="4112419" y="1750021"/>
                  <a:pt x="3726921" y="1549400"/>
                  <a:pt x="3193654" y="1549400"/>
                </a:cubicBezTo>
                <a:cubicBezTo>
                  <a:pt x="2552833" y="1549400"/>
                  <a:pt x="2112566" y="1853473"/>
                  <a:pt x="1872854" y="2461618"/>
                </a:cubicBezTo>
                <a:cubicBezTo>
                  <a:pt x="1748764" y="2784277"/>
                  <a:pt x="1686719" y="3193786"/>
                  <a:pt x="1686719" y="3690144"/>
                </a:cubicBezTo>
                <a:cubicBezTo>
                  <a:pt x="1686719" y="4476089"/>
                  <a:pt x="1895541" y="5028341"/>
                  <a:pt x="2313186" y="5346899"/>
                </a:cubicBezTo>
                <a:cubicBezTo>
                  <a:pt x="2561233" y="5533033"/>
                  <a:pt x="2854722" y="5626100"/>
                  <a:pt x="3193654" y="5626100"/>
                </a:cubicBezTo>
                <a:cubicBezTo>
                  <a:pt x="3685646" y="5626100"/>
                  <a:pt x="4060825" y="5435799"/>
                  <a:pt x="4319191" y="5055196"/>
                </a:cubicBezTo>
                <a:cubicBezTo>
                  <a:pt x="4577557" y="4674593"/>
                  <a:pt x="4706739" y="4167849"/>
                  <a:pt x="4706739" y="3534966"/>
                </a:cubicBezTo>
                <a:close/>
                <a:moveTo>
                  <a:pt x="2598738" y="6908800"/>
                </a:moveTo>
                <a:moveTo>
                  <a:pt x="3702249" y="0"/>
                </a:moveTo>
                <a:cubicBezTo>
                  <a:pt x="4491898" y="0"/>
                  <a:pt x="5160566" y="291439"/>
                  <a:pt x="5708254" y="874316"/>
                </a:cubicBezTo>
                <a:cubicBezTo>
                  <a:pt x="6256074" y="1457061"/>
                  <a:pt x="6529983" y="2312657"/>
                  <a:pt x="6529983" y="3441105"/>
                </a:cubicBezTo>
                <a:cubicBezTo>
                  <a:pt x="6529983" y="4631598"/>
                  <a:pt x="6262291" y="5538920"/>
                  <a:pt x="5726907" y="6163072"/>
                </a:cubicBezTo>
                <a:cubicBezTo>
                  <a:pt x="5191522" y="6787224"/>
                  <a:pt x="4502150" y="7099300"/>
                  <a:pt x="3658791" y="7099300"/>
                </a:cubicBezTo>
                <a:cubicBezTo>
                  <a:pt x="3121422" y="7099300"/>
                  <a:pt x="2674938" y="6965751"/>
                  <a:pt x="2319338" y="6698655"/>
                </a:cubicBezTo>
                <a:cubicBezTo>
                  <a:pt x="2125001" y="6550621"/>
                  <a:pt x="1934832" y="6334853"/>
                  <a:pt x="1748830" y="6051352"/>
                </a:cubicBezTo>
                <a:lnTo>
                  <a:pt x="1748830" y="9563100"/>
                </a:lnTo>
                <a:lnTo>
                  <a:pt x="0" y="9563100"/>
                </a:lnTo>
                <a:lnTo>
                  <a:pt x="0" y="152400"/>
                </a:lnTo>
                <a:lnTo>
                  <a:pt x="1693069" y="152400"/>
                </a:lnTo>
                <a:lnTo>
                  <a:pt x="1693069" y="1152129"/>
                </a:lnTo>
                <a:cubicBezTo>
                  <a:pt x="1883305" y="857383"/>
                  <a:pt x="2085909" y="624880"/>
                  <a:pt x="2300883" y="454621"/>
                </a:cubicBezTo>
                <a:cubicBezTo>
                  <a:pt x="2693525" y="151541"/>
                  <a:pt x="3160647" y="0"/>
                  <a:pt x="3702249" y="0"/>
                </a:cubicBezTo>
                <a:close/>
                <a:moveTo>
                  <a:pt x="6133704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" name="Freeform 2194"/>
          <p:cNvSpPr/>
          <p:nvPr/>
        </p:nvSpPr>
        <p:spPr>
          <a:xfrm rot="0" flipH="0" flipV="0">
            <a:off x="7283040" y="1357984"/>
            <a:ext cx="98132" cy="173355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" name="Freeform 2195"/>
          <p:cNvSpPr/>
          <p:nvPr/>
        </p:nvSpPr>
        <p:spPr>
          <a:xfrm rot="0" flipH="0" flipV="0">
            <a:off x="7396688" y="1357031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" name="Freeform 2196"/>
          <p:cNvSpPr/>
          <p:nvPr/>
        </p:nvSpPr>
        <p:spPr>
          <a:xfrm rot="0" flipH="0" flipV="0">
            <a:off x="7590618" y="135766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" name="Freeform 2197"/>
          <p:cNvSpPr/>
          <p:nvPr/>
        </p:nvSpPr>
        <p:spPr>
          <a:xfrm rot="0" flipH="0" flipV="0">
            <a:off x="7764265" y="1357984"/>
            <a:ext cx="160354" cy="179070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" name="Freeform 2198"/>
          <p:cNvSpPr/>
          <p:nvPr/>
        </p:nvSpPr>
        <p:spPr>
          <a:xfrm rot="0" flipH="0" flipV="0">
            <a:off x="7943805" y="135766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" name="Freeform 2199"/>
          <p:cNvSpPr/>
          <p:nvPr/>
        </p:nvSpPr>
        <p:spPr>
          <a:xfrm rot="0" flipH="0" flipV="0">
            <a:off x="8120398" y="135766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" name="Freeform 2200"/>
          <p:cNvSpPr/>
          <p:nvPr/>
        </p:nvSpPr>
        <p:spPr>
          <a:xfrm rot="0" flipH="0" flipV="0">
            <a:off x="8307995" y="1301469"/>
            <a:ext cx="44807" cy="22987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" name="Freeform 2201"/>
          <p:cNvSpPr/>
          <p:nvPr/>
        </p:nvSpPr>
        <p:spPr>
          <a:xfrm rot="0" flipH="0" flipV="0">
            <a:off x="8378213" y="1316391"/>
            <a:ext cx="94724" cy="217894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" name="Freeform 2202"/>
          <p:cNvSpPr/>
          <p:nvPr/>
        </p:nvSpPr>
        <p:spPr>
          <a:xfrm rot="0" flipH="0" flipV="0">
            <a:off x="8583249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" name="Freeform 2203"/>
          <p:cNvSpPr/>
          <p:nvPr/>
        </p:nvSpPr>
        <p:spPr>
          <a:xfrm rot="0" flipH="0" flipV="0">
            <a:off x="8771209" y="1302739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" name="Freeform 2204"/>
          <p:cNvSpPr/>
          <p:nvPr/>
        </p:nvSpPr>
        <p:spPr>
          <a:xfrm rot="0" flipH="0" flipV="0">
            <a:off x="8840742" y="1302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" name="Freeform 2205"/>
          <p:cNvSpPr/>
          <p:nvPr/>
        </p:nvSpPr>
        <p:spPr>
          <a:xfrm rot="0" flipH="0" flipV="0">
            <a:off x="8995047" y="1362429"/>
            <a:ext cx="223520" cy="16891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" name="Freeform 2206"/>
          <p:cNvSpPr/>
          <p:nvPr/>
        </p:nvSpPr>
        <p:spPr>
          <a:xfrm rot="0" flipH="0" flipV="0">
            <a:off x="9263969" y="1302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" name="Freeform 2207"/>
          <p:cNvSpPr/>
          <p:nvPr/>
        </p:nvSpPr>
        <p:spPr>
          <a:xfrm rot="0" flipH="0" flipV="0">
            <a:off x="9316039" y="1321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" name="Freeform 2208"/>
          <p:cNvSpPr/>
          <p:nvPr/>
        </p:nvSpPr>
        <p:spPr>
          <a:xfrm rot="0" flipH="0" flipV="0">
            <a:off x="9412241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" name="Freeform 2209"/>
          <p:cNvSpPr/>
          <p:nvPr/>
        </p:nvSpPr>
        <p:spPr>
          <a:xfrm rot="0" flipH="0" flipV="0">
            <a:off x="9597344" y="1362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" name="Freeform 2210"/>
          <p:cNvSpPr/>
          <p:nvPr/>
        </p:nvSpPr>
        <p:spPr>
          <a:xfrm rot="0" flipH="0" flipV="0">
            <a:off x="9864361" y="1362429"/>
            <a:ext cx="151130" cy="233680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" name="Freeform 2211"/>
          <p:cNvSpPr/>
          <p:nvPr/>
        </p:nvSpPr>
        <p:spPr>
          <a:xfrm rot="0" flipH="0" flipV="0">
            <a:off x="10057084" y="1362429"/>
            <a:ext cx="73342" cy="16891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" name="Freeform 2212"/>
          <p:cNvSpPr/>
          <p:nvPr/>
        </p:nvSpPr>
        <p:spPr>
          <a:xfrm rot="0" flipH="0" flipV="0">
            <a:off x="10145349" y="1362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" name="Freeform 2213"/>
          <p:cNvSpPr/>
          <p:nvPr/>
        </p:nvSpPr>
        <p:spPr>
          <a:xfrm rot="0" flipH="0" flipV="0">
            <a:off x="10316164" y="1321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" name="Freeform 2214"/>
          <p:cNvSpPr/>
          <p:nvPr/>
        </p:nvSpPr>
        <p:spPr>
          <a:xfrm rot="0" flipH="0" flipV="0">
            <a:off x="10410145" y="1362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" name="Freeform 2215"/>
          <p:cNvSpPr/>
          <p:nvPr/>
        </p:nvSpPr>
        <p:spPr>
          <a:xfrm rot="0" flipH="0" flipV="0">
            <a:off x="10597469" y="1362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" name="Freeform 2216"/>
          <p:cNvSpPr/>
          <p:nvPr/>
        </p:nvSpPr>
        <p:spPr>
          <a:xfrm rot="0" flipH="0" flipV="0">
            <a:off x="10765426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" name="Freeform 2217"/>
          <p:cNvSpPr/>
          <p:nvPr/>
        </p:nvSpPr>
        <p:spPr>
          <a:xfrm rot="0" flipH="0" flipV="0">
            <a:off x="10952434" y="1302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" name="Freeform 2218"/>
          <p:cNvSpPr/>
          <p:nvPr/>
        </p:nvSpPr>
        <p:spPr>
          <a:xfrm rot="0" flipH="0" flipV="0">
            <a:off x="11012759" y="1362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" name="Freeform 2219"/>
          <p:cNvSpPr/>
          <p:nvPr/>
        </p:nvSpPr>
        <p:spPr>
          <a:xfrm rot="0" flipH="0" flipV="0">
            <a:off x="11171509" y="1362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" name="Freeform 2220"/>
          <p:cNvSpPr/>
          <p:nvPr/>
        </p:nvSpPr>
        <p:spPr>
          <a:xfrm rot="0" flipH="0" flipV="0">
            <a:off x="11330259" y="1362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1" name="Freeform 2221"/>
          <p:cNvSpPr/>
          <p:nvPr/>
        </p:nvSpPr>
        <p:spPr>
          <a:xfrm rot="0" flipH="0" flipV="0">
            <a:off x="11592514" y="1362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2" name="Freeform 2222"/>
          <p:cNvSpPr/>
          <p:nvPr/>
        </p:nvSpPr>
        <p:spPr>
          <a:xfrm rot="0" flipH="0" flipV="0">
            <a:off x="11782697" y="1302739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" name="Freeform 2223"/>
          <p:cNvSpPr/>
          <p:nvPr/>
        </p:nvSpPr>
        <p:spPr>
          <a:xfrm rot="0" flipH="0" flipV="0">
            <a:off x="11841752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" name="Freeform 2224"/>
          <p:cNvSpPr/>
          <p:nvPr/>
        </p:nvSpPr>
        <p:spPr>
          <a:xfrm rot="0" flipH="0" flipV="0">
            <a:off x="12009391" y="1366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" name="Freeform 2225"/>
          <p:cNvSpPr/>
          <p:nvPr/>
        </p:nvSpPr>
        <p:spPr>
          <a:xfrm rot="0" flipH="0" flipV="0">
            <a:off x="12177349" y="1362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" name="Freeform 2226"/>
          <p:cNvSpPr/>
          <p:nvPr/>
        </p:nvSpPr>
        <p:spPr>
          <a:xfrm rot="0" flipH="0" flipV="0">
            <a:off x="12345624" y="1321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" name="Freeform 2227"/>
          <p:cNvSpPr/>
          <p:nvPr/>
        </p:nvSpPr>
        <p:spPr>
          <a:xfrm rot="0" flipH="0" flipV="0">
            <a:off x="6126773" y="1683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" name="Freeform 2228"/>
          <p:cNvSpPr/>
          <p:nvPr/>
        </p:nvSpPr>
        <p:spPr>
          <a:xfrm rot="0" flipH="0" flipV="0">
            <a:off x="6269331" y="1747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" name="Freeform 2229"/>
          <p:cNvSpPr/>
          <p:nvPr/>
        </p:nvSpPr>
        <p:spPr>
          <a:xfrm rot="0" flipH="0" flipV="0">
            <a:off x="6437288" y="1743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" name="Freeform 2230"/>
          <p:cNvSpPr/>
          <p:nvPr/>
        </p:nvSpPr>
        <p:spPr>
          <a:xfrm rot="0" flipH="0" flipV="0">
            <a:off x="6623025" y="1743429"/>
            <a:ext cx="73342" cy="16891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" name="Freeform 2231"/>
          <p:cNvSpPr/>
          <p:nvPr/>
        </p:nvSpPr>
        <p:spPr>
          <a:xfrm rot="0" flipH="0" flipV="0">
            <a:off x="6726531" y="1683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" name="Freeform 2232"/>
          <p:cNvSpPr/>
          <p:nvPr/>
        </p:nvSpPr>
        <p:spPr>
          <a:xfrm rot="0" flipH="0" flipV="0">
            <a:off x="6888456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" name="Freeform 2233"/>
          <p:cNvSpPr/>
          <p:nvPr/>
        </p:nvSpPr>
        <p:spPr>
          <a:xfrm rot="0" flipH="0" flipV="0">
            <a:off x="6940525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" name="Freeform 2234"/>
          <p:cNvSpPr/>
          <p:nvPr/>
        </p:nvSpPr>
        <p:spPr>
          <a:xfrm rot="0" flipH="0" flipV="0">
            <a:off x="7117056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" name="Freeform 2235"/>
          <p:cNvSpPr/>
          <p:nvPr/>
        </p:nvSpPr>
        <p:spPr>
          <a:xfrm rot="0" flipH="0" flipV="0">
            <a:off x="7213576" y="1743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" name="Freeform 2236"/>
          <p:cNvSpPr/>
          <p:nvPr/>
        </p:nvSpPr>
        <p:spPr>
          <a:xfrm rot="0" flipH="0" flipV="0">
            <a:off x="7400265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" name="Freeform 2237"/>
          <p:cNvSpPr/>
          <p:nvPr/>
        </p:nvSpPr>
        <p:spPr>
          <a:xfrm rot="0" flipH="0" flipV="0">
            <a:off x="7552030" y="1743429"/>
            <a:ext cx="151130" cy="236220"/>
          </a:xfrm>
          <a:custGeom>
            <a:pathLst>
              <a:path w="6045200" h="9448800">
                <a:moveTo>
                  <a:pt x="5283200" y="3492500"/>
                </a:moveTo>
                <a:cubicBezTo>
                  <a:pt x="5283200" y="3094567"/>
                  <a:pt x="5234516" y="2724150"/>
                  <a:pt x="5137150" y="2381250"/>
                </a:cubicBezTo>
                <a:cubicBezTo>
                  <a:pt x="5039783" y="2038350"/>
                  <a:pt x="4897966" y="1742017"/>
                  <a:pt x="4711700" y="1492250"/>
                </a:cubicBezTo>
                <a:cubicBezTo>
                  <a:pt x="4525433" y="1242484"/>
                  <a:pt x="4292600" y="1045634"/>
                  <a:pt x="4013200" y="901700"/>
                </a:cubicBezTo>
                <a:cubicBezTo>
                  <a:pt x="3733800" y="757767"/>
                  <a:pt x="3416300" y="685800"/>
                  <a:pt x="3060700" y="685800"/>
                </a:cubicBezTo>
                <a:cubicBezTo>
                  <a:pt x="2738966" y="685800"/>
                  <a:pt x="2442633" y="742950"/>
                  <a:pt x="2171700" y="857250"/>
                </a:cubicBezTo>
                <a:cubicBezTo>
                  <a:pt x="1900766" y="971550"/>
                  <a:pt x="1663700" y="1138767"/>
                  <a:pt x="1460500" y="1358900"/>
                </a:cubicBezTo>
                <a:cubicBezTo>
                  <a:pt x="1257300" y="1579034"/>
                  <a:pt x="1098550" y="1847850"/>
                  <a:pt x="984250" y="2165350"/>
                </a:cubicBezTo>
                <a:cubicBezTo>
                  <a:pt x="869950" y="2482850"/>
                  <a:pt x="812800" y="2849034"/>
                  <a:pt x="812800" y="3263900"/>
                </a:cubicBezTo>
                <a:cubicBezTo>
                  <a:pt x="795866" y="3678767"/>
                  <a:pt x="829733" y="4066117"/>
                  <a:pt x="914400" y="4425950"/>
                </a:cubicBezTo>
                <a:cubicBezTo>
                  <a:pt x="999066" y="4785784"/>
                  <a:pt x="1134533" y="5101167"/>
                  <a:pt x="1320800" y="5372100"/>
                </a:cubicBezTo>
                <a:cubicBezTo>
                  <a:pt x="1507066" y="5643034"/>
                  <a:pt x="1744133" y="5856817"/>
                  <a:pt x="2032000" y="6013450"/>
                </a:cubicBezTo>
                <a:cubicBezTo>
                  <a:pt x="2319866" y="6170084"/>
                  <a:pt x="2662766" y="6248400"/>
                  <a:pt x="3060700" y="6248400"/>
                </a:cubicBezTo>
                <a:cubicBezTo>
                  <a:pt x="3407833" y="6248400"/>
                  <a:pt x="3718983" y="6174317"/>
                  <a:pt x="3994150" y="6026150"/>
                </a:cubicBezTo>
                <a:cubicBezTo>
                  <a:pt x="4269316" y="5877984"/>
                  <a:pt x="4502150" y="5679017"/>
                  <a:pt x="4692650" y="5429250"/>
                </a:cubicBezTo>
                <a:cubicBezTo>
                  <a:pt x="4883150" y="5179484"/>
                  <a:pt x="5029200" y="4887384"/>
                  <a:pt x="5130800" y="4552950"/>
                </a:cubicBezTo>
                <a:cubicBezTo>
                  <a:pt x="5232400" y="4218517"/>
                  <a:pt x="5283200" y="3865034"/>
                  <a:pt x="5283200" y="3492500"/>
                </a:cubicBezTo>
                <a:close/>
                <a:moveTo>
                  <a:pt x="2552700" y="6756400"/>
                </a:moveTo>
                <a:moveTo>
                  <a:pt x="5283200" y="177800"/>
                </a:moveTo>
                <a:lnTo>
                  <a:pt x="6045200" y="177800"/>
                </a:lnTo>
                <a:lnTo>
                  <a:pt x="6045200" y="6121400"/>
                </a:lnTo>
                <a:cubicBezTo>
                  <a:pt x="6045200" y="6561667"/>
                  <a:pt x="6000750" y="6982883"/>
                  <a:pt x="5911850" y="7385050"/>
                </a:cubicBezTo>
                <a:cubicBezTo>
                  <a:pt x="5822950" y="7787216"/>
                  <a:pt x="5664200" y="8140700"/>
                  <a:pt x="5435600" y="8445500"/>
                </a:cubicBezTo>
                <a:cubicBezTo>
                  <a:pt x="5207000" y="8750300"/>
                  <a:pt x="4893733" y="8993716"/>
                  <a:pt x="4495800" y="9175750"/>
                </a:cubicBezTo>
                <a:cubicBezTo>
                  <a:pt x="4097866" y="9357783"/>
                  <a:pt x="3585633" y="9448800"/>
                  <a:pt x="2959100" y="9448800"/>
                </a:cubicBezTo>
                <a:cubicBezTo>
                  <a:pt x="2476500" y="9448800"/>
                  <a:pt x="2061633" y="9387416"/>
                  <a:pt x="1714500" y="9264650"/>
                </a:cubicBezTo>
                <a:cubicBezTo>
                  <a:pt x="1367366" y="9141883"/>
                  <a:pt x="1083733" y="8987366"/>
                  <a:pt x="863600" y="8801100"/>
                </a:cubicBezTo>
                <a:cubicBezTo>
                  <a:pt x="643466" y="8614833"/>
                  <a:pt x="476250" y="8409516"/>
                  <a:pt x="361950" y="8185150"/>
                </a:cubicBezTo>
                <a:cubicBezTo>
                  <a:pt x="247650" y="7960783"/>
                  <a:pt x="186266" y="7751233"/>
                  <a:pt x="177800" y="7556500"/>
                </a:cubicBezTo>
                <a:lnTo>
                  <a:pt x="990600" y="7556500"/>
                </a:lnTo>
                <a:cubicBezTo>
                  <a:pt x="1049866" y="7802033"/>
                  <a:pt x="1143000" y="8003116"/>
                  <a:pt x="1270000" y="8159750"/>
                </a:cubicBezTo>
                <a:cubicBezTo>
                  <a:pt x="1397000" y="8316383"/>
                  <a:pt x="1547283" y="8439150"/>
                  <a:pt x="1720850" y="8528050"/>
                </a:cubicBezTo>
                <a:cubicBezTo>
                  <a:pt x="1894416" y="8616950"/>
                  <a:pt x="2087033" y="8678333"/>
                  <a:pt x="2298700" y="8712200"/>
                </a:cubicBezTo>
                <a:cubicBezTo>
                  <a:pt x="2510366" y="8746066"/>
                  <a:pt x="2730500" y="8763000"/>
                  <a:pt x="2959100" y="8763000"/>
                </a:cubicBezTo>
                <a:cubicBezTo>
                  <a:pt x="3475566" y="8763000"/>
                  <a:pt x="3890433" y="8674100"/>
                  <a:pt x="4203700" y="8496300"/>
                </a:cubicBezTo>
                <a:cubicBezTo>
                  <a:pt x="4516966" y="8318500"/>
                  <a:pt x="4754033" y="8085666"/>
                  <a:pt x="4914900" y="7797800"/>
                </a:cubicBezTo>
                <a:cubicBezTo>
                  <a:pt x="5075766" y="7509933"/>
                  <a:pt x="5179483" y="7183966"/>
                  <a:pt x="5226050" y="6819900"/>
                </a:cubicBezTo>
                <a:cubicBezTo>
                  <a:pt x="5272616" y="6455834"/>
                  <a:pt x="5291666" y="6083300"/>
                  <a:pt x="5283200" y="5702300"/>
                </a:cubicBezTo>
                <a:cubicBezTo>
                  <a:pt x="5037666" y="6108700"/>
                  <a:pt x="4701116" y="6415617"/>
                  <a:pt x="4273550" y="6623050"/>
                </a:cubicBezTo>
                <a:cubicBezTo>
                  <a:pt x="3845983" y="6830483"/>
                  <a:pt x="3399366" y="6934200"/>
                  <a:pt x="2933700" y="6934200"/>
                </a:cubicBezTo>
                <a:cubicBezTo>
                  <a:pt x="2434166" y="6934200"/>
                  <a:pt x="2000250" y="6838950"/>
                  <a:pt x="1631950" y="6648450"/>
                </a:cubicBezTo>
                <a:cubicBezTo>
                  <a:pt x="1263650" y="6457950"/>
                  <a:pt x="958850" y="6203950"/>
                  <a:pt x="717550" y="5886450"/>
                </a:cubicBezTo>
                <a:cubicBezTo>
                  <a:pt x="476250" y="5568950"/>
                  <a:pt x="296333" y="5198534"/>
                  <a:pt x="177800" y="4775200"/>
                </a:cubicBezTo>
                <a:cubicBezTo>
                  <a:pt x="59266" y="4351867"/>
                  <a:pt x="0" y="3911600"/>
                  <a:pt x="0" y="3454400"/>
                </a:cubicBezTo>
                <a:cubicBezTo>
                  <a:pt x="0" y="2971800"/>
                  <a:pt x="55033" y="2518834"/>
                  <a:pt x="165100" y="2095500"/>
                </a:cubicBezTo>
                <a:cubicBezTo>
                  <a:pt x="275166" y="1672167"/>
                  <a:pt x="450850" y="1305984"/>
                  <a:pt x="692150" y="996950"/>
                </a:cubicBezTo>
                <a:cubicBezTo>
                  <a:pt x="933450" y="687917"/>
                  <a:pt x="1240366" y="444500"/>
                  <a:pt x="1612900" y="266700"/>
                </a:cubicBezTo>
                <a:cubicBezTo>
                  <a:pt x="1985433" y="88900"/>
                  <a:pt x="2438400" y="0"/>
                  <a:pt x="2971800" y="0"/>
                </a:cubicBezTo>
                <a:cubicBezTo>
                  <a:pt x="3183466" y="0"/>
                  <a:pt x="3399366" y="29634"/>
                  <a:pt x="3619500" y="88900"/>
                </a:cubicBezTo>
                <a:cubicBezTo>
                  <a:pt x="3839633" y="148167"/>
                  <a:pt x="4053416" y="232834"/>
                  <a:pt x="4260850" y="342900"/>
                </a:cubicBezTo>
                <a:cubicBezTo>
                  <a:pt x="4468283" y="452967"/>
                  <a:pt x="4658783" y="592667"/>
                  <a:pt x="4832350" y="762000"/>
                </a:cubicBezTo>
                <a:cubicBezTo>
                  <a:pt x="5005916" y="931334"/>
                  <a:pt x="5147733" y="1121834"/>
                  <a:pt x="5257800" y="1333500"/>
                </a:cubicBezTo>
                <a:lnTo>
                  <a:pt x="5283200" y="1333500"/>
                </a:lnTo>
                <a:close/>
                <a:moveTo>
                  <a:pt x="5867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" name="Freeform 2238"/>
          <p:cNvSpPr/>
          <p:nvPr/>
        </p:nvSpPr>
        <p:spPr>
          <a:xfrm rot="0" flipH="0" flipV="0">
            <a:off x="7753961" y="1683739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" name="Freeform 2239"/>
          <p:cNvSpPr/>
          <p:nvPr/>
        </p:nvSpPr>
        <p:spPr>
          <a:xfrm rot="0" flipH="0" flipV="0">
            <a:off x="7821588" y="1747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" name="Freeform 2240"/>
          <p:cNvSpPr/>
          <p:nvPr/>
        </p:nvSpPr>
        <p:spPr>
          <a:xfrm rot="0" flipH="0" flipV="0">
            <a:off x="7987323" y="1743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" name="Freeform 2241"/>
          <p:cNvSpPr/>
          <p:nvPr/>
        </p:nvSpPr>
        <p:spPr>
          <a:xfrm rot="0" flipH="0" flipV="0">
            <a:off x="8174648" y="1743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" name="Freeform 2242"/>
          <p:cNvSpPr/>
          <p:nvPr/>
        </p:nvSpPr>
        <p:spPr>
          <a:xfrm rot="0" flipH="0" flipV="0">
            <a:off x="8353083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3" name="Freeform 2243"/>
          <p:cNvSpPr/>
          <p:nvPr/>
        </p:nvSpPr>
        <p:spPr>
          <a:xfrm rot="0" flipH="0" flipV="0">
            <a:off x="8405153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" name="Freeform 2244"/>
          <p:cNvSpPr/>
          <p:nvPr/>
        </p:nvSpPr>
        <p:spPr>
          <a:xfrm rot="0" flipH="0" flipV="0">
            <a:off x="8580731" y="1747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" name="Freeform 2245"/>
          <p:cNvSpPr/>
          <p:nvPr/>
        </p:nvSpPr>
        <p:spPr>
          <a:xfrm rot="0" flipH="0" flipV="0">
            <a:off x="8746148" y="1743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" name="Freeform 2246"/>
          <p:cNvSpPr/>
          <p:nvPr/>
        </p:nvSpPr>
        <p:spPr>
          <a:xfrm rot="0" flipH="0" flipV="0">
            <a:off x="8935378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" name="Freeform 2247"/>
          <p:cNvSpPr/>
          <p:nvPr/>
        </p:nvSpPr>
        <p:spPr>
          <a:xfrm rot="0" flipH="0" flipV="0">
            <a:off x="8986495" y="1747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" name="Freeform 2248"/>
          <p:cNvSpPr/>
          <p:nvPr/>
        </p:nvSpPr>
        <p:spPr>
          <a:xfrm rot="0" flipH="0" flipV="0">
            <a:off x="9154453" y="1743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" name="Freeform 2249"/>
          <p:cNvSpPr/>
          <p:nvPr/>
        </p:nvSpPr>
        <p:spPr>
          <a:xfrm rot="0" flipH="0" flipV="0">
            <a:off x="9322728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" name="Freeform 2250"/>
          <p:cNvSpPr/>
          <p:nvPr/>
        </p:nvSpPr>
        <p:spPr>
          <a:xfrm rot="0" flipH="0" flipV="0">
            <a:off x="9499258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" name="Freeform 2251"/>
          <p:cNvSpPr/>
          <p:nvPr/>
        </p:nvSpPr>
        <p:spPr>
          <a:xfrm rot="0" flipH="0" flipV="0">
            <a:off x="9593238" y="1694534"/>
            <a:ext cx="152400" cy="222250"/>
          </a:xfrm>
          <a:custGeom>
            <a:pathLst>
              <a:path w="6096000" h="8890000">
                <a:moveTo>
                  <a:pt x="3048000" y="8890000"/>
                </a:moveTo>
                <a:cubicBezTo>
                  <a:pt x="2624666" y="8881533"/>
                  <a:pt x="2228850" y="8805333"/>
                  <a:pt x="1860550" y="8661400"/>
                </a:cubicBezTo>
                <a:cubicBezTo>
                  <a:pt x="1492250" y="8517467"/>
                  <a:pt x="1170516" y="8301567"/>
                  <a:pt x="895350" y="8013700"/>
                </a:cubicBezTo>
                <a:cubicBezTo>
                  <a:pt x="620183" y="7725834"/>
                  <a:pt x="402166" y="7366000"/>
                  <a:pt x="241300" y="6934200"/>
                </a:cubicBezTo>
                <a:cubicBezTo>
                  <a:pt x="80433" y="6502400"/>
                  <a:pt x="0" y="5998634"/>
                  <a:pt x="0" y="5422900"/>
                </a:cubicBezTo>
                <a:cubicBezTo>
                  <a:pt x="0" y="4940300"/>
                  <a:pt x="63500" y="4489450"/>
                  <a:pt x="190500" y="4070350"/>
                </a:cubicBezTo>
                <a:cubicBezTo>
                  <a:pt x="317500" y="3651250"/>
                  <a:pt x="508000" y="3285067"/>
                  <a:pt x="762000" y="2971800"/>
                </a:cubicBezTo>
                <a:cubicBezTo>
                  <a:pt x="1016000" y="2658534"/>
                  <a:pt x="1333500" y="2410884"/>
                  <a:pt x="1714500" y="2228850"/>
                </a:cubicBezTo>
                <a:cubicBezTo>
                  <a:pt x="2095500" y="2046817"/>
                  <a:pt x="2540000" y="1955800"/>
                  <a:pt x="3048000" y="1955800"/>
                </a:cubicBezTo>
                <a:cubicBezTo>
                  <a:pt x="3564466" y="1955800"/>
                  <a:pt x="4013200" y="2046817"/>
                  <a:pt x="4394200" y="2228850"/>
                </a:cubicBezTo>
                <a:cubicBezTo>
                  <a:pt x="4775200" y="2410884"/>
                  <a:pt x="5092700" y="2656417"/>
                  <a:pt x="5346700" y="2965450"/>
                </a:cubicBezTo>
                <a:cubicBezTo>
                  <a:pt x="5600700" y="3274484"/>
                  <a:pt x="5789083" y="3640667"/>
                  <a:pt x="5911850" y="4064000"/>
                </a:cubicBezTo>
                <a:cubicBezTo>
                  <a:pt x="6034616" y="4487334"/>
                  <a:pt x="6096000" y="4940300"/>
                  <a:pt x="6096000" y="5422900"/>
                </a:cubicBezTo>
                <a:cubicBezTo>
                  <a:pt x="6096000" y="5947834"/>
                  <a:pt x="6024033" y="6421967"/>
                  <a:pt x="5880100" y="6845300"/>
                </a:cubicBezTo>
                <a:cubicBezTo>
                  <a:pt x="5736166" y="7268634"/>
                  <a:pt x="5530850" y="7632700"/>
                  <a:pt x="5264150" y="7937500"/>
                </a:cubicBezTo>
                <a:cubicBezTo>
                  <a:pt x="4997450" y="8242300"/>
                  <a:pt x="4675716" y="8477250"/>
                  <a:pt x="4298950" y="8642350"/>
                </a:cubicBezTo>
                <a:cubicBezTo>
                  <a:pt x="3922183" y="8807450"/>
                  <a:pt x="3505200" y="8890000"/>
                  <a:pt x="3048000" y="8890000"/>
                </a:cubicBezTo>
                <a:close/>
                <a:moveTo>
                  <a:pt x="-660400" y="8712200"/>
                </a:moveTo>
                <a:moveTo>
                  <a:pt x="5283200" y="5422900"/>
                </a:moveTo>
                <a:cubicBezTo>
                  <a:pt x="5283200" y="5033434"/>
                  <a:pt x="5240866" y="4669367"/>
                  <a:pt x="5156200" y="4330700"/>
                </a:cubicBezTo>
                <a:cubicBezTo>
                  <a:pt x="5071533" y="3992034"/>
                  <a:pt x="4940300" y="3697817"/>
                  <a:pt x="4762500" y="3448050"/>
                </a:cubicBezTo>
                <a:cubicBezTo>
                  <a:pt x="4584700" y="3198284"/>
                  <a:pt x="4356100" y="3001434"/>
                  <a:pt x="4076700" y="2857500"/>
                </a:cubicBezTo>
                <a:cubicBezTo>
                  <a:pt x="3797300" y="2713567"/>
                  <a:pt x="3454400" y="2641600"/>
                  <a:pt x="3048000" y="2641600"/>
                </a:cubicBezTo>
                <a:cubicBezTo>
                  <a:pt x="2650066" y="2641600"/>
                  <a:pt x="2309283" y="2719917"/>
                  <a:pt x="2025650" y="2876550"/>
                </a:cubicBezTo>
                <a:cubicBezTo>
                  <a:pt x="1742016" y="3033184"/>
                  <a:pt x="1511300" y="3240617"/>
                  <a:pt x="1333500" y="3498850"/>
                </a:cubicBezTo>
                <a:cubicBezTo>
                  <a:pt x="1155700" y="3757084"/>
                  <a:pt x="1024466" y="4053417"/>
                  <a:pt x="939800" y="4387850"/>
                </a:cubicBezTo>
                <a:cubicBezTo>
                  <a:pt x="855133" y="4722284"/>
                  <a:pt x="812800" y="5067300"/>
                  <a:pt x="812800" y="5422900"/>
                </a:cubicBezTo>
                <a:cubicBezTo>
                  <a:pt x="812800" y="5829300"/>
                  <a:pt x="861483" y="6203950"/>
                  <a:pt x="958850" y="6546850"/>
                </a:cubicBezTo>
                <a:cubicBezTo>
                  <a:pt x="1056216" y="6889750"/>
                  <a:pt x="1198033" y="7183967"/>
                  <a:pt x="1384300" y="7429500"/>
                </a:cubicBezTo>
                <a:cubicBezTo>
                  <a:pt x="1570566" y="7675034"/>
                  <a:pt x="1803400" y="7865534"/>
                  <a:pt x="2082800" y="8001000"/>
                </a:cubicBezTo>
                <a:cubicBezTo>
                  <a:pt x="2362200" y="8136467"/>
                  <a:pt x="2683933" y="8204200"/>
                  <a:pt x="3048000" y="8204200"/>
                </a:cubicBezTo>
                <a:cubicBezTo>
                  <a:pt x="3445933" y="8204200"/>
                  <a:pt x="3786716" y="8125884"/>
                  <a:pt x="4070350" y="7969250"/>
                </a:cubicBezTo>
                <a:cubicBezTo>
                  <a:pt x="4353983" y="7812617"/>
                  <a:pt x="4584700" y="7603067"/>
                  <a:pt x="4762500" y="7340600"/>
                </a:cubicBezTo>
                <a:cubicBezTo>
                  <a:pt x="4940300" y="7078134"/>
                  <a:pt x="5071533" y="6781800"/>
                  <a:pt x="5156200" y="6451600"/>
                </a:cubicBezTo>
                <a:cubicBezTo>
                  <a:pt x="5240866" y="6121400"/>
                  <a:pt x="5283200" y="5778500"/>
                  <a:pt x="5283200" y="5422900"/>
                </a:cubicBezTo>
                <a:close/>
                <a:moveTo>
                  <a:pt x="2806700" y="8712200"/>
                </a:moveTo>
                <a:moveTo>
                  <a:pt x="1701800" y="0"/>
                </a:moveTo>
                <a:lnTo>
                  <a:pt x="2527300" y="0"/>
                </a:lnTo>
                <a:lnTo>
                  <a:pt x="2527300" y="1295400"/>
                </a:lnTo>
                <a:lnTo>
                  <a:pt x="1701800" y="1295400"/>
                </a:lnTo>
                <a:close/>
                <a:moveTo>
                  <a:pt x="8229600" y="8712200"/>
                </a:moveTo>
                <a:moveTo>
                  <a:pt x="3721100" y="0"/>
                </a:moveTo>
                <a:lnTo>
                  <a:pt x="4546600" y="0"/>
                </a:lnTo>
                <a:lnTo>
                  <a:pt x="4546600" y="1295400"/>
                </a:lnTo>
                <a:lnTo>
                  <a:pt x="3721100" y="1295400"/>
                </a:lnTo>
                <a:close/>
                <a:moveTo>
                  <a:pt x="82296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" name="Freeform 2252"/>
          <p:cNvSpPr/>
          <p:nvPr/>
        </p:nvSpPr>
        <p:spPr>
          <a:xfrm rot="0" flipH="0" flipV="0">
            <a:off x="9781516" y="1743429"/>
            <a:ext cx="73342" cy="16891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" name="Freeform 2253"/>
          <p:cNvSpPr/>
          <p:nvPr/>
        </p:nvSpPr>
        <p:spPr>
          <a:xfrm rot="0" flipH="0" flipV="0">
            <a:off x="9889466" y="1743429"/>
            <a:ext cx="223520" cy="16891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" name="Freeform 2254"/>
          <p:cNvSpPr/>
          <p:nvPr/>
        </p:nvSpPr>
        <p:spPr>
          <a:xfrm rot="0" flipH="0" flipV="0">
            <a:off x="10148228" y="1694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" name="Freeform 2255"/>
          <p:cNvSpPr/>
          <p:nvPr/>
        </p:nvSpPr>
        <p:spPr>
          <a:xfrm rot="0" flipH="0" flipV="0">
            <a:off x="10316503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" name="Freeform 2256"/>
          <p:cNvSpPr/>
          <p:nvPr/>
        </p:nvSpPr>
        <p:spPr>
          <a:xfrm rot="0" flipH="0" flipV="0">
            <a:off x="10412706" y="1743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" name="Freeform 2257"/>
          <p:cNvSpPr/>
          <p:nvPr/>
        </p:nvSpPr>
        <p:spPr>
          <a:xfrm rot="0" flipH="0" flipV="0">
            <a:off x="10589553" y="1743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" name="Freeform 2258"/>
          <p:cNvSpPr/>
          <p:nvPr/>
        </p:nvSpPr>
        <p:spPr>
          <a:xfrm rot="0" flipH="0" flipV="0">
            <a:off x="10748303" y="1743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" name="Freeform 2259"/>
          <p:cNvSpPr/>
          <p:nvPr/>
        </p:nvSpPr>
        <p:spPr>
          <a:xfrm rot="0" flipH="0" flipV="0">
            <a:off x="10907053" y="1694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" name="Freeform 2260"/>
          <p:cNvSpPr/>
          <p:nvPr/>
        </p:nvSpPr>
        <p:spPr>
          <a:xfrm rot="0" flipH="0" flipV="0">
            <a:off x="11083583" y="1694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" name="Freeform 2261"/>
          <p:cNvSpPr/>
          <p:nvPr/>
        </p:nvSpPr>
        <p:spPr>
          <a:xfrm rot="0" flipH="0" flipV="0">
            <a:off x="11268368" y="1743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" name="Freeform 2262"/>
          <p:cNvSpPr/>
          <p:nvPr/>
        </p:nvSpPr>
        <p:spPr>
          <a:xfrm rot="0" flipH="0" flipV="0">
            <a:off x="6119788" y="2124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" name="Freeform 2263"/>
          <p:cNvSpPr/>
          <p:nvPr/>
        </p:nvSpPr>
        <p:spPr>
          <a:xfrm rot="0" flipH="0" flipV="0">
            <a:off x="6269648" y="2128874"/>
            <a:ext cx="147320" cy="229235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" name="Freeform 2264"/>
          <p:cNvSpPr/>
          <p:nvPr/>
        </p:nvSpPr>
        <p:spPr>
          <a:xfrm rot="0" flipH="0" flipV="0">
            <a:off x="6445543" y="2124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" name="Freeform 2265"/>
          <p:cNvSpPr/>
          <p:nvPr/>
        </p:nvSpPr>
        <p:spPr>
          <a:xfrm rot="0" flipH="0" flipV="0">
            <a:off x="6622073" y="2124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" name="Freeform 2266"/>
          <p:cNvSpPr/>
          <p:nvPr/>
        </p:nvSpPr>
        <p:spPr>
          <a:xfrm rot="0" flipH="0" flipV="0">
            <a:off x="6781458" y="2128874"/>
            <a:ext cx="147320" cy="229235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" name="Freeform 2267"/>
          <p:cNvSpPr/>
          <p:nvPr/>
        </p:nvSpPr>
        <p:spPr>
          <a:xfrm rot="0" flipH="0" flipV="0">
            <a:off x="6940843" y="2083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" name="Freeform 2268"/>
          <p:cNvSpPr/>
          <p:nvPr/>
        </p:nvSpPr>
        <p:spPr>
          <a:xfrm rot="0" flipH="0" flipV="0">
            <a:off x="7029108" y="2083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" name="Freeform 2269"/>
          <p:cNvSpPr/>
          <p:nvPr/>
        </p:nvSpPr>
        <p:spPr>
          <a:xfrm rot="0" flipH="0" flipV="0">
            <a:off x="7125628" y="2075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" name="Freeform 2270"/>
          <p:cNvSpPr/>
          <p:nvPr/>
        </p:nvSpPr>
        <p:spPr>
          <a:xfrm rot="0" flipH="0" flipV="0">
            <a:off x="7302158" y="2075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" name="Freeform 2271"/>
          <p:cNvSpPr/>
          <p:nvPr/>
        </p:nvSpPr>
        <p:spPr>
          <a:xfrm rot="0" flipH="0" flipV="0">
            <a:off x="7575208" y="2128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2" name="Freeform 2272"/>
          <p:cNvSpPr/>
          <p:nvPr/>
        </p:nvSpPr>
        <p:spPr>
          <a:xfrm rot="0" flipH="0" flipV="0">
            <a:off x="7751738" y="2128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" name="Freeform 2273"/>
          <p:cNvSpPr/>
          <p:nvPr/>
        </p:nvSpPr>
        <p:spPr>
          <a:xfrm rot="0" flipH="0" flipV="0">
            <a:off x="7920013" y="2124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" name="Freeform 2274"/>
          <p:cNvSpPr/>
          <p:nvPr/>
        </p:nvSpPr>
        <p:spPr>
          <a:xfrm rot="0" flipH="0" flipV="0">
            <a:off x="8088923" y="2064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" name="Freeform 2275"/>
          <p:cNvSpPr/>
          <p:nvPr/>
        </p:nvSpPr>
        <p:spPr>
          <a:xfrm rot="0" flipH="0" flipV="0">
            <a:off x="8149248" y="2124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" name="Freeform 2276"/>
          <p:cNvSpPr/>
          <p:nvPr/>
        </p:nvSpPr>
        <p:spPr>
          <a:xfrm rot="0" flipH="0" flipV="0">
            <a:off x="8422298" y="2064739"/>
            <a:ext cx="130492" cy="228600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" name="Freeform 2277"/>
          <p:cNvSpPr/>
          <p:nvPr/>
        </p:nvSpPr>
        <p:spPr>
          <a:xfrm rot="0" flipH="0" flipV="0">
            <a:off x="8600733" y="2064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" name="Freeform 2278"/>
          <p:cNvSpPr/>
          <p:nvPr/>
        </p:nvSpPr>
        <p:spPr>
          <a:xfrm rot="0" flipH="0" flipV="0">
            <a:off x="8669313" y="2128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" name="Freeform 2279"/>
          <p:cNvSpPr/>
          <p:nvPr/>
        </p:nvSpPr>
        <p:spPr>
          <a:xfrm rot="0" flipH="0" flipV="0">
            <a:off x="8844573" y="2064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" name="Freeform 2280"/>
          <p:cNvSpPr/>
          <p:nvPr/>
        </p:nvSpPr>
        <p:spPr>
          <a:xfrm rot="0" flipH="0" flipV="0">
            <a:off x="9003323" y="2064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" name="Freeform 2281"/>
          <p:cNvSpPr/>
          <p:nvPr/>
        </p:nvSpPr>
        <p:spPr>
          <a:xfrm rot="0" flipH="0" flipV="0">
            <a:off x="9155088" y="2124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" name="Freeform 2282"/>
          <p:cNvSpPr/>
          <p:nvPr/>
        </p:nvSpPr>
        <p:spPr>
          <a:xfrm rot="0" flipH="0" flipV="0">
            <a:off x="9331618" y="2124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" name="Freeform 2283"/>
          <p:cNvSpPr/>
          <p:nvPr/>
        </p:nvSpPr>
        <p:spPr>
          <a:xfrm rot="0" flipH="0" flipV="0">
            <a:off x="9500528" y="2064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" name="Freeform 2284"/>
          <p:cNvSpPr/>
          <p:nvPr/>
        </p:nvSpPr>
        <p:spPr>
          <a:xfrm rot="0" flipH="0" flipV="0">
            <a:off x="9560853" y="2124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" name="Rectangle 2285"/>
          <p:cNvSpPr/>
          <p:nvPr/>
        </p:nvSpPr>
        <p:spPr>
          <a:xfrm rot="0" flipH="0" flipV="0">
            <a:off x="6232183" y="5875453"/>
            <a:ext cx="3316604" cy="1143000"/>
          </a:xfrm>
          <a:prstGeom prst="rect">
            <a:avLst/>
          </a:prstGeom>
        </p:spPr>
      </p:sp>
      <p:sp>
        <p:nvSpPr>
          <p:cNvPr id="2286" name="Freeform 2286"/>
          <p:cNvSpPr/>
          <p:nvPr/>
        </p:nvSpPr>
        <p:spPr>
          <a:xfrm rot="0" flipH="0" flipV="0">
            <a:off x="6256060" y="5954828"/>
            <a:ext cx="184016" cy="22860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" name="Freeform 2287"/>
          <p:cNvSpPr/>
          <p:nvPr/>
        </p:nvSpPr>
        <p:spPr>
          <a:xfrm rot="0" flipH="0" flipV="0">
            <a:off x="6470629" y="6010073"/>
            <a:ext cx="158283" cy="17875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" name="Freeform 2288"/>
          <p:cNvSpPr/>
          <p:nvPr/>
        </p:nvSpPr>
        <p:spPr>
          <a:xfrm rot="0" flipH="0" flipV="0">
            <a:off x="6639469" y="5953558"/>
            <a:ext cx="65424" cy="298132"/>
          </a:xfrm>
          <a:custGeom>
            <a:pathLst>
              <a:path w="2616994" h="11925300">
                <a:moveTo>
                  <a:pt x="2616994" y="1625600"/>
                </a:moveTo>
                <a:lnTo>
                  <a:pt x="849710" y="1625600"/>
                </a:lnTo>
                <a:lnTo>
                  <a:pt x="849710" y="0"/>
                </a:lnTo>
                <a:lnTo>
                  <a:pt x="2616994" y="0"/>
                </a:lnTo>
                <a:close/>
                <a:moveTo>
                  <a:pt x="7513440" y="9194800"/>
                </a:moveTo>
                <a:moveTo>
                  <a:pt x="0" y="10486032"/>
                </a:moveTo>
                <a:cubicBezTo>
                  <a:pt x="99219" y="10494367"/>
                  <a:pt x="169466" y="10499526"/>
                  <a:pt x="210741" y="10501510"/>
                </a:cubicBezTo>
                <a:cubicBezTo>
                  <a:pt x="252148" y="10503627"/>
                  <a:pt x="289388" y="10504685"/>
                  <a:pt x="322461" y="10504685"/>
                </a:cubicBezTo>
                <a:cubicBezTo>
                  <a:pt x="496160" y="10504685"/>
                  <a:pt x="627460" y="10462286"/>
                  <a:pt x="716360" y="10377487"/>
                </a:cubicBezTo>
                <a:cubicBezTo>
                  <a:pt x="805260" y="10292820"/>
                  <a:pt x="849710" y="10128514"/>
                  <a:pt x="849710" y="9884568"/>
                </a:cubicBezTo>
                <a:lnTo>
                  <a:pt x="849710" y="2461816"/>
                </a:lnTo>
                <a:lnTo>
                  <a:pt x="2616994" y="2461816"/>
                </a:lnTo>
                <a:lnTo>
                  <a:pt x="2616994" y="9915525"/>
                </a:lnTo>
                <a:cubicBezTo>
                  <a:pt x="2616994" y="10597753"/>
                  <a:pt x="2482586" y="11103239"/>
                  <a:pt x="2213769" y="11431984"/>
                </a:cubicBezTo>
                <a:cubicBezTo>
                  <a:pt x="1945085" y="11760861"/>
                  <a:pt x="1418035" y="11925300"/>
                  <a:pt x="632619" y="11925300"/>
                </a:cubicBezTo>
                <a:cubicBezTo>
                  <a:pt x="578776" y="11925300"/>
                  <a:pt x="499137" y="11922455"/>
                  <a:pt x="393700" y="11916767"/>
                </a:cubicBezTo>
                <a:cubicBezTo>
                  <a:pt x="288396" y="11911210"/>
                  <a:pt x="157163" y="11905588"/>
                  <a:pt x="0" y="11899900"/>
                </a:cubicBezTo>
                <a:close/>
                <a:moveTo>
                  <a:pt x="-1346992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" name="Freeform 2289"/>
          <p:cNvSpPr/>
          <p:nvPr/>
        </p:nvSpPr>
        <p:spPr>
          <a:xfrm rot="0" flipH="0" flipV="0">
            <a:off x="6736638" y="6009121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" name="Freeform 2290"/>
          <p:cNvSpPr/>
          <p:nvPr/>
        </p:nvSpPr>
        <p:spPr>
          <a:xfrm rot="0" flipH="0" flipV="0">
            <a:off x="6929607" y="6010073"/>
            <a:ext cx="158283" cy="17875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" name="Freeform 2291"/>
          <p:cNvSpPr/>
          <p:nvPr/>
        </p:nvSpPr>
        <p:spPr>
          <a:xfrm rot="0" flipH="0" flipV="0">
            <a:off x="7116897" y="6010708"/>
            <a:ext cx="242465" cy="172720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" name="Freeform 2292"/>
          <p:cNvSpPr/>
          <p:nvPr/>
        </p:nvSpPr>
        <p:spPr>
          <a:xfrm rot="0" flipH="0" flipV="0">
            <a:off x="7400612" y="5953558"/>
            <a:ext cx="44807" cy="22987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" name="Freeform 2293"/>
          <p:cNvSpPr/>
          <p:nvPr/>
        </p:nvSpPr>
        <p:spPr>
          <a:xfrm rot="0" flipH="0" flipV="0">
            <a:off x="7477937" y="600975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" name="Freeform 2294"/>
          <p:cNvSpPr/>
          <p:nvPr/>
        </p:nvSpPr>
        <p:spPr>
          <a:xfrm rot="0" flipH="0" flipV="0">
            <a:off x="7663673" y="6010708"/>
            <a:ext cx="163249" cy="239077"/>
          </a:xfrm>
          <a:custGeom>
            <a:pathLst>
              <a:path w="6529983" h="9563100">
                <a:moveTo>
                  <a:pt x="4706739" y="3534966"/>
                </a:moveTo>
                <a:cubicBezTo>
                  <a:pt x="4706739" y="3013737"/>
                  <a:pt x="4587875" y="2552502"/>
                  <a:pt x="4350147" y="2151261"/>
                </a:cubicBezTo>
                <a:cubicBezTo>
                  <a:pt x="4112419" y="1750021"/>
                  <a:pt x="3726921" y="1549400"/>
                  <a:pt x="3193654" y="1549400"/>
                </a:cubicBezTo>
                <a:cubicBezTo>
                  <a:pt x="2552833" y="1549400"/>
                  <a:pt x="2112566" y="1853473"/>
                  <a:pt x="1872854" y="2461618"/>
                </a:cubicBezTo>
                <a:cubicBezTo>
                  <a:pt x="1748764" y="2784277"/>
                  <a:pt x="1686719" y="3193786"/>
                  <a:pt x="1686719" y="3690144"/>
                </a:cubicBezTo>
                <a:cubicBezTo>
                  <a:pt x="1686719" y="4476089"/>
                  <a:pt x="1895541" y="5028341"/>
                  <a:pt x="2313186" y="5346899"/>
                </a:cubicBezTo>
                <a:cubicBezTo>
                  <a:pt x="2561233" y="5533033"/>
                  <a:pt x="2854722" y="5626100"/>
                  <a:pt x="3193654" y="5626100"/>
                </a:cubicBezTo>
                <a:cubicBezTo>
                  <a:pt x="3685646" y="5626100"/>
                  <a:pt x="4060825" y="5435799"/>
                  <a:pt x="4319191" y="5055196"/>
                </a:cubicBezTo>
                <a:cubicBezTo>
                  <a:pt x="4577557" y="4674593"/>
                  <a:pt x="4706739" y="4167849"/>
                  <a:pt x="4706739" y="3534966"/>
                </a:cubicBezTo>
                <a:close/>
                <a:moveTo>
                  <a:pt x="2598738" y="6908800"/>
                </a:moveTo>
                <a:moveTo>
                  <a:pt x="3702249" y="0"/>
                </a:moveTo>
                <a:cubicBezTo>
                  <a:pt x="4491898" y="0"/>
                  <a:pt x="5160566" y="291439"/>
                  <a:pt x="5708254" y="874316"/>
                </a:cubicBezTo>
                <a:cubicBezTo>
                  <a:pt x="6256074" y="1457061"/>
                  <a:pt x="6529983" y="2312657"/>
                  <a:pt x="6529983" y="3441105"/>
                </a:cubicBezTo>
                <a:cubicBezTo>
                  <a:pt x="6529983" y="4631598"/>
                  <a:pt x="6262291" y="5538920"/>
                  <a:pt x="5726907" y="6163072"/>
                </a:cubicBezTo>
                <a:cubicBezTo>
                  <a:pt x="5191522" y="6787224"/>
                  <a:pt x="4502150" y="7099300"/>
                  <a:pt x="3658791" y="7099300"/>
                </a:cubicBezTo>
                <a:cubicBezTo>
                  <a:pt x="3121422" y="7099300"/>
                  <a:pt x="2674938" y="6965751"/>
                  <a:pt x="2319338" y="6698655"/>
                </a:cubicBezTo>
                <a:cubicBezTo>
                  <a:pt x="2125001" y="6550621"/>
                  <a:pt x="1934832" y="6334853"/>
                  <a:pt x="1748830" y="6051352"/>
                </a:cubicBezTo>
                <a:lnTo>
                  <a:pt x="1748830" y="9563100"/>
                </a:lnTo>
                <a:lnTo>
                  <a:pt x="0" y="9563100"/>
                </a:lnTo>
                <a:lnTo>
                  <a:pt x="0" y="152400"/>
                </a:lnTo>
                <a:lnTo>
                  <a:pt x="1693069" y="152400"/>
                </a:lnTo>
                <a:lnTo>
                  <a:pt x="1693069" y="1152129"/>
                </a:lnTo>
                <a:cubicBezTo>
                  <a:pt x="1883305" y="857383"/>
                  <a:pt x="2085909" y="624880"/>
                  <a:pt x="2300883" y="454621"/>
                </a:cubicBezTo>
                <a:cubicBezTo>
                  <a:pt x="2693525" y="151541"/>
                  <a:pt x="3160647" y="0"/>
                  <a:pt x="3702249" y="0"/>
                </a:cubicBezTo>
                <a:close/>
                <a:moveTo>
                  <a:pt x="6133704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" name="Freeform 2295"/>
          <p:cNvSpPr/>
          <p:nvPr/>
        </p:nvSpPr>
        <p:spPr>
          <a:xfrm rot="0" flipH="0" flipV="0">
            <a:off x="7858508" y="6010073"/>
            <a:ext cx="98132" cy="173355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" name="Freeform 2296"/>
          <p:cNvSpPr/>
          <p:nvPr/>
        </p:nvSpPr>
        <p:spPr>
          <a:xfrm rot="0" flipH="0" flipV="0">
            <a:off x="7972157" y="6009121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" name="Freeform 2297"/>
          <p:cNvSpPr/>
          <p:nvPr/>
        </p:nvSpPr>
        <p:spPr>
          <a:xfrm rot="0" flipH="0" flipV="0">
            <a:off x="8166214" y="600975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" name="Freeform 2298"/>
          <p:cNvSpPr/>
          <p:nvPr/>
        </p:nvSpPr>
        <p:spPr>
          <a:xfrm rot="0" flipH="0" flipV="0">
            <a:off x="8339860" y="6010073"/>
            <a:ext cx="160354" cy="179070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" name="Freeform 2299"/>
          <p:cNvSpPr/>
          <p:nvPr/>
        </p:nvSpPr>
        <p:spPr>
          <a:xfrm rot="0" flipH="0" flipV="0">
            <a:off x="8519401" y="600975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0" name="Freeform 2300"/>
          <p:cNvSpPr/>
          <p:nvPr/>
        </p:nvSpPr>
        <p:spPr>
          <a:xfrm rot="0" flipH="0" flipV="0">
            <a:off x="8695994" y="600975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" name="Freeform 2301"/>
          <p:cNvSpPr/>
          <p:nvPr/>
        </p:nvSpPr>
        <p:spPr>
          <a:xfrm rot="0" flipH="0" flipV="0">
            <a:off x="8883591" y="5953558"/>
            <a:ext cx="44807" cy="22987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" name="Freeform 2302"/>
          <p:cNvSpPr/>
          <p:nvPr/>
        </p:nvSpPr>
        <p:spPr>
          <a:xfrm rot="0" flipH="0" flipV="0">
            <a:off x="8953935" y="5968481"/>
            <a:ext cx="94724" cy="217894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" name="Freeform 2303"/>
          <p:cNvSpPr/>
          <p:nvPr/>
        </p:nvSpPr>
        <p:spPr>
          <a:xfrm rot="0" flipH="0" flipV="0">
            <a:off x="6257901" y="6335828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" name="Freeform 2304"/>
          <p:cNvSpPr/>
          <p:nvPr/>
        </p:nvSpPr>
        <p:spPr>
          <a:xfrm rot="0" flipH="0" flipV="0">
            <a:off x="6308383" y="6399963"/>
            <a:ext cx="147320" cy="229235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" name="Freeform 2305"/>
          <p:cNvSpPr/>
          <p:nvPr/>
        </p:nvSpPr>
        <p:spPr>
          <a:xfrm rot="0" flipH="0" flipV="0">
            <a:off x="6484278" y="6335828"/>
            <a:ext cx="130492" cy="228600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" name="Freeform 2306"/>
          <p:cNvSpPr/>
          <p:nvPr/>
        </p:nvSpPr>
        <p:spPr>
          <a:xfrm rot="0" flipH="0" flipV="0">
            <a:off x="6643663" y="6399963"/>
            <a:ext cx="147320" cy="229235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" name="Freeform 2307"/>
          <p:cNvSpPr/>
          <p:nvPr/>
        </p:nvSpPr>
        <p:spPr>
          <a:xfrm rot="0" flipH="0" flipV="0">
            <a:off x="6803048" y="6354243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" name="Freeform 2308"/>
          <p:cNvSpPr/>
          <p:nvPr/>
        </p:nvSpPr>
        <p:spPr>
          <a:xfrm rot="0" flipH="0" flipV="0">
            <a:off x="6909728" y="6335828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" name="Freeform 2309"/>
          <p:cNvSpPr/>
          <p:nvPr/>
        </p:nvSpPr>
        <p:spPr>
          <a:xfrm rot="0" flipH="0" flipV="0">
            <a:off x="6977038" y="6335828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" name="Freeform 2310"/>
          <p:cNvSpPr/>
          <p:nvPr/>
        </p:nvSpPr>
        <p:spPr>
          <a:xfrm rot="0" flipH="0" flipV="0">
            <a:off x="7128803" y="6346623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" name="Freeform 2311"/>
          <p:cNvSpPr/>
          <p:nvPr/>
        </p:nvSpPr>
        <p:spPr>
          <a:xfrm rot="0" flipH="0" flipV="0">
            <a:off x="7315493" y="6335828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" name="Freeform 2312"/>
          <p:cNvSpPr/>
          <p:nvPr/>
        </p:nvSpPr>
        <p:spPr>
          <a:xfrm rot="0" flipH="0" flipV="0">
            <a:off x="7375818" y="6395518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" name="Freeform 2313"/>
          <p:cNvSpPr/>
          <p:nvPr/>
        </p:nvSpPr>
        <p:spPr>
          <a:xfrm rot="0" flipH="0" flipV="0">
            <a:off x="7544728" y="6335828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" name="Freeform 2314"/>
          <p:cNvSpPr/>
          <p:nvPr/>
        </p:nvSpPr>
        <p:spPr>
          <a:xfrm rot="0" flipH="0" flipV="0">
            <a:off x="7616165" y="6335828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" name="Freeform 2315"/>
          <p:cNvSpPr/>
          <p:nvPr/>
        </p:nvSpPr>
        <p:spPr>
          <a:xfrm rot="0" flipH="0" flipV="0">
            <a:off x="7686651" y="6335828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" name="Freeform 2316"/>
          <p:cNvSpPr/>
          <p:nvPr/>
        </p:nvSpPr>
        <p:spPr>
          <a:xfrm rot="0" flipH="0" flipV="0">
            <a:off x="7745706" y="6395518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" name="Freeform 2317"/>
          <p:cNvSpPr/>
          <p:nvPr/>
        </p:nvSpPr>
        <p:spPr>
          <a:xfrm rot="0" flipH="0" flipV="0">
            <a:off x="8019073" y="6335828"/>
            <a:ext cx="130492" cy="228600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" name="Freeform 2318"/>
          <p:cNvSpPr/>
          <p:nvPr/>
        </p:nvSpPr>
        <p:spPr>
          <a:xfrm rot="0" flipH="0" flipV="0">
            <a:off x="8197508" y="6335828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" name="Freeform 2319"/>
          <p:cNvSpPr/>
          <p:nvPr/>
        </p:nvSpPr>
        <p:spPr>
          <a:xfrm rot="0" flipH="0" flipV="0">
            <a:off x="8266088" y="6399963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" name="Freeform 2320"/>
          <p:cNvSpPr/>
          <p:nvPr/>
        </p:nvSpPr>
        <p:spPr>
          <a:xfrm rot="0" flipH="0" flipV="0">
            <a:off x="8441348" y="6335828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" name="Freeform 2321"/>
          <p:cNvSpPr/>
          <p:nvPr/>
        </p:nvSpPr>
        <p:spPr>
          <a:xfrm rot="0" flipH="0" flipV="0">
            <a:off x="8600098" y="6335828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" name="Freeform 2322"/>
          <p:cNvSpPr/>
          <p:nvPr/>
        </p:nvSpPr>
        <p:spPr>
          <a:xfrm rot="0" flipH="0" flipV="0">
            <a:off x="8751863" y="6395518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" name="Freeform 2323"/>
          <p:cNvSpPr/>
          <p:nvPr/>
        </p:nvSpPr>
        <p:spPr>
          <a:xfrm rot="0" flipH="0" flipV="0">
            <a:off x="8928393" y="6395518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" name="Freeform 2324"/>
          <p:cNvSpPr/>
          <p:nvPr/>
        </p:nvSpPr>
        <p:spPr>
          <a:xfrm rot="0" flipH="0" flipV="0">
            <a:off x="9097303" y="6335828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" name="Freeform 2325"/>
          <p:cNvSpPr/>
          <p:nvPr/>
        </p:nvSpPr>
        <p:spPr>
          <a:xfrm rot="0" flipH="0" flipV="0">
            <a:off x="9168740" y="6335828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6" name="Freeform 2326"/>
          <p:cNvSpPr/>
          <p:nvPr/>
        </p:nvSpPr>
        <p:spPr>
          <a:xfrm rot="0" flipH="0" flipV="0">
            <a:off x="9239226" y="6335828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" name="Freeform 2327"/>
          <p:cNvSpPr/>
          <p:nvPr/>
        </p:nvSpPr>
        <p:spPr>
          <a:xfrm rot="0" flipH="0" flipV="0">
            <a:off x="9298281" y="6395518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" name="Freeform 2328"/>
          <p:cNvSpPr/>
          <p:nvPr/>
        </p:nvSpPr>
        <p:spPr>
          <a:xfrm rot="0" flipH="0" flipV="0">
            <a:off x="6249646" y="6710796"/>
            <a:ext cx="70485" cy="295275"/>
          </a:xfrm>
          <a:custGeom>
            <a:pathLst>
              <a:path w="2819400" h="11811000">
                <a:moveTo>
                  <a:pt x="2819400" y="0"/>
                </a:moveTo>
                <a:cubicBezTo>
                  <a:pt x="2209800" y="880534"/>
                  <a:pt x="1733550" y="1822450"/>
                  <a:pt x="1390650" y="2825750"/>
                </a:cubicBezTo>
                <a:cubicBezTo>
                  <a:pt x="1047750" y="3829050"/>
                  <a:pt x="876300" y="4868334"/>
                  <a:pt x="876300" y="5943600"/>
                </a:cubicBezTo>
                <a:cubicBezTo>
                  <a:pt x="876300" y="7001934"/>
                  <a:pt x="1054100" y="8026400"/>
                  <a:pt x="1409700" y="9017000"/>
                </a:cubicBezTo>
                <a:cubicBezTo>
                  <a:pt x="1765300" y="10007600"/>
                  <a:pt x="2235200" y="10938933"/>
                  <a:pt x="2819400" y="11811000"/>
                </a:cubicBezTo>
                <a:lnTo>
                  <a:pt x="2171700" y="11811000"/>
                </a:lnTo>
                <a:cubicBezTo>
                  <a:pt x="1824566" y="11328400"/>
                  <a:pt x="1515533" y="10860616"/>
                  <a:pt x="1244600" y="10407650"/>
                </a:cubicBezTo>
                <a:cubicBezTo>
                  <a:pt x="973666" y="9954683"/>
                  <a:pt x="745066" y="9493250"/>
                  <a:pt x="558800" y="9023350"/>
                </a:cubicBezTo>
                <a:cubicBezTo>
                  <a:pt x="372533" y="8553450"/>
                  <a:pt x="232833" y="8062384"/>
                  <a:pt x="139700" y="7550150"/>
                </a:cubicBezTo>
                <a:cubicBezTo>
                  <a:pt x="46566" y="7037917"/>
                  <a:pt x="0" y="6481234"/>
                  <a:pt x="0" y="5880100"/>
                </a:cubicBezTo>
                <a:cubicBezTo>
                  <a:pt x="0" y="5295900"/>
                  <a:pt x="48683" y="4747684"/>
                  <a:pt x="146050" y="4235450"/>
                </a:cubicBezTo>
                <a:cubicBezTo>
                  <a:pt x="243416" y="3723217"/>
                  <a:pt x="385233" y="3230034"/>
                  <a:pt x="571500" y="2755900"/>
                </a:cubicBezTo>
                <a:cubicBezTo>
                  <a:pt x="757766" y="2281767"/>
                  <a:pt x="984250" y="1818217"/>
                  <a:pt x="1250950" y="1365250"/>
                </a:cubicBezTo>
                <a:cubicBezTo>
                  <a:pt x="1517650" y="912284"/>
                  <a:pt x="1824566" y="457200"/>
                  <a:pt x="2171700" y="0"/>
                </a:cubicBezTo>
                <a:close/>
                <a:moveTo>
                  <a:pt x="8686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" name="Freeform 2329"/>
          <p:cNvSpPr/>
          <p:nvPr/>
        </p:nvSpPr>
        <p:spPr>
          <a:xfrm rot="0" flipH="0" flipV="0">
            <a:off x="6352198" y="6776518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" name="Freeform 2330"/>
          <p:cNvSpPr/>
          <p:nvPr/>
        </p:nvSpPr>
        <p:spPr>
          <a:xfrm rot="0" flipH="0" flipV="0">
            <a:off x="6529046" y="6776518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" name="Freeform 2331"/>
          <p:cNvSpPr/>
          <p:nvPr/>
        </p:nvSpPr>
        <p:spPr>
          <a:xfrm rot="0" flipH="0" flipV="0">
            <a:off x="6697956" y="6716828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" name="Freeform 2332"/>
          <p:cNvSpPr/>
          <p:nvPr/>
        </p:nvSpPr>
        <p:spPr>
          <a:xfrm rot="0" flipH="0" flipV="0">
            <a:off x="6763995" y="6776518"/>
            <a:ext cx="223520" cy="16891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" name="Freeform 2333"/>
          <p:cNvSpPr/>
          <p:nvPr/>
        </p:nvSpPr>
        <p:spPr>
          <a:xfrm rot="0" flipH="0" flipV="0">
            <a:off x="7040538" y="6917488"/>
            <a:ext cx="23177" cy="27940"/>
          </a:xfrm>
          <a:custGeom>
            <a:pathLst>
              <a:path w="927100" h="1117600"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" name="Freeform 2334"/>
          <p:cNvSpPr/>
          <p:nvPr/>
        </p:nvSpPr>
        <p:spPr>
          <a:xfrm rot="0" flipH="0" flipV="0">
            <a:off x="7210083" y="6716828"/>
            <a:ext cx="178435" cy="228600"/>
          </a:xfrm>
          <a:custGeom>
            <a:pathLst>
              <a:path w="7137400" h="9144000">
                <a:moveTo>
                  <a:pt x="0" y="9144000"/>
                </a:moveTo>
                <a:lnTo>
                  <a:pt x="0" y="0"/>
                </a:lnTo>
                <a:lnTo>
                  <a:pt x="863600" y="0"/>
                </a:lnTo>
                <a:lnTo>
                  <a:pt x="863600" y="3924300"/>
                </a:lnTo>
                <a:lnTo>
                  <a:pt x="6273800" y="3924300"/>
                </a:lnTo>
                <a:lnTo>
                  <a:pt x="6273800" y="0"/>
                </a:lnTo>
                <a:lnTo>
                  <a:pt x="7137400" y="0"/>
                </a:lnTo>
                <a:lnTo>
                  <a:pt x="7137400" y="9144000"/>
                </a:lnTo>
                <a:lnTo>
                  <a:pt x="6273800" y="9144000"/>
                </a:lnTo>
                <a:lnTo>
                  <a:pt x="6273800" y="4660900"/>
                </a:lnTo>
                <a:lnTo>
                  <a:pt x="863600" y="4660900"/>
                </a:lnTo>
                <a:lnTo>
                  <a:pt x="86360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" name="Freeform 2335"/>
          <p:cNvSpPr/>
          <p:nvPr/>
        </p:nvSpPr>
        <p:spPr>
          <a:xfrm rot="0" flipH="0" flipV="0">
            <a:off x="7438683" y="6716828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" name="Freeform 2336"/>
          <p:cNvSpPr/>
          <p:nvPr/>
        </p:nvSpPr>
        <p:spPr>
          <a:xfrm rot="0" flipH="0" flipV="0">
            <a:off x="7502183" y="6776518"/>
            <a:ext cx="151130" cy="236220"/>
          </a:xfrm>
          <a:custGeom>
            <a:pathLst>
              <a:path w="6045200" h="9448800">
                <a:moveTo>
                  <a:pt x="5283200" y="3492500"/>
                </a:moveTo>
                <a:cubicBezTo>
                  <a:pt x="5283200" y="3094567"/>
                  <a:pt x="5234516" y="2724150"/>
                  <a:pt x="5137150" y="2381250"/>
                </a:cubicBezTo>
                <a:cubicBezTo>
                  <a:pt x="5039783" y="2038350"/>
                  <a:pt x="4897966" y="1742017"/>
                  <a:pt x="4711700" y="1492250"/>
                </a:cubicBezTo>
                <a:cubicBezTo>
                  <a:pt x="4525433" y="1242484"/>
                  <a:pt x="4292600" y="1045634"/>
                  <a:pt x="4013200" y="901700"/>
                </a:cubicBezTo>
                <a:cubicBezTo>
                  <a:pt x="3733800" y="757767"/>
                  <a:pt x="3416300" y="685800"/>
                  <a:pt x="3060700" y="685800"/>
                </a:cubicBezTo>
                <a:cubicBezTo>
                  <a:pt x="2738966" y="685800"/>
                  <a:pt x="2442633" y="742950"/>
                  <a:pt x="2171700" y="857250"/>
                </a:cubicBezTo>
                <a:cubicBezTo>
                  <a:pt x="1900766" y="971550"/>
                  <a:pt x="1663700" y="1138767"/>
                  <a:pt x="1460500" y="1358900"/>
                </a:cubicBezTo>
                <a:cubicBezTo>
                  <a:pt x="1257300" y="1579034"/>
                  <a:pt x="1098550" y="1847850"/>
                  <a:pt x="984250" y="2165350"/>
                </a:cubicBezTo>
                <a:cubicBezTo>
                  <a:pt x="869950" y="2482850"/>
                  <a:pt x="812800" y="2849034"/>
                  <a:pt x="812800" y="3263900"/>
                </a:cubicBezTo>
                <a:cubicBezTo>
                  <a:pt x="795866" y="3678767"/>
                  <a:pt x="829733" y="4066117"/>
                  <a:pt x="914400" y="4425950"/>
                </a:cubicBezTo>
                <a:cubicBezTo>
                  <a:pt x="999066" y="4785784"/>
                  <a:pt x="1134533" y="5101167"/>
                  <a:pt x="1320800" y="5372100"/>
                </a:cubicBezTo>
                <a:cubicBezTo>
                  <a:pt x="1507066" y="5643034"/>
                  <a:pt x="1744133" y="5856817"/>
                  <a:pt x="2032000" y="6013450"/>
                </a:cubicBezTo>
                <a:cubicBezTo>
                  <a:pt x="2319866" y="6170084"/>
                  <a:pt x="2662766" y="6248400"/>
                  <a:pt x="3060700" y="6248400"/>
                </a:cubicBezTo>
                <a:cubicBezTo>
                  <a:pt x="3407833" y="6248400"/>
                  <a:pt x="3718983" y="6174317"/>
                  <a:pt x="3994150" y="6026150"/>
                </a:cubicBezTo>
                <a:cubicBezTo>
                  <a:pt x="4269316" y="5877984"/>
                  <a:pt x="4502150" y="5679017"/>
                  <a:pt x="4692650" y="5429250"/>
                </a:cubicBezTo>
                <a:cubicBezTo>
                  <a:pt x="4883150" y="5179484"/>
                  <a:pt x="5029200" y="4887384"/>
                  <a:pt x="5130800" y="4552950"/>
                </a:cubicBezTo>
                <a:cubicBezTo>
                  <a:pt x="5232400" y="4218517"/>
                  <a:pt x="5283200" y="3865034"/>
                  <a:pt x="5283200" y="3492500"/>
                </a:cubicBezTo>
                <a:close/>
                <a:moveTo>
                  <a:pt x="2552700" y="6756400"/>
                </a:moveTo>
                <a:moveTo>
                  <a:pt x="5283200" y="177800"/>
                </a:moveTo>
                <a:lnTo>
                  <a:pt x="6045200" y="177800"/>
                </a:lnTo>
                <a:lnTo>
                  <a:pt x="6045200" y="6121400"/>
                </a:lnTo>
                <a:cubicBezTo>
                  <a:pt x="6045200" y="6561667"/>
                  <a:pt x="6000750" y="6982883"/>
                  <a:pt x="5911850" y="7385050"/>
                </a:cubicBezTo>
                <a:cubicBezTo>
                  <a:pt x="5822950" y="7787216"/>
                  <a:pt x="5664200" y="8140700"/>
                  <a:pt x="5435600" y="8445500"/>
                </a:cubicBezTo>
                <a:cubicBezTo>
                  <a:pt x="5207000" y="8750300"/>
                  <a:pt x="4893733" y="8993716"/>
                  <a:pt x="4495800" y="9175750"/>
                </a:cubicBezTo>
                <a:cubicBezTo>
                  <a:pt x="4097866" y="9357783"/>
                  <a:pt x="3585633" y="9448800"/>
                  <a:pt x="2959100" y="9448800"/>
                </a:cubicBezTo>
                <a:cubicBezTo>
                  <a:pt x="2476500" y="9448800"/>
                  <a:pt x="2061633" y="9387416"/>
                  <a:pt x="1714500" y="9264650"/>
                </a:cubicBezTo>
                <a:cubicBezTo>
                  <a:pt x="1367366" y="9141883"/>
                  <a:pt x="1083733" y="8987366"/>
                  <a:pt x="863600" y="8801100"/>
                </a:cubicBezTo>
                <a:cubicBezTo>
                  <a:pt x="643466" y="8614833"/>
                  <a:pt x="476250" y="8409516"/>
                  <a:pt x="361950" y="8185150"/>
                </a:cubicBezTo>
                <a:cubicBezTo>
                  <a:pt x="247650" y="7960783"/>
                  <a:pt x="186266" y="7751233"/>
                  <a:pt x="177800" y="7556500"/>
                </a:cubicBezTo>
                <a:lnTo>
                  <a:pt x="990600" y="7556500"/>
                </a:lnTo>
                <a:cubicBezTo>
                  <a:pt x="1049866" y="7802033"/>
                  <a:pt x="1143000" y="8003116"/>
                  <a:pt x="1270000" y="8159750"/>
                </a:cubicBezTo>
                <a:cubicBezTo>
                  <a:pt x="1397000" y="8316383"/>
                  <a:pt x="1547283" y="8439150"/>
                  <a:pt x="1720850" y="8528050"/>
                </a:cubicBezTo>
                <a:cubicBezTo>
                  <a:pt x="1894416" y="8616950"/>
                  <a:pt x="2087033" y="8678333"/>
                  <a:pt x="2298700" y="8712200"/>
                </a:cubicBezTo>
                <a:cubicBezTo>
                  <a:pt x="2510366" y="8746066"/>
                  <a:pt x="2730500" y="8763000"/>
                  <a:pt x="2959100" y="8763000"/>
                </a:cubicBezTo>
                <a:cubicBezTo>
                  <a:pt x="3475566" y="8763000"/>
                  <a:pt x="3890433" y="8674100"/>
                  <a:pt x="4203700" y="8496300"/>
                </a:cubicBezTo>
                <a:cubicBezTo>
                  <a:pt x="4516966" y="8318500"/>
                  <a:pt x="4754033" y="8085666"/>
                  <a:pt x="4914900" y="7797800"/>
                </a:cubicBezTo>
                <a:cubicBezTo>
                  <a:pt x="5075766" y="7509933"/>
                  <a:pt x="5179483" y="7183966"/>
                  <a:pt x="5226050" y="6819900"/>
                </a:cubicBezTo>
                <a:cubicBezTo>
                  <a:pt x="5272616" y="6455834"/>
                  <a:pt x="5291666" y="6083300"/>
                  <a:pt x="5283200" y="5702300"/>
                </a:cubicBezTo>
                <a:cubicBezTo>
                  <a:pt x="5037666" y="6108700"/>
                  <a:pt x="4701116" y="6415617"/>
                  <a:pt x="4273550" y="6623050"/>
                </a:cubicBezTo>
                <a:cubicBezTo>
                  <a:pt x="3845983" y="6830483"/>
                  <a:pt x="3399366" y="6934200"/>
                  <a:pt x="2933700" y="6934200"/>
                </a:cubicBezTo>
                <a:cubicBezTo>
                  <a:pt x="2434166" y="6934200"/>
                  <a:pt x="2000250" y="6838950"/>
                  <a:pt x="1631950" y="6648450"/>
                </a:cubicBezTo>
                <a:cubicBezTo>
                  <a:pt x="1263650" y="6457950"/>
                  <a:pt x="958850" y="6203950"/>
                  <a:pt x="717550" y="5886450"/>
                </a:cubicBezTo>
                <a:cubicBezTo>
                  <a:pt x="476250" y="5568950"/>
                  <a:pt x="296333" y="5198534"/>
                  <a:pt x="177800" y="4775200"/>
                </a:cubicBezTo>
                <a:cubicBezTo>
                  <a:pt x="59266" y="4351867"/>
                  <a:pt x="0" y="3911600"/>
                  <a:pt x="0" y="3454400"/>
                </a:cubicBezTo>
                <a:cubicBezTo>
                  <a:pt x="0" y="2971800"/>
                  <a:pt x="55033" y="2518834"/>
                  <a:pt x="165100" y="2095500"/>
                </a:cubicBezTo>
                <a:cubicBezTo>
                  <a:pt x="275166" y="1672167"/>
                  <a:pt x="450850" y="1305984"/>
                  <a:pt x="692150" y="996950"/>
                </a:cubicBezTo>
                <a:cubicBezTo>
                  <a:pt x="933450" y="687917"/>
                  <a:pt x="1240366" y="444500"/>
                  <a:pt x="1612900" y="266700"/>
                </a:cubicBezTo>
                <a:cubicBezTo>
                  <a:pt x="1985433" y="88900"/>
                  <a:pt x="2438400" y="0"/>
                  <a:pt x="2971800" y="0"/>
                </a:cubicBezTo>
                <a:cubicBezTo>
                  <a:pt x="3183466" y="0"/>
                  <a:pt x="3399366" y="29634"/>
                  <a:pt x="3619500" y="88900"/>
                </a:cubicBezTo>
                <a:cubicBezTo>
                  <a:pt x="3839633" y="148167"/>
                  <a:pt x="4053416" y="232834"/>
                  <a:pt x="4260850" y="342900"/>
                </a:cubicBezTo>
                <a:cubicBezTo>
                  <a:pt x="4468283" y="452967"/>
                  <a:pt x="4658783" y="592667"/>
                  <a:pt x="4832350" y="762000"/>
                </a:cubicBezTo>
                <a:cubicBezTo>
                  <a:pt x="5005916" y="931334"/>
                  <a:pt x="5147733" y="1121834"/>
                  <a:pt x="5257800" y="1333500"/>
                </a:cubicBezTo>
                <a:lnTo>
                  <a:pt x="5283200" y="1333500"/>
                </a:lnTo>
                <a:close/>
                <a:moveTo>
                  <a:pt x="5867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" name="Freeform 2337"/>
          <p:cNvSpPr/>
          <p:nvPr/>
        </p:nvSpPr>
        <p:spPr>
          <a:xfrm rot="0" flipH="0" flipV="0">
            <a:off x="7696175" y="6776518"/>
            <a:ext cx="151130" cy="236220"/>
          </a:xfrm>
          <a:custGeom>
            <a:pathLst>
              <a:path w="6045200" h="9448800">
                <a:moveTo>
                  <a:pt x="5283200" y="3492500"/>
                </a:moveTo>
                <a:cubicBezTo>
                  <a:pt x="5283200" y="3094567"/>
                  <a:pt x="5234516" y="2724150"/>
                  <a:pt x="5137150" y="2381250"/>
                </a:cubicBezTo>
                <a:cubicBezTo>
                  <a:pt x="5039783" y="2038350"/>
                  <a:pt x="4897966" y="1742017"/>
                  <a:pt x="4711700" y="1492250"/>
                </a:cubicBezTo>
                <a:cubicBezTo>
                  <a:pt x="4525433" y="1242484"/>
                  <a:pt x="4292600" y="1045634"/>
                  <a:pt x="4013200" y="901700"/>
                </a:cubicBezTo>
                <a:cubicBezTo>
                  <a:pt x="3733800" y="757767"/>
                  <a:pt x="3416300" y="685800"/>
                  <a:pt x="3060700" y="685800"/>
                </a:cubicBezTo>
                <a:cubicBezTo>
                  <a:pt x="2738966" y="685800"/>
                  <a:pt x="2442633" y="742950"/>
                  <a:pt x="2171700" y="857250"/>
                </a:cubicBezTo>
                <a:cubicBezTo>
                  <a:pt x="1900766" y="971550"/>
                  <a:pt x="1663700" y="1138767"/>
                  <a:pt x="1460500" y="1358900"/>
                </a:cubicBezTo>
                <a:cubicBezTo>
                  <a:pt x="1257300" y="1579034"/>
                  <a:pt x="1098550" y="1847850"/>
                  <a:pt x="984250" y="2165350"/>
                </a:cubicBezTo>
                <a:cubicBezTo>
                  <a:pt x="869950" y="2482850"/>
                  <a:pt x="812800" y="2849034"/>
                  <a:pt x="812800" y="3263900"/>
                </a:cubicBezTo>
                <a:cubicBezTo>
                  <a:pt x="795866" y="3678767"/>
                  <a:pt x="829733" y="4066117"/>
                  <a:pt x="914400" y="4425950"/>
                </a:cubicBezTo>
                <a:cubicBezTo>
                  <a:pt x="999066" y="4785784"/>
                  <a:pt x="1134533" y="5101167"/>
                  <a:pt x="1320800" y="5372100"/>
                </a:cubicBezTo>
                <a:cubicBezTo>
                  <a:pt x="1507066" y="5643034"/>
                  <a:pt x="1744133" y="5856817"/>
                  <a:pt x="2032000" y="6013450"/>
                </a:cubicBezTo>
                <a:cubicBezTo>
                  <a:pt x="2319866" y="6170084"/>
                  <a:pt x="2662766" y="6248400"/>
                  <a:pt x="3060700" y="6248400"/>
                </a:cubicBezTo>
                <a:cubicBezTo>
                  <a:pt x="3407833" y="6248400"/>
                  <a:pt x="3718983" y="6174317"/>
                  <a:pt x="3994150" y="6026150"/>
                </a:cubicBezTo>
                <a:cubicBezTo>
                  <a:pt x="4269316" y="5877984"/>
                  <a:pt x="4502150" y="5679017"/>
                  <a:pt x="4692650" y="5429250"/>
                </a:cubicBezTo>
                <a:cubicBezTo>
                  <a:pt x="4883150" y="5179484"/>
                  <a:pt x="5029200" y="4887384"/>
                  <a:pt x="5130800" y="4552950"/>
                </a:cubicBezTo>
                <a:cubicBezTo>
                  <a:pt x="5232400" y="4218517"/>
                  <a:pt x="5283200" y="3865034"/>
                  <a:pt x="5283200" y="3492500"/>
                </a:cubicBezTo>
                <a:close/>
                <a:moveTo>
                  <a:pt x="2552700" y="6756400"/>
                </a:moveTo>
                <a:moveTo>
                  <a:pt x="5283200" y="177800"/>
                </a:moveTo>
                <a:lnTo>
                  <a:pt x="6045200" y="177800"/>
                </a:lnTo>
                <a:lnTo>
                  <a:pt x="6045200" y="6121400"/>
                </a:lnTo>
                <a:cubicBezTo>
                  <a:pt x="6045200" y="6561667"/>
                  <a:pt x="6000750" y="6982883"/>
                  <a:pt x="5911850" y="7385050"/>
                </a:cubicBezTo>
                <a:cubicBezTo>
                  <a:pt x="5822950" y="7787216"/>
                  <a:pt x="5664200" y="8140700"/>
                  <a:pt x="5435600" y="8445500"/>
                </a:cubicBezTo>
                <a:cubicBezTo>
                  <a:pt x="5207000" y="8750300"/>
                  <a:pt x="4893733" y="8993716"/>
                  <a:pt x="4495800" y="9175750"/>
                </a:cubicBezTo>
                <a:cubicBezTo>
                  <a:pt x="4097866" y="9357783"/>
                  <a:pt x="3585633" y="9448800"/>
                  <a:pt x="2959100" y="9448800"/>
                </a:cubicBezTo>
                <a:cubicBezTo>
                  <a:pt x="2476500" y="9448800"/>
                  <a:pt x="2061633" y="9387416"/>
                  <a:pt x="1714500" y="9264650"/>
                </a:cubicBezTo>
                <a:cubicBezTo>
                  <a:pt x="1367366" y="9141883"/>
                  <a:pt x="1083733" y="8987366"/>
                  <a:pt x="863600" y="8801100"/>
                </a:cubicBezTo>
                <a:cubicBezTo>
                  <a:pt x="643466" y="8614833"/>
                  <a:pt x="476250" y="8409516"/>
                  <a:pt x="361950" y="8185150"/>
                </a:cubicBezTo>
                <a:cubicBezTo>
                  <a:pt x="247650" y="7960783"/>
                  <a:pt x="186266" y="7751233"/>
                  <a:pt x="177800" y="7556500"/>
                </a:cubicBezTo>
                <a:lnTo>
                  <a:pt x="990600" y="7556500"/>
                </a:lnTo>
                <a:cubicBezTo>
                  <a:pt x="1049866" y="7802033"/>
                  <a:pt x="1143000" y="8003116"/>
                  <a:pt x="1270000" y="8159750"/>
                </a:cubicBezTo>
                <a:cubicBezTo>
                  <a:pt x="1397000" y="8316383"/>
                  <a:pt x="1547283" y="8439150"/>
                  <a:pt x="1720850" y="8528050"/>
                </a:cubicBezTo>
                <a:cubicBezTo>
                  <a:pt x="1894416" y="8616950"/>
                  <a:pt x="2087033" y="8678333"/>
                  <a:pt x="2298700" y="8712200"/>
                </a:cubicBezTo>
                <a:cubicBezTo>
                  <a:pt x="2510366" y="8746066"/>
                  <a:pt x="2730500" y="8763000"/>
                  <a:pt x="2959100" y="8763000"/>
                </a:cubicBezTo>
                <a:cubicBezTo>
                  <a:pt x="3475566" y="8763000"/>
                  <a:pt x="3890433" y="8674100"/>
                  <a:pt x="4203700" y="8496300"/>
                </a:cubicBezTo>
                <a:cubicBezTo>
                  <a:pt x="4516966" y="8318500"/>
                  <a:pt x="4754033" y="8085666"/>
                  <a:pt x="4914900" y="7797800"/>
                </a:cubicBezTo>
                <a:cubicBezTo>
                  <a:pt x="5075766" y="7509933"/>
                  <a:pt x="5179483" y="7183966"/>
                  <a:pt x="5226050" y="6819900"/>
                </a:cubicBezTo>
                <a:cubicBezTo>
                  <a:pt x="5272616" y="6455834"/>
                  <a:pt x="5291666" y="6083300"/>
                  <a:pt x="5283200" y="5702300"/>
                </a:cubicBezTo>
                <a:cubicBezTo>
                  <a:pt x="5037666" y="6108700"/>
                  <a:pt x="4701116" y="6415617"/>
                  <a:pt x="4273550" y="6623050"/>
                </a:cubicBezTo>
                <a:cubicBezTo>
                  <a:pt x="3845983" y="6830483"/>
                  <a:pt x="3399366" y="6934200"/>
                  <a:pt x="2933700" y="6934200"/>
                </a:cubicBezTo>
                <a:cubicBezTo>
                  <a:pt x="2434166" y="6934200"/>
                  <a:pt x="2000250" y="6838950"/>
                  <a:pt x="1631950" y="6648450"/>
                </a:cubicBezTo>
                <a:cubicBezTo>
                  <a:pt x="1263650" y="6457950"/>
                  <a:pt x="958850" y="6203950"/>
                  <a:pt x="717550" y="5886450"/>
                </a:cubicBezTo>
                <a:cubicBezTo>
                  <a:pt x="476250" y="5568950"/>
                  <a:pt x="296333" y="5198534"/>
                  <a:pt x="177800" y="4775200"/>
                </a:cubicBezTo>
                <a:cubicBezTo>
                  <a:pt x="59266" y="4351867"/>
                  <a:pt x="0" y="3911600"/>
                  <a:pt x="0" y="3454400"/>
                </a:cubicBezTo>
                <a:cubicBezTo>
                  <a:pt x="0" y="2971800"/>
                  <a:pt x="55033" y="2518834"/>
                  <a:pt x="165100" y="2095500"/>
                </a:cubicBezTo>
                <a:cubicBezTo>
                  <a:pt x="275166" y="1672167"/>
                  <a:pt x="450850" y="1305984"/>
                  <a:pt x="692150" y="996950"/>
                </a:cubicBezTo>
                <a:cubicBezTo>
                  <a:pt x="933450" y="687917"/>
                  <a:pt x="1240366" y="444500"/>
                  <a:pt x="1612900" y="266700"/>
                </a:cubicBezTo>
                <a:cubicBezTo>
                  <a:pt x="1985433" y="88900"/>
                  <a:pt x="2438400" y="0"/>
                  <a:pt x="2971800" y="0"/>
                </a:cubicBezTo>
                <a:cubicBezTo>
                  <a:pt x="3183466" y="0"/>
                  <a:pt x="3399366" y="29634"/>
                  <a:pt x="3619500" y="88900"/>
                </a:cubicBezTo>
                <a:cubicBezTo>
                  <a:pt x="3839633" y="148167"/>
                  <a:pt x="4053416" y="232834"/>
                  <a:pt x="4260850" y="342900"/>
                </a:cubicBezTo>
                <a:cubicBezTo>
                  <a:pt x="4468283" y="452967"/>
                  <a:pt x="4658783" y="592667"/>
                  <a:pt x="4832350" y="762000"/>
                </a:cubicBezTo>
                <a:cubicBezTo>
                  <a:pt x="5005916" y="931334"/>
                  <a:pt x="5147733" y="1121834"/>
                  <a:pt x="5257800" y="1333500"/>
                </a:cubicBezTo>
                <a:lnTo>
                  <a:pt x="5283200" y="1333500"/>
                </a:lnTo>
                <a:close/>
                <a:moveTo>
                  <a:pt x="5867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" name="Freeform 2338"/>
          <p:cNvSpPr/>
          <p:nvPr/>
        </p:nvSpPr>
        <p:spPr>
          <a:xfrm rot="0" flipH="0" flipV="0">
            <a:off x="7886993" y="6776518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" name="Freeform 2339"/>
          <p:cNvSpPr/>
          <p:nvPr/>
        </p:nvSpPr>
        <p:spPr>
          <a:xfrm rot="0" flipH="0" flipV="0">
            <a:off x="8055903" y="6716828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" name="Freeform 2340"/>
          <p:cNvSpPr/>
          <p:nvPr/>
        </p:nvSpPr>
        <p:spPr>
          <a:xfrm rot="0" flipH="0" flipV="0">
            <a:off x="8124483" y="6776518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" name="Freeform 2341"/>
          <p:cNvSpPr/>
          <p:nvPr/>
        </p:nvSpPr>
        <p:spPr>
          <a:xfrm rot="0" flipH="0" flipV="0">
            <a:off x="8391501" y="6716828"/>
            <a:ext cx="151130" cy="233045"/>
          </a:xfrm>
          <a:custGeom>
            <a:pathLst>
              <a:path w="6045200" h="9321800">
                <a:moveTo>
                  <a:pt x="762000" y="5829300"/>
                </a:moveTo>
                <a:cubicBezTo>
                  <a:pt x="762000" y="6227234"/>
                  <a:pt x="810683" y="6597650"/>
                  <a:pt x="908050" y="6940550"/>
                </a:cubicBezTo>
                <a:cubicBezTo>
                  <a:pt x="1005416" y="7283450"/>
                  <a:pt x="1147233" y="7579784"/>
                  <a:pt x="1333500" y="7829550"/>
                </a:cubicBezTo>
                <a:cubicBezTo>
                  <a:pt x="1519766" y="8079317"/>
                  <a:pt x="1752600" y="8276167"/>
                  <a:pt x="2032000" y="8420100"/>
                </a:cubicBezTo>
                <a:cubicBezTo>
                  <a:pt x="2311400" y="8564034"/>
                  <a:pt x="2628900" y="8636000"/>
                  <a:pt x="2984500" y="8636000"/>
                </a:cubicBezTo>
                <a:cubicBezTo>
                  <a:pt x="3306233" y="8636000"/>
                  <a:pt x="3602566" y="8578850"/>
                  <a:pt x="3873500" y="8464550"/>
                </a:cubicBezTo>
                <a:cubicBezTo>
                  <a:pt x="4144433" y="8350250"/>
                  <a:pt x="4381500" y="8183034"/>
                  <a:pt x="4584700" y="7962900"/>
                </a:cubicBezTo>
                <a:cubicBezTo>
                  <a:pt x="4787900" y="7742767"/>
                  <a:pt x="4946650" y="7473950"/>
                  <a:pt x="5060950" y="7156450"/>
                </a:cubicBezTo>
                <a:cubicBezTo>
                  <a:pt x="5175250" y="6838950"/>
                  <a:pt x="5232400" y="6472767"/>
                  <a:pt x="5232400" y="6057900"/>
                </a:cubicBezTo>
                <a:cubicBezTo>
                  <a:pt x="5249333" y="5643034"/>
                  <a:pt x="5215466" y="5255684"/>
                  <a:pt x="5130800" y="4895850"/>
                </a:cubicBezTo>
                <a:cubicBezTo>
                  <a:pt x="5046133" y="4536017"/>
                  <a:pt x="4910666" y="4220634"/>
                  <a:pt x="4724400" y="3949700"/>
                </a:cubicBezTo>
                <a:cubicBezTo>
                  <a:pt x="4538133" y="3678767"/>
                  <a:pt x="4298950" y="3464984"/>
                  <a:pt x="4006850" y="3308350"/>
                </a:cubicBezTo>
                <a:cubicBezTo>
                  <a:pt x="3714750" y="3151717"/>
                  <a:pt x="3373966" y="3073400"/>
                  <a:pt x="2984500" y="3073400"/>
                </a:cubicBezTo>
                <a:cubicBezTo>
                  <a:pt x="2637366" y="3073400"/>
                  <a:pt x="2326216" y="3147484"/>
                  <a:pt x="2051050" y="3295650"/>
                </a:cubicBezTo>
                <a:cubicBezTo>
                  <a:pt x="1775883" y="3443817"/>
                  <a:pt x="1543050" y="3642784"/>
                  <a:pt x="1352550" y="3892550"/>
                </a:cubicBezTo>
                <a:cubicBezTo>
                  <a:pt x="1162050" y="4142317"/>
                  <a:pt x="1016000" y="4434417"/>
                  <a:pt x="914400" y="4768850"/>
                </a:cubicBezTo>
                <a:cubicBezTo>
                  <a:pt x="812800" y="5103284"/>
                  <a:pt x="762000" y="5456767"/>
                  <a:pt x="762000" y="5829300"/>
                </a:cubicBezTo>
                <a:close/>
                <a:moveTo>
                  <a:pt x="2311400" y="9144000"/>
                </a:moveTo>
                <a:moveTo>
                  <a:pt x="762000" y="9144000"/>
                </a:moveTo>
                <a:lnTo>
                  <a:pt x="0" y="9144000"/>
                </a:lnTo>
                <a:lnTo>
                  <a:pt x="0" y="0"/>
                </a:lnTo>
                <a:lnTo>
                  <a:pt x="762000" y="0"/>
                </a:lnTo>
                <a:lnTo>
                  <a:pt x="762000" y="3619500"/>
                </a:lnTo>
                <a:cubicBezTo>
                  <a:pt x="1007533" y="3213100"/>
                  <a:pt x="1344083" y="2906184"/>
                  <a:pt x="1771650" y="2698750"/>
                </a:cubicBezTo>
                <a:cubicBezTo>
                  <a:pt x="2199216" y="2491317"/>
                  <a:pt x="2645833" y="2387600"/>
                  <a:pt x="3111500" y="2387600"/>
                </a:cubicBezTo>
                <a:cubicBezTo>
                  <a:pt x="3611033" y="2387600"/>
                  <a:pt x="4044950" y="2482850"/>
                  <a:pt x="4413250" y="2673350"/>
                </a:cubicBezTo>
                <a:cubicBezTo>
                  <a:pt x="4781550" y="2863850"/>
                  <a:pt x="5086350" y="3117850"/>
                  <a:pt x="5327650" y="3435350"/>
                </a:cubicBezTo>
                <a:cubicBezTo>
                  <a:pt x="5568950" y="3752850"/>
                  <a:pt x="5748866" y="4123267"/>
                  <a:pt x="5867400" y="4546600"/>
                </a:cubicBezTo>
                <a:cubicBezTo>
                  <a:pt x="5985933" y="4969934"/>
                  <a:pt x="6045200" y="5410200"/>
                  <a:pt x="6045200" y="5867400"/>
                </a:cubicBezTo>
                <a:cubicBezTo>
                  <a:pt x="6045200" y="6350000"/>
                  <a:pt x="5990166" y="6802967"/>
                  <a:pt x="5880100" y="7226300"/>
                </a:cubicBezTo>
                <a:cubicBezTo>
                  <a:pt x="5770033" y="7649634"/>
                  <a:pt x="5594350" y="8015817"/>
                  <a:pt x="5353050" y="8324850"/>
                </a:cubicBezTo>
                <a:cubicBezTo>
                  <a:pt x="5111750" y="8633884"/>
                  <a:pt x="4804833" y="8877300"/>
                  <a:pt x="4432300" y="9055100"/>
                </a:cubicBezTo>
                <a:cubicBezTo>
                  <a:pt x="4059766" y="9232900"/>
                  <a:pt x="3606800" y="9321800"/>
                  <a:pt x="3073400" y="9321800"/>
                </a:cubicBezTo>
                <a:cubicBezTo>
                  <a:pt x="2861733" y="9321800"/>
                  <a:pt x="2645833" y="9292166"/>
                  <a:pt x="2425700" y="9232900"/>
                </a:cubicBezTo>
                <a:cubicBezTo>
                  <a:pt x="2205566" y="9173633"/>
                  <a:pt x="1991783" y="9088967"/>
                  <a:pt x="1784350" y="8978900"/>
                </a:cubicBezTo>
                <a:cubicBezTo>
                  <a:pt x="1576916" y="8868834"/>
                  <a:pt x="1386416" y="8731250"/>
                  <a:pt x="1212850" y="8566150"/>
                </a:cubicBezTo>
                <a:cubicBezTo>
                  <a:pt x="1039283" y="8401050"/>
                  <a:pt x="897466" y="8208434"/>
                  <a:pt x="787400" y="7988300"/>
                </a:cubicBezTo>
                <a:lnTo>
                  <a:pt x="762000" y="7988300"/>
                </a:lnTo>
                <a:close/>
                <a:moveTo>
                  <a:pt x="-1003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" name="Freeform 2342"/>
          <p:cNvSpPr/>
          <p:nvPr/>
        </p:nvSpPr>
        <p:spPr>
          <a:xfrm rot="0" flipH="0" flipV="0">
            <a:off x="8572475" y="6776518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" name="Freeform 2343"/>
          <p:cNvSpPr/>
          <p:nvPr/>
        </p:nvSpPr>
        <p:spPr>
          <a:xfrm rot="0" flipH="0" flipV="0">
            <a:off x="8751546" y="6776518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" name="Freeform 2344"/>
          <p:cNvSpPr/>
          <p:nvPr/>
        </p:nvSpPr>
        <p:spPr>
          <a:xfrm rot="0" flipH="0" flipV="0">
            <a:off x="8907756" y="6776518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" name="Freeform 2345"/>
          <p:cNvSpPr/>
          <p:nvPr/>
        </p:nvSpPr>
        <p:spPr>
          <a:xfrm rot="0" flipH="0" flipV="0">
            <a:off x="9095081" y="6776518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" name="Freeform 2346"/>
          <p:cNvSpPr/>
          <p:nvPr/>
        </p:nvSpPr>
        <p:spPr>
          <a:xfrm rot="0" flipH="0" flipV="0">
            <a:off x="9273515" y="6716828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" name="Freeform 2347"/>
          <p:cNvSpPr/>
          <p:nvPr/>
        </p:nvSpPr>
        <p:spPr>
          <a:xfrm rot="0" flipH="0" flipV="0">
            <a:off x="9337015" y="6710796"/>
            <a:ext cx="70485" cy="295275"/>
          </a:xfrm>
          <a:custGeom>
            <a:pathLst>
              <a:path w="2819400" h="11811000">
                <a:moveTo>
                  <a:pt x="0" y="11811000"/>
                </a:moveTo>
                <a:cubicBezTo>
                  <a:pt x="609600" y="10930466"/>
                  <a:pt x="1085850" y="9988550"/>
                  <a:pt x="1428750" y="8985250"/>
                </a:cubicBezTo>
                <a:cubicBezTo>
                  <a:pt x="1771650" y="7981950"/>
                  <a:pt x="1943100" y="6942667"/>
                  <a:pt x="1943100" y="5867400"/>
                </a:cubicBezTo>
                <a:cubicBezTo>
                  <a:pt x="1943100" y="4809067"/>
                  <a:pt x="1765300" y="3784600"/>
                  <a:pt x="1409700" y="2794000"/>
                </a:cubicBezTo>
                <a:cubicBezTo>
                  <a:pt x="1054100" y="1803400"/>
                  <a:pt x="584200" y="872067"/>
                  <a:pt x="0" y="0"/>
                </a:cubicBezTo>
                <a:lnTo>
                  <a:pt x="647700" y="0"/>
                </a:lnTo>
                <a:cubicBezTo>
                  <a:pt x="994833" y="482600"/>
                  <a:pt x="1303866" y="950384"/>
                  <a:pt x="1574800" y="1403350"/>
                </a:cubicBezTo>
                <a:cubicBezTo>
                  <a:pt x="1845733" y="1856317"/>
                  <a:pt x="2072216" y="2317750"/>
                  <a:pt x="2254250" y="2787650"/>
                </a:cubicBezTo>
                <a:cubicBezTo>
                  <a:pt x="2436283" y="3257550"/>
                  <a:pt x="2575983" y="3748617"/>
                  <a:pt x="2673350" y="4260850"/>
                </a:cubicBezTo>
                <a:cubicBezTo>
                  <a:pt x="2770716" y="4773084"/>
                  <a:pt x="2819400" y="5329767"/>
                  <a:pt x="2819400" y="5930900"/>
                </a:cubicBezTo>
                <a:cubicBezTo>
                  <a:pt x="2819400" y="6515100"/>
                  <a:pt x="2770716" y="7063317"/>
                  <a:pt x="2673350" y="7575550"/>
                </a:cubicBezTo>
                <a:cubicBezTo>
                  <a:pt x="2575983" y="8087784"/>
                  <a:pt x="2434166" y="8580967"/>
                  <a:pt x="2247900" y="9055100"/>
                </a:cubicBezTo>
                <a:cubicBezTo>
                  <a:pt x="2061633" y="9529233"/>
                  <a:pt x="1833033" y="9992783"/>
                  <a:pt x="1562100" y="10445750"/>
                </a:cubicBezTo>
                <a:cubicBezTo>
                  <a:pt x="1291166" y="10898716"/>
                  <a:pt x="986366" y="11353800"/>
                  <a:pt x="647700" y="11811000"/>
                </a:cubicBezTo>
                <a:close/>
                <a:moveTo>
                  <a:pt x="-3136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" name="Rectangle 2348"/>
          <p:cNvSpPr/>
          <p:nvPr/>
        </p:nvSpPr>
        <p:spPr>
          <a:xfrm rot="0" flipH="0" flipV="0">
            <a:off x="6232183" y="7529899"/>
            <a:ext cx="2999739" cy="1524005"/>
          </a:xfrm>
          <a:prstGeom prst="rect">
            <a:avLst/>
          </a:prstGeom>
        </p:spPr>
      </p:sp>
      <p:sp>
        <p:nvSpPr>
          <p:cNvPr id="2349" name="Freeform 2349"/>
          <p:cNvSpPr/>
          <p:nvPr/>
        </p:nvSpPr>
        <p:spPr>
          <a:xfrm rot="0" flipH="0" flipV="0">
            <a:off x="6257266" y="7609274"/>
            <a:ext cx="178752" cy="228600"/>
          </a:xfrm>
          <a:custGeom>
            <a:pathLst>
              <a:path w="7150100" h="9144000">
                <a:moveTo>
                  <a:pt x="889000" y="1168400"/>
                </a:moveTo>
                <a:lnTo>
                  <a:pt x="863600" y="1168400"/>
                </a:lnTo>
                <a:lnTo>
                  <a:pt x="863600" y="9144000"/>
                </a:lnTo>
                <a:lnTo>
                  <a:pt x="0" y="9144000"/>
                </a:lnTo>
                <a:lnTo>
                  <a:pt x="0" y="0"/>
                </a:lnTo>
                <a:lnTo>
                  <a:pt x="977900" y="0"/>
                </a:lnTo>
                <a:lnTo>
                  <a:pt x="6261100" y="7988300"/>
                </a:lnTo>
                <a:lnTo>
                  <a:pt x="6286500" y="7988300"/>
                </a:lnTo>
                <a:lnTo>
                  <a:pt x="6286500" y="0"/>
                </a:lnTo>
                <a:lnTo>
                  <a:pt x="7150100" y="0"/>
                </a:lnTo>
                <a:lnTo>
                  <a:pt x="7150100" y="9144000"/>
                </a:lnTo>
                <a:lnTo>
                  <a:pt x="6146800" y="9144000"/>
                </a:lnTo>
                <a:close/>
                <a:moveTo>
                  <a:pt x="6972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" name="Freeform 2350"/>
          <p:cNvSpPr/>
          <p:nvPr/>
        </p:nvSpPr>
        <p:spPr>
          <a:xfrm rot="0" flipH="0" flipV="0">
            <a:off x="6476023" y="7620069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" name="Freeform 2351"/>
          <p:cNvSpPr/>
          <p:nvPr/>
        </p:nvSpPr>
        <p:spPr>
          <a:xfrm rot="0" flipH="0" flipV="0">
            <a:off x="6658268" y="7668964"/>
            <a:ext cx="223520" cy="16891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" name="Freeform 2352"/>
          <p:cNvSpPr/>
          <p:nvPr/>
        </p:nvSpPr>
        <p:spPr>
          <a:xfrm rot="0" flipH="0" flipV="0">
            <a:off x="6917030" y="7620069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" name="Freeform 2353"/>
          <p:cNvSpPr/>
          <p:nvPr/>
        </p:nvSpPr>
        <p:spPr>
          <a:xfrm rot="0" flipH="0" flipV="0">
            <a:off x="7173571" y="7627689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" name="Freeform 2354"/>
          <p:cNvSpPr/>
          <p:nvPr/>
        </p:nvSpPr>
        <p:spPr>
          <a:xfrm rot="0" flipH="0" flipV="0">
            <a:off x="7269773" y="7668964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" name="Freeform 2355"/>
          <p:cNvSpPr/>
          <p:nvPr/>
        </p:nvSpPr>
        <p:spPr>
          <a:xfrm rot="0" flipH="0" flipV="0">
            <a:off x="7444081" y="7668964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" name="Freeform 2356"/>
          <p:cNvSpPr/>
          <p:nvPr/>
        </p:nvSpPr>
        <p:spPr>
          <a:xfrm rot="0" flipH="0" flipV="0">
            <a:off x="7632358" y="7668964"/>
            <a:ext cx="73342" cy="16891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" name="Freeform 2357"/>
          <p:cNvSpPr/>
          <p:nvPr/>
        </p:nvSpPr>
        <p:spPr>
          <a:xfrm rot="0" flipH="0" flipV="0">
            <a:off x="7739038" y="7609274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" name="Freeform 2358"/>
          <p:cNvSpPr/>
          <p:nvPr/>
        </p:nvSpPr>
        <p:spPr>
          <a:xfrm rot="0" flipH="0" flipV="0">
            <a:off x="7799363" y="7668964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" name="Freeform 2359"/>
          <p:cNvSpPr/>
          <p:nvPr/>
        </p:nvSpPr>
        <p:spPr>
          <a:xfrm rot="0" flipH="0" flipV="0">
            <a:off x="7987005" y="7609274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" name="Freeform 2360"/>
          <p:cNvSpPr/>
          <p:nvPr/>
        </p:nvSpPr>
        <p:spPr>
          <a:xfrm rot="0" flipH="0" flipV="0">
            <a:off x="8046378" y="7668964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" name="Freeform 2361"/>
          <p:cNvSpPr/>
          <p:nvPr/>
        </p:nvSpPr>
        <p:spPr>
          <a:xfrm rot="0" flipH="0" flipV="0">
            <a:off x="8222908" y="7668964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" name="Freeform 2362"/>
          <p:cNvSpPr/>
          <p:nvPr/>
        </p:nvSpPr>
        <p:spPr>
          <a:xfrm rot="0" flipH="0" flipV="0">
            <a:off x="8388643" y="7609274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" name="Freeform 2363"/>
          <p:cNvSpPr/>
          <p:nvPr/>
        </p:nvSpPr>
        <p:spPr>
          <a:xfrm rot="0" flipH="0" flipV="0">
            <a:off x="8548663" y="7673409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" name="Freeform 2364"/>
          <p:cNvSpPr/>
          <p:nvPr/>
        </p:nvSpPr>
        <p:spPr>
          <a:xfrm rot="0" flipH="0" flipV="0">
            <a:off x="8708683" y="7627689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" name="Freeform 2365"/>
          <p:cNvSpPr/>
          <p:nvPr/>
        </p:nvSpPr>
        <p:spPr>
          <a:xfrm rot="0" flipH="0" flipV="0">
            <a:off x="6244248" y="8049964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" name="Freeform 2366"/>
          <p:cNvSpPr/>
          <p:nvPr/>
        </p:nvSpPr>
        <p:spPr>
          <a:xfrm rot="0" flipH="0" flipV="0">
            <a:off x="6414110" y="8054409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" name="Freeform 2367"/>
          <p:cNvSpPr/>
          <p:nvPr/>
        </p:nvSpPr>
        <p:spPr>
          <a:xfrm rot="0" flipH="0" flipV="0">
            <a:off x="6582068" y="8049964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" name="Freeform 2368"/>
          <p:cNvSpPr/>
          <p:nvPr/>
        </p:nvSpPr>
        <p:spPr>
          <a:xfrm rot="0" flipH="0" flipV="0">
            <a:off x="6750343" y="8008689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" name="Freeform 2369"/>
          <p:cNvSpPr/>
          <p:nvPr/>
        </p:nvSpPr>
        <p:spPr>
          <a:xfrm rot="0" flipH="0" flipV="0">
            <a:off x="6942113" y="7990274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" name="Freeform 2370"/>
          <p:cNvSpPr/>
          <p:nvPr/>
        </p:nvSpPr>
        <p:spPr>
          <a:xfrm rot="0" flipH="0" flipV="0">
            <a:off x="7084670" y="8054409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" name="Freeform 2371"/>
          <p:cNvSpPr/>
          <p:nvPr/>
        </p:nvSpPr>
        <p:spPr>
          <a:xfrm rot="0" flipH="0" flipV="0">
            <a:off x="7252628" y="8049964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" name="Freeform 2372"/>
          <p:cNvSpPr/>
          <p:nvPr/>
        </p:nvSpPr>
        <p:spPr>
          <a:xfrm rot="0" flipH="0" flipV="0">
            <a:off x="7437413" y="8049964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3" name="Freeform 2373"/>
          <p:cNvSpPr/>
          <p:nvPr/>
        </p:nvSpPr>
        <p:spPr>
          <a:xfrm rot="0" flipH="0" flipV="0">
            <a:off x="7597433" y="8008689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" name="Freeform 2374"/>
          <p:cNvSpPr/>
          <p:nvPr/>
        </p:nvSpPr>
        <p:spPr>
          <a:xfrm rot="0" flipH="0" flipV="0">
            <a:off x="7685698" y="8008689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" name="Freeform 2375"/>
          <p:cNvSpPr/>
          <p:nvPr/>
        </p:nvSpPr>
        <p:spPr>
          <a:xfrm rot="0" flipH="0" flipV="0">
            <a:off x="7792378" y="7990274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" name="Freeform 2376"/>
          <p:cNvSpPr/>
          <p:nvPr/>
        </p:nvSpPr>
        <p:spPr>
          <a:xfrm rot="0" flipH="0" flipV="0">
            <a:off x="7844448" y="7985829"/>
            <a:ext cx="75247" cy="233045"/>
          </a:xfrm>
          <a:custGeom>
            <a:pathLst>
              <a:path w="3009900" h="9321800">
                <a:moveTo>
                  <a:pt x="0" y="3378200"/>
                </a:moveTo>
                <a:lnTo>
                  <a:pt x="0" y="2743200"/>
                </a:lnTo>
                <a:lnTo>
                  <a:pt x="977900" y="2743200"/>
                </a:lnTo>
                <a:lnTo>
                  <a:pt x="977900" y="1701800"/>
                </a:lnTo>
                <a:cubicBezTo>
                  <a:pt x="977900" y="1176867"/>
                  <a:pt x="1083733" y="762000"/>
                  <a:pt x="1295400" y="457200"/>
                </a:cubicBezTo>
                <a:cubicBezTo>
                  <a:pt x="1507066" y="152400"/>
                  <a:pt x="1866900" y="0"/>
                  <a:pt x="2374900" y="0"/>
                </a:cubicBezTo>
                <a:cubicBezTo>
                  <a:pt x="2493433" y="0"/>
                  <a:pt x="2603500" y="4234"/>
                  <a:pt x="2705100" y="12700"/>
                </a:cubicBezTo>
                <a:cubicBezTo>
                  <a:pt x="2806700" y="21167"/>
                  <a:pt x="2908300" y="33867"/>
                  <a:pt x="3009900" y="50800"/>
                </a:cubicBezTo>
                <a:lnTo>
                  <a:pt x="3009900" y="749300"/>
                </a:lnTo>
                <a:cubicBezTo>
                  <a:pt x="2840566" y="706967"/>
                  <a:pt x="2688166" y="685800"/>
                  <a:pt x="2552700" y="685800"/>
                </a:cubicBezTo>
                <a:cubicBezTo>
                  <a:pt x="2357966" y="685800"/>
                  <a:pt x="2205566" y="721784"/>
                  <a:pt x="2095500" y="793750"/>
                </a:cubicBezTo>
                <a:cubicBezTo>
                  <a:pt x="1985433" y="865717"/>
                  <a:pt x="1905000" y="960967"/>
                  <a:pt x="1854200" y="1079500"/>
                </a:cubicBezTo>
                <a:cubicBezTo>
                  <a:pt x="1803400" y="1198034"/>
                  <a:pt x="1771650" y="1331384"/>
                  <a:pt x="1758950" y="1479550"/>
                </a:cubicBezTo>
                <a:cubicBezTo>
                  <a:pt x="1746250" y="1627717"/>
                  <a:pt x="1739900" y="1778000"/>
                  <a:pt x="1739900" y="1930400"/>
                </a:cubicBezTo>
                <a:lnTo>
                  <a:pt x="1739900" y="2743200"/>
                </a:lnTo>
                <a:lnTo>
                  <a:pt x="3009900" y="2743200"/>
                </a:lnTo>
                <a:lnTo>
                  <a:pt x="3009900" y="3378200"/>
                </a:lnTo>
                <a:lnTo>
                  <a:pt x="1739900" y="3378200"/>
                </a:lnTo>
                <a:lnTo>
                  <a:pt x="1739900" y="9321800"/>
                </a:lnTo>
                <a:lnTo>
                  <a:pt x="977900" y="9321800"/>
                </a:lnTo>
                <a:lnTo>
                  <a:pt x="977900" y="3378200"/>
                </a:lnTo>
                <a:close/>
                <a:moveTo>
                  <a:pt x="5689600" y="9321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" name="Freeform 2377"/>
          <p:cNvSpPr/>
          <p:nvPr/>
        </p:nvSpPr>
        <p:spPr>
          <a:xfrm rot="0" flipH="0" flipV="0">
            <a:off x="7932078" y="8054409"/>
            <a:ext cx="147320" cy="229235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" name="Freeform 2378"/>
          <p:cNvSpPr/>
          <p:nvPr/>
        </p:nvSpPr>
        <p:spPr>
          <a:xfrm rot="0" flipH="0" flipV="0">
            <a:off x="8099718" y="8049964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" name="Freeform 2379"/>
          <p:cNvSpPr/>
          <p:nvPr/>
        </p:nvSpPr>
        <p:spPr>
          <a:xfrm rot="0" flipH="0" flipV="0">
            <a:off x="8268628" y="7990274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" name="Freeform 2380"/>
          <p:cNvSpPr/>
          <p:nvPr/>
        </p:nvSpPr>
        <p:spPr>
          <a:xfrm rot="0" flipH="0" flipV="0">
            <a:off x="8339113" y="7990274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" name="Freeform 2381"/>
          <p:cNvSpPr/>
          <p:nvPr/>
        </p:nvSpPr>
        <p:spPr>
          <a:xfrm rot="0" flipH="0" flipV="0">
            <a:off x="8406423" y="7990274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" name="Freeform 2382"/>
          <p:cNvSpPr/>
          <p:nvPr/>
        </p:nvSpPr>
        <p:spPr>
          <a:xfrm rot="0" flipH="0" flipV="0">
            <a:off x="8565173" y="7990274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" name="Freeform 2383"/>
          <p:cNvSpPr/>
          <p:nvPr/>
        </p:nvSpPr>
        <p:spPr>
          <a:xfrm rot="0" flipH="0" flipV="0">
            <a:off x="8716938" y="8049964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" name="Freeform 2384"/>
          <p:cNvSpPr/>
          <p:nvPr/>
        </p:nvSpPr>
        <p:spPr>
          <a:xfrm rot="0" flipH="0" flipV="0">
            <a:off x="8893468" y="8049964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" name="Freeform 2385"/>
          <p:cNvSpPr/>
          <p:nvPr/>
        </p:nvSpPr>
        <p:spPr>
          <a:xfrm rot="0" flipH="0" flipV="0">
            <a:off x="9087778" y="8062664"/>
            <a:ext cx="23177" cy="156210"/>
          </a:xfrm>
          <a:custGeom>
            <a:pathLst>
              <a:path w="927100" h="6248400">
                <a:moveTo>
                  <a:pt x="0" y="6248400"/>
                </a:moveTo>
                <a:lnTo>
                  <a:pt x="0" y="5130800"/>
                </a:lnTo>
                <a:lnTo>
                  <a:pt x="927100" y="5130800"/>
                </a:lnTo>
                <a:lnTo>
                  <a:pt x="927100" y="6248400"/>
                </a:lnTo>
                <a:close/>
                <a:moveTo>
                  <a:pt x="-1295400" y="6248400"/>
                </a:moveTo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3835400" y="6248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" name="Freeform 2386"/>
          <p:cNvSpPr/>
          <p:nvPr/>
        </p:nvSpPr>
        <p:spPr>
          <a:xfrm rot="0" flipH="0" flipV="0">
            <a:off x="6238533" y="8389690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" name="Freeform 2387"/>
          <p:cNvSpPr/>
          <p:nvPr/>
        </p:nvSpPr>
        <p:spPr>
          <a:xfrm rot="0" flipH="0" flipV="0">
            <a:off x="6343308" y="8435410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" name="Freeform 2388"/>
          <p:cNvSpPr/>
          <p:nvPr/>
        </p:nvSpPr>
        <p:spPr>
          <a:xfrm rot="0" flipH="0" flipV="0">
            <a:off x="6522696" y="8371275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" name="Freeform 2389"/>
          <p:cNvSpPr/>
          <p:nvPr/>
        </p:nvSpPr>
        <p:spPr>
          <a:xfrm rot="0" flipH="0" flipV="0">
            <a:off x="6579528" y="8430965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" name="Freeform 2390"/>
          <p:cNvSpPr/>
          <p:nvPr/>
        </p:nvSpPr>
        <p:spPr>
          <a:xfrm rot="0" flipH="0" flipV="0">
            <a:off x="6765583" y="8371275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" name="Freeform 2391"/>
          <p:cNvSpPr/>
          <p:nvPr/>
        </p:nvSpPr>
        <p:spPr>
          <a:xfrm rot="0" flipH="0" flipV="0">
            <a:off x="6917348" y="8430965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" name="Freeform 2392"/>
          <p:cNvSpPr/>
          <p:nvPr/>
        </p:nvSpPr>
        <p:spPr>
          <a:xfrm rot="0" flipH="0" flipV="0">
            <a:off x="7075781" y="8430965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" name="Freeform 2393"/>
          <p:cNvSpPr/>
          <p:nvPr/>
        </p:nvSpPr>
        <p:spPr>
          <a:xfrm rot="0" flipH="0" flipV="0">
            <a:off x="7260883" y="8430965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" name="Freeform 2394"/>
          <p:cNvSpPr/>
          <p:nvPr/>
        </p:nvSpPr>
        <p:spPr>
          <a:xfrm rot="0" flipH="0" flipV="0">
            <a:off x="7429158" y="8430965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" name="Freeform 2395"/>
          <p:cNvSpPr/>
          <p:nvPr/>
        </p:nvSpPr>
        <p:spPr>
          <a:xfrm rot="0" flipH="0" flipV="0">
            <a:off x="7691413" y="8430965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" name="Freeform 2396"/>
          <p:cNvSpPr/>
          <p:nvPr/>
        </p:nvSpPr>
        <p:spPr>
          <a:xfrm rot="0" flipH="0" flipV="0">
            <a:off x="7878738" y="8430965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" name="Freeform 2397"/>
          <p:cNvSpPr/>
          <p:nvPr/>
        </p:nvSpPr>
        <p:spPr>
          <a:xfrm rot="0" flipH="0" flipV="0">
            <a:off x="8138770" y="8371275"/>
            <a:ext cx="51752" cy="71755"/>
          </a:xfrm>
          <a:custGeom>
            <a:pathLst>
              <a:path w="2070100" h="2870200">
                <a:moveTo>
                  <a:pt x="0" y="0"/>
                </a:moveTo>
                <a:lnTo>
                  <a:pt x="660400" y="0"/>
                </a:lnTo>
                <a:lnTo>
                  <a:pt x="660400" y="2870200"/>
                </a:lnTo>
                <a:lnTo>
                  <a:pt x="0" y="2870200"/>
                </a:lnTo>
                <a:close/>
                <a:moveTo>
                  <a:pt x="8420100" y="9144000"/>
                </a:moveTo>
                <a:moveTo>
                  <a:pt x="1409700" y="0"/>
                </a:moveTo>
                <a:lnTo>
                  <a:pt x="2070100" y="0"/>
                </a:lnTo>
                <a:lnTo>
                  <a:pt x="2070100" y="2870200"/>
                </a:lnTo>
                <a:lnTo>
                  <a:pt x="1409700" y="2870200"/>
                </a:lnTo>
                <a:close/>
                <a:moveTo>
                  <a:pt x="8420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" name="Freeform 2398"/>
          <p:cNvSpPr/>
          <p:nvPr/>
        </p:nvSpPr>
        <p:spPr>
          <a:xfrm rot="0" flipH="0" flipV="0">
            <a:off x="8214335" y="8435410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" name="Freeform 2399"/>
          <p:cNvSpPr/>
          <p:nvPr/>
        </p:nvSpPr>
        <p:spPr>
          <a:xfrm rot="0" flipH="0" flipV="0">
            <a:off x="8382293" y="8430965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" name="Freeform 2400"/>
          <p:cNvSpPr/>
          <p:nvPr/>
        </p:nvSpPr>
        <p:spPr>
          <a:xfrm rot="0" flipH="0" flipV="0">
            <a:off x="8568983" y="8371275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" name="Freeform 2401"/>
          <p:cNvSpPr/>
          <p:nvPr/>
        </p:nvSpPr>
        <p:spPr>
          <a:xfrm rot="0" flipH="0" flipV="0">
            <a:off x="8637563" y="8430965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" name="Freeform 2402"/>
          <p:cNvSpPr/>
          <p:nvPr/>
        </p:nvSpPr>
        <p:spPr>
          <a:xfrm rot="0" flipH="0" flipV="0">
            <a:off x="8809331" y="8371275"/>
            <a:ext cx="51752" cy="71755"/>
          </a:xfrm>
          <a:custGeom>
            <a:pathLst>
              <a:path w="2070100" h="2870200">
                <a:moveTo>
                  <a:pt x="0" y="0"/>
                </a:moveTo>
                <a:lnTo>
                  <a:pt x="660400" y="0"/>
                </a:lnTo>
                <a:lnTo>
                  <a:pt x="660400" y="2870200"/>
                </a:lnTo>
                <a:lnTo>
                  <a:pt x="0" y="2870200"/>
                </a:lnTo>
                <a:close/>
                <a:moveTo>
                  <a:pt x="8420100" y="9144000"/>
                </a:moveTo>
                <a:moveTo>
                  <a:pt x="1409700" y="0"/>
                </a:moveTo>
                <a:lnTo>
                  <a:pt x="2070100" y="0"/>
                </a:lnTo>
                <a:lnTo>
                  <a:pt x="2070100" y="2870200"/>
                </a:lnTo>
                <a:lnTo>
                  <a:pt x="1409700" y="2870200"/>
                </a:lnTo>
                <a:close/>
                <a:moveTo>
                  <a:pt x="8420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" name="Freeform 2403"/>
          <p:cNvSpPr/>
          <p:nvPr/>
        </p:nvSpPr>
        <p:spPr>
          <a:xfrm rot="0" flipH="0" flipV="0">
            <a:off x="6235437" y="8765932"/>
            <a:ext cx="94724" cy="217894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" name="Freeform 2404"/>
          <p:cNvSpPr/>
          <p:nvPr/>
        </p:nvSpPr>
        <p:spPr>
          <a:xfrm rot="0" flipH="0" flipV="0">
            <a:off x="6348145" y="8806572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" name="Freeform 2405"/>
          <p:cNvSpPr/>
          <p:nvPr/>
        </p:nvSpPr>
        <p:spPr>
          <a:xfrm rot="0" flipH="0" flipV="0">
            <a:off x="6541608" y="8752597"/>
            <a:ext cx="164638" cy="233680"/>
          </a:xfrm>
          <a:custGeom>
            <a:pathLst>
              <a:path w="6585545" h="9347200">
                <a:moveTo>
                  <a:pt x="2926953" y="2197100"/>
                </a:moveTo>
                <a:cubicBezTo>
                  <a:pt x="3336263" y="2197100"/>
                  <a:pt x="3700066" y="2287324"/>
                  <a:pt x="4018359" y="2467769"/>
                </a:cubicBezTo>
                <a:cubicBezTo>
                  <a:pt x="4336653" y="2648215"/>
                  <a:pt x="4595019" y="2898180"/>
                  <a:pt x="4793456" y="3217665"/>
                </a:cubicBezTo>
                <a:lnTo>
                  <a:pt x="4793456" y="0"/>
                </a:lnTo>
                <a:lnTo>
                  <a:pt x="6585545" y="0"/>
                </a:lnTo>
                <a:lnTo>
                  <a:pt x="6585545" y="9131300"/>
                </a:lnTo>
                <a:lnTo>
                  <a:pt x="4867870" y="9131300"/>
                </a:lnTo>
                <a:lnTo>
                  <a:pt x="4867870" y="8209757"/>
                </a:lnTo>
                <a:cubicBezTo>
                  <a:pt x="4615722" y="8607293"/>
                  <a:pt x="4328385" y="8896284"/>
                  <a:pt x="4005858" y="9076730"/>
                </a:cubicBezTo>
                <a:cubicBezTo>
                  <a:pt x="3683463" y="9257043"/>
                  <a:pt x="3282487" y="9347200"/>
                  <a:pt x="2802930" y="9347200"/>
                </a:cubicBezTo>
                <a:cubicBezTo>
                  <a:pt x="2013281" y="9347200"/>
                  <a:pt x="1348714" y="9026989"/>
                  <a:pt x="809228" y="8386565"/>
                </a:cubicBezTo>
                <a:cubicBezTo>
                  <a:pt x="269743" y="7746141"/>
                  <a:pt x="0" y="6924411"/>
                  <a:pt x="0" y="5921375"/>
                </a:cubicBezTo>
                <a:cubicBezTo>
                  <a:pt x="0" y="4764882"/>
                  <a:pt x="265575" y="3855046"/>
                  <a:pt x="796727" y="3191868"/>
                </a:cubicBezTo>
                <a:cubicBezTo>
                  <a:pt x="1328010" y="2528690"/>
                  <a:pt x="2038085" y="2197100"/>
                  <a:pt x="2926953" y="2197100"/>
                </a:cubicBezTo>
                <a:close/>
                <a:moveTo>
                  <a:pt x="6543477" y="9131300"/>
                </a:moveTo>
                <a:moveTo>
                  <a:pt x="3311327" y="7874000"/>
                </a:moveTo>
                <a:cubicBezTo>
                  <a:pt x="3811521" y="7874000"/>
                  <a:pt x="4191860" y="7686675"/>
                  <a:pt x="4452342" y="7312025"/>
                </a:cubicBezTo>
                <a:cubicBezTo>
                  <a:pt x="4712824" y="6937375"/>
                  <a:pt x="4843066" y="6452394"/>
                  <a:pt x="4843066" y="5857082"/>
                </a:cubicBezTo>
                <a:cubicBezTo>
                  <a:pt x="4843066" y="5024438"/>
                  <a:pt x="4634309" y="4429125"/>
                  <a:pt x="4216797" y="4071144"/>
                </a:cubicBezTo>
                <a:cubicBezTo>
                  <a:pt x="3960416" y="3854715"/>
                  <a:pt x="3662759" y="3746500"/>
                  <a:pt x="3323828" y="3746500"/>
                </a:cubicBezTo>
                <a:cubicBezTo>
                  <a:pt x="2806964" y="3746500"/>
                  <a:pt x="2427618" y="3943218"/>
                  <a:pt x="2185789" y="4336654"/>
                </a:cubicBezTo>
                <a:cubicBezTo>
                  <a:pt x="1943960" y="4729957"/>
                  <a:pt x="1823045" y="5218047"/>
                  <a:pt x="1823045" y="5800924"/>
                </a:cubicBezTo>
                <a:cubicBezTo>
                  <a:pt x="1823045" y="6429442"/>
                  <a:pt x="1946010" y="6932084"/>
                  <a:pt x="2191941" y="7308850"/>
                </a:cubicBezTo>
                <a:cubicBezTo>
                  <a:pt x="2438003" y="7685617"/>
                  <a:pt x="2811132" y="7874000"/>
                  <a:pt x="3311327" y="7874000"/>
                </a:cubicBezTo>
                <a:close/>
                <a:moveTo>
                  <a:pt x="866577" y="91313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" name="Freeform 2406"/>
          <p:cNvSpPr/>
          <p:nvPr/>
        </p:nvSpPr>
        <p:spPr>
          <a:xfrm rot="0" flipH="0" flipV="0">
            <a:off x="6733056" y="8807524"/>
            <a:ext cx="160354" cy="179070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" name="Freeform 2407"/>
          <p:cNvSpPr/>
          <p:nvPr/>
        </p:nvSpPr>
        <p:spPr>
          <a:xfrm rot="0" flipH="0" flipV="0">
            <a:off x="6923292" y="8807524"/>
            <a:ext cx="152856" cy="173355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" name="Freeform 2408"/>
          <p:cNvSpPr/>
          <p:nvPr/>
        </p:nvSpPr>
        <p:spPr>
          <a:xfrm rot="0" flipH="0" flipV="0">
            <a:off x="7117221" y="8807524"/>
            <a:ext cx="152856" cy="173355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" name="Freeform 2409"/>
          <p:cNvSpPr/>
          <p:nvPr/>
        </p:nvSpPr>
        <p:spPr>
          <a:xfrm rot="0" flipH="0" flipV="0">
            <a:off x="7299368" y="8749422"/>
            <a:ext cx="158283" cy="236855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" name="Freeform 2410"/>
          <p:cNvSpPr/>
          <p:nvPr/>
        </p:nvSpPr>
        <p:spPr>
          <a:xfrm rot="0" flipH="0" flipV="0">
            <a:off x="7486970" y="8753232"/>
            <a:ext cx="155490" cy="227647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" name="Freeform 2411"/>
          <p:cNvSpPr/>
          <p:nvPr/>
        </p:nvSpPr>
        <p:spPr>
          <a:xfrm rot="0" flipH="0" flipV="0">
            <a:off x="7653642" y="8749422"/>
            <a:ext cx="172700" cy="237172"/>
          </a:xfrm>
          <a:custGeom>
            <a:pathLst>
              <a:path w="6908006" h="9486900">
                <a:moveTo>
                  <a:pt x="3447852" y="8013700"/>
                </a:moveTo>
                <a:cubicBezTo>
                  <a:pt x="3964583" y="8013700"/>
                  <a:pt x="4361392" y="7830014"/>
                  <a:pt x="4638278" y="7462640"/>
                </a:cubicBezTo>
                <a:cubicBezTo>
                  <a:pt x="4915297" y="7095266"/>
                  <a:pt x="5053806" y="6573044"/>
                  <a:pt x="5053806" y="5895975"/>
                </a:cubicBezTo>
                <a:cubicBezTo>
                  <a:pt x="5053806" y="5219039"/>
                  <a:pt x="4915297" y="4697942"/>
                  <a:pt x="4638278" y="4332685"/>
                </a:cubicBezTo>
                <a:cubicBezTo>
                  <a:pt x="4361392" y="3967295"/>
                  <a:pt x="3964583" y="3784600"/>
                  <a:pt x="3447852" y="3784600"/>
                </a:cubicBezTo>
                <a:cubicBezTo>
                  <a:pt x="2931120" y="3784600"/>
                  <a:pt x="2533187" y="3967295"/>
                  <a:pt x="2254052" y="4332685"/>
                </a:cubicBezTo>
                <a:cubicBezTo>
                  <a:pt x="1975049" y="4697942"/>
                  <a:pt x="1835547" y="5219039"/>
                  <a:pt x="1835547" y="5895975"/>
                </a:cubicBezTo>
                <a:cubicBezTo>
                  <a:pt x="1835547" y="6573044"/>
                  <a:pt x="1975049" y="7095266"/>
                  <a:pt x="2254052" y="7462640"/>
                </a:cubicBezTo>
                <a:cubicBezTo>
                  <a:pt x="2533187" y="7830014"/>
                  <a:pt x="2931120" y="8013700"/>
                  <a:pt x="3447852" y="8013700"/>
                </a:cubicBezTo>
                <a:close/>
                <a:moveTo>
                  <a:pt x="835224" y="9258300"/>
                </a:moveTo>
                <a:moveTo>
                  <a:pt x="6908006" y="5889625"/>
                </a:moveTo>
                <a:cubicBezTo>
                  <a:pt x="6908006" y="6880225"/>
                  <a:pt x="6622719" y="7727421"/>
                  <a:pt x="6052145" y="8431213"/>
                </a:cubicBezTo>
                <a:cubicBezTo>
                  <a:pt x="5481704" y="9135005"/>
                  <a:pt x="4615656" y="9486900"/>
                  <a:pt x="3454003" y="9486900"/>
                </a:cubicBezTo>
                <a:cubicBezTo>
                  <a:pt x="2292350" y="9486900"/>
                  <a:pt x="1426236" y="9135005"/>
                  <a:pt x="855663" y="8431213"/>
                </a:cubicBezTo>
                <a:cubicBezTo>
                  <a:pt x="285221" y="7727421"/>
                  <a:pt x="0" y="6880225"/>
                  <a:pt x="0" y="5889625"/>
                </a:cubicBezTo>
                <a:cubicBezTo>
                  <a:pt x="0" y="4915430"/>
                  <a:pt x="285221" y="4071276"/>
                  <a:pt x="855663" y="3357166"/>
                </a:cubicBezTo>
                <a:cubicBezTo>
                  <a:pt x="1426236" y="2643055"/>
                  <a:pt x="2292350" y="2286000"/>
                  <a:pt x="3454003" y="2286000"/>
                </a:cubicBezTo>
                <a:cubicBezTo>
                  <a:pt x="4615656" y="2286000"/>
                  <a:pt x="5481704" y="2643055"/>
                  <a:pt x="6052145" y="3357166"/>
                </a:cubicBezTo>
                <a:cubicBezTo>
                  <a:pt x="6622719" y="4071276"/>
                  <a:pt x="6908006" y="4915430"/>
                  <a:pt x="6908006" y="5889625"/>
                </a:cubicBezTo>
                <a:close/>
                <a:moveTo>
                  <a:pt x="2959299" y="9258300"/>
                </a:moveTo>
                <a:moveTo>
                  <a:pt x="3881834" y="0"/>
                </a:moveTo>
                <a:lnTo>
                  <a:pt x="5500489" y="0"/>
                </a:lnTo>
                <a:lnTo>
                  <a:pt x="5500489" y="1473200"/>
                </a:lnTo>
                <a:lnTo>
                  <a:pt x="3881834" y="1473200"/>
                </a:lnTo>
                <a:close/>
                <a:moveTo>
                  <a:pt x="8848924" y="9258300"/>
                </a:moveTo>
                <a:moveTo>
                  <a:pt x="1401366" y="0"/>
                </a:moveTo>
                <a:lnTo>
                  <a:pt x="3020020" y="0"/>
                </a:lnTo>
                <a:lnTo>
                  <a:pt x="3020020" y="1473200"/>
                </a:lnTo>
                <a:lnTo>
                  <a:pt x="1401366" y="1473200"/>
                </a:lnTo>
                <a:close/>
                <a:moveTo>
                  <a:pt x="8848924" y="9258300"/>
                </a:moveTo>
                <a:moveTo>
                  <a:pt x="3454003" y="23241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" name="Freeform 2412"/>
          <p:cNvSpPr/>
          <p:nvPr/>
        </p:nvSpPr>
        <p:spPr>
          <a:xfrm rot="0" flipH="0" flipV="0">
            <a:off x="7858574" y="8751009"/>
            <a:ext cx="44807" cy="22987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" name="Freeform 2413"/>
          <p:cNvSpPr/>
          <p:nvPr/>
        </p:nvSpPr>
        <p:spPr>
          <a:xfrm rot="0" flipH="0" flipV="0">
            <a:off x="7935772" y="8807207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" name="Freeform 2414"/>
          <p:cNvSpPr/>
          <p:nvPr/>
        </p:nvSpPr>
        <p:spPr>
          <a:xfrm rot="0" flipH="0" flipV="0">
            <a:off x="8105386" y="8807524"/>
            <a:ext cx="167897" cy="241617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" name="Freeform 2415"/>
          <p:cNvSpPr/>
          <p:nvPr/>
        </p:nvSpPr>
        <p:spPr>
          <a:xfrm rot="0" flipH="0" flipV="0">
            <a:off x="8281979" y="8807524"/>
            <a:ext cx="167897" cy="241617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" name="Freeform 2416"/>
          <p:cNvSpPr/>
          <p:nvPr/>
        </p:nvSpPr>
        <p:spPr>
          <a:xfrm rot="0" flipH="0" flipV="0">
            <a:off x="8475475" y="8753232"/>
            <a:ext cx="155490" cy="227647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7" name="Freeform 2417"/>
          <p:cNvSpPr/>
          <p:nvPr/>
        </p:nvSpPr>
        <p:spPr>
          <a:xfrm rot="0" flipH="0" flipV="0">
            <a:off x="8642146" y="8807207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" name="Freeform 2418"/>
          <p:cNvSpPr/>
          <p:nvPr/>
        </p:nvSpPr>
        <p:spPr>
          <a:xfrm rot="0" flipH="0" flipV="0">
            <a:off x="8829743" y="8751009"/>
            <a:ext cx="44807" cy="22987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" name="Freeform 2419"/>
          <p:cNvSpPr/>
          <p:nvPr/>
        </p:nvSpPr>
        <p:spPr>
          <a:xfrm rot="0" flipH="0" flipV="0">
            <a:off x="8905855" y="8749422"/>
            <a:ext cx="158283" cy="236855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2420" name="Freeform 2420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" name="Freeform 2421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422" name="Picture 2422"/>
          <p:cNvPicPr>
            <a:picLocks noChangeAspect="0" noChangeArrowheads="1"/>
          </p:cNvPicPr>
          <p:nvPr/>
        </p:nvPicPr>
        <p:blipFill>
          <a:blip r:embed="rId24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2423" name="Picture 2423"/>
          <p:cNvPicPr>
            <a:picLocks noChangeAspect="0" noChangeArrowheads="1"/>
          </p:cNvPicPr>
          <p:nvPr/>
        </p:nvPicPr>
        <p:blipFill>
          <a:blip r:embed="rId24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2424" name="Freeform 2424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425" name="Picture 2425"/>
          <p:cNvPicPr>
            <a:picLocks noChangeAspect="0" noChangeArrowheads="1"/>
          </p:cNvPicPr>
          <p:nvPr/>
        </p:nvPicPr>
        <p:blipFill>
          <a:blip r:embed="rId24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2426" name="Picture 2426"/>
          <p:cNvPicPr>
            <a:picLocks noChangeAspect="0" noChangeArrowheads="1"/>
          </p:cNvPicPr>
          <p:nvPr/>
        </p:nvPicPr>
        <p:blipFill>
          <a:blip r:embed="rId24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67509" y="1203021"/>
            <a:ext cx="5588000" cy="3149600"/>
          </a:xfrm>
          <a:prstGeom prst="rect">
            <a:avLst/>
          </a:prstGeom>
          <a:noFill/>
          <a:extLst/>
        </p:spPr>
      </p:pic>
      <p:pic>
        <p:nvPicPr>
          <p:cNvPr id="2427" name="Picture 2427"/>
          <p:cNvPicPr>
            <a:picLocks noChangeAspect="0" noChangeArrowheads="1"/>
          </p:cNvPicPr>
          <p:nvPr/>
        </p:nvPicPr>
        <p:blipFill>
          <a:blip r:embed="rId24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400982" y="4454201"/>
            <a:ext cx="8496300" cy="4775200"/>
          </a:xfrm>
          <a:prstGeom prst="rect">
            <a:avLst/>
          </a:prstGeom>
          <a:noFill/>
          <a:extLst/>
        </p:spPr>
      </p:pic>
      <p:pic>
        <p:nvPicPr>
          <p:cNvPr id="2428" name="Picture 2428"/>
          <p:cNvPicPr>
            <a:picLocks noChangeAspect="0" noChangeArrowheads="1"/>
          </p:cNvPicPr>
          <p:nvPr/>
        </p:nvPicPr>
        <p:blipFill>
          <a:blip r:embed="rId24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75459" y="1271136"/>
            <a:ext cx="3810000" cy="2679700"/>
          </a:xfrm>
          <a:prstGeom prst="rect">
            <a:avLst/>
          </a:prstGeom>
          <a:noFill/>
          <a:extLst/>
        </p:spPr>
      </p:pic>
      <p:pic>
        <p:nvPicPr>
          <p:cNvPr id="2429" name="Picture 2429"/>
          <p:cNvPicPr>
            <a:picLocks noChangeAspect="0" noChangeArrowheads="1"/>
          </p:cNvPicPr>
          <p:nvPr/>
        </p:nvPicPr>
        <p:blipFill>
          <a:blip r:embed="rId24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821474" y="1163664"/>
            <a:ext cx="3162300" cy="2146300"/>
          </a:xfrm>
          <a:prstGeom prst="rect">
            <a:avLst/>
          </a:prstGeom>
          <a:noFill/>
          <a:extLst/>
        </p:spPr>
      </p:pic>
      <p:pic>
        <p:nvPicPr>
          <p:cNvPr id="2430" name="Picture 2430"/>
          <p:cNvPicPr>
            <a:picLocks noChangeAspect="0" noChangeArrowheads="1"/>
          </p:cNvPicPr>
          <p:nvPr/>
        </p:nvPicPr>
        <p:blipFill>
          <a:blip r:embed="rId24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020034" y="3151407"/>
            <a:ext cx="3898900" cy="2781300"/>
          </a:xfrm>
          <a:prstGeom prst="rect">
            <a:avLst/>
          </a:prstGeom>
          <a:noFill/>
          <a:extLst/>
        </p:spPr>
      </p:pic>
      <p:pic>
        <p:nvPicPr>
          <p:cNvPr id="2431" name="Picture 2431"/>
          <p:cNvPicPr>
            <a:picLocks noChangeAspect="0" noChangeArrowheads="1"/>
          </p:cNvPicPr>
          <p:nvPr/>
        </p:nvPicPr>
        <p:blipFill>
          <a:blip r:embed="rId24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52400" y="4826000"/>
            <a:ext cx="4140200" cy="4140200"/>
          </a:xfrm>
          <a:prstGeom prst="rect">
            <a:avLst/>
          </a:prstGeom>
          <a:noFill/>
          <a:extLst/>
        </p:spPr>
      </p:pic>
      <p:pic>
        <p:nvPicPr>
          <p:cNvPr id="2432" name="Picture 2432"/>
          <p:cNvPicPr>
            <a:picLocks noChangeAspect="0" noChangeArrowheads="1"/>
          </p:cNvPicPr>
          <p:nvPr/>
        </p:nvPicPr>
        <p:blipFill>
          <a:blip r:embed="rId24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68736" y="3408545"/>
            <a:ext cx="3492500" cy="2794000"/>
          </a:xfrm>
          <a:prstGeom prst="rect">
            <a:avLst/>
          </a:prstGeom>
          <a:noFill/>
          <a:extLst/>
        </p:spPr>
      </p:pic>
      <p:sp>
        <p:nvSpPr>
          <p:cNvPr id="2433" name="Rectangle 2433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2434" name="Freeform 2434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" name="Freeform 2435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" name="Freeform 2436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" name="Freeform 2437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" name="Freeform 2438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" name="Freeform 2439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" name="Freeform 2440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" name="Freeform 2441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" name="Freeform 2442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" name="Freeform 2443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" name="Freeform 2444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" name="Freeform 2445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" name="Freeform 2446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" name="Freeform 2447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" name="Freeform 2448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" name="Freeform 2449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" name="Freeform 2450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" name="Freeform 2451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" name="Freeform 2452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" name="Freeform 2453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" name="Freeform 2454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" name="Freeform 2455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" name="Freeform 2456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" name="Freeform 2457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" name="Freeform 2458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" name="Freeform 2459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" name="Freeform 2460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" name="Freeform 2461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" name="Freeform 2462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" name="Freeform 2463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" name="Freeform 2464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" name="Freeform 2465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6" name="Freeform 2466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7" name="Rectangle 2467"/>
          <p:cNvSpPr/>
          <p:nvPr/>
        </p:nvSpPr>
        <p:spPr>
          <a:xfrm rot="0" flipH="0" flipV="0">
            <a:off x="1040441" y="66817"/>
            <a:ext cx="10947159" cy="841247"/>
          </a:xfrm>
          <a:prstGeom prst="rect">
            <a:avLst/>
          </a:prstGeom>
        </p:spPr>
      </p:sp>
      <p:sp>
        <p:nvSpPr>
          <p:cNvPr id="2468" name="Freeform 2468"/>
          <p:cNvSpPr/>
          <p:nvPr/>
        </p:nvSpPr>
        <p:spPr>
          <a:xfrm rot="0" flipH="0" flipV="0">
            <a:off x="1092131" y="242077"/>
            <a:ext cx="487781" cy="504748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" name="Freeform 2469"/>
          <p:cNvSpPr/>
          <p:nvPr/>
        </p:nvSpPr>
        <p:spPr>
          <a:xfrm rot="0" flipH="0" flipV="0">
            <a:off x="1671300" y="239272"/>
            <a:ext cx="98934" cy="507552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" name="Freeform 2470"/>
          <p:cNvSpPr/>
          <p:nvPr/>
        </p:nvSpPr>
        <p:spPr>
          <a:xfrm rot="0" flipH="0" flipV="0">
            <a:off x="1826342" y="272221"/>
            <a:ext cx="209150" cy="481110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" name="Freeform 2471"/>
          <p:cNvSpPr/>
          <p:nvPr/>
        </p:nvSpPr>
        <p:spPr>
          <a:xfrm rot="0" flipH="0" flipV="0">
            <a:off x="2068693" y="364058"/>
            <a:ext cx="354061" cy="39538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" name="Freeform 2472"/>
          <p:cNvSpPr/>
          <p:nvPr/>
        </p:nvSpPr>
        <p:spPr>
          <a:xfrm rot="0" flipH="0" flipV="0">
            <a:off x="2488734" y="364058"/>
            <a:ext cx="337507" cy="38276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" name="Freeform 2473"/>
          <p:cNvSpPr/>
          <p:nvPr/>
        </p:nvSpPr>
        <p:spPr>
          <a:xfrm rot="0" flipH="0" flipV="0">
            <a:off x="3074370" y="373872"/>
            <a:ext cx="371397" cy="372953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" name="Freeform 2474"/>
          <p:cNvSpPr/>
          <p:nvPr/>
        </p:nvSpPr>
        <p:spPr>
          <a:xfrm rot="0" flipH="0" flipV="0">
            <a:off x="3471474" y="364058"/>
            <a:ext cx="354061" cy="39538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" name="Freeform 2475"/>
          <p:cNvSpPr/>
          <p:nvPr/>
        </p:nvSpPr>
        <p:spPr>
          <a:xfrm rot="0" flipH="0" flipV="0">
            <a:off x="3889807" y="364058"/>
            <a:ext cx="216676" cy="382767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" name="Freeform 2476"/>
          <p:cNvSpPr/>
          <p:nvPr/>
        </p:nvSpPr>
        <p:spPr>
          <a:xfrm rot="0" flipH="0" flipV="0">
            <a:off x="4162652" y="364058"/>
            <a:ext cx="216676" cy="382767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" name="Freeform 2477"/>
          <p:cNvSpPr/>
          <p:nvPr/>
        </p:nvSpPr>
        <p:spPr>
          <a:xfrm rot="0" flipH="0" flipV="0">
            <a:off x="4411190" y="364058"/>
            <a:ext cx="349490" cy="39468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" name="Freeform 2478"/>
          <p:cNvSpPr/>
          <p:nvPr/>
        </p:nvSpPr>
        <p:spPr>
          <a:xfrm rot="0" flipH="0" flipV="0">
            <a:off x="4788095" y="272221"/>
            <a:ext cx="209150" cy="481110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" name="Freeform 2479"/>
          <p:cNvSpPr/>
          <p:nvPr/>
        </p:nvSpPr>
        <p:spPr>
          <a:xfrm rot="0" flipH="0" flipV="0">
            <a:off x="5034555" y="364058"/>
            <a:ext cx="349490" cy="39468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" name="Freeform 2480"/>
          <p:cNvSpPr/>
          <p:nvPr/>
        </p:nvSpPr>
        <p:spPr>
          <a:xfrm rot="0" flipH="0" flipV="0">
            <a:off x="5615115" y="364058"/>
            <a:ext cx="354061" cy="39538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" name="Freeform 2481"/>
          <p:cNvSpPr/>
          <p:nvPr/>
        </p:nvSpPr>
        <p:spPr>
          <a:xfrm rot="0" flipH="0" flipV="0">
            <a:off x="6035156" y="364058"/>
            <a:ext cx="337507" cy="38276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" name="Freeform 2482"/>
          <p:cNvSpPr/>
          <p:nvPr/>
        </p:nvSpPr>
        <p:spPr>
          <a:xfrm rot="0" flipH="0" flipV="0">
            <a:off x="6463351" y="364058"/>
            <a:ext cx="337507" cy="38276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" name="Freeform 2483"/>
          <p:cNvSpPr/>
          <p:nvPr/>
        </p:nvSpPr>
        <p:spPr>
          <a:xfrm rot="0" flipH="0" flipV="0">
            <a:off x="6888117" y="364058"/>
            <a:ext cx="336827" cy="391180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" name="Freeform 2484"/>
          <p:cNvSpPr/>
          <p:nvPr/>
        </p:nvSpPr>
        <p:spPr>
          <a:xfrm rot="0" flipH="0" flipV="0">
            <a:off x="7296125" y="363357"/>
            <a:ext cx="340584" cy="3960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" name="Freeform 2485"/>
          <p:cNvSpPr/>
          <p:nvPr/>
        </p:nvSpPr>
        <p:spPr>
          <a:xfrm rot="0" flipH="0" flipV="0">
            <a:off x="7670632" y="272221"/>
            <a:ext cx="209150" cy="481110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" name="Freeform 2486"/>
          <p:cNvSpPr/>
          <p:nvPr/>
        </p:nvSpPr>
        <p:spPr>
          <a:xfrm rot="0" flipH="0" flipV="0">
            <a:off x="7912984" y="364058"/>
            <a:ext cx="354061" cy="39538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" name="Freeform 2487"/>
          <p:cNvSpPr/>
          <p:nvPr/>
        </p:nvSpPr>
        <p:spPr>
          <a:xfrm rot="0" flipH="0" flipV="0">
            <a:off x="8333704" y="239272"/>
            <a:ext cx="98934" cy="507552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" name="Freeform 2488"/>
          <p:cNvSpPr/>
          <p:nvPr/>
        </p:nvSpPr>
        <p:spPr>
          <a:xfrm rot="0" flipH="0" flipV="0">
            <a:off x="8488745" y="272221"/>
            <a:ext cx="209150" cy="481110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" name="Freeform 2489"/>
          <p:cNvSpPr/>
          <p:nvPr/>
        </p:nvSpPr>
        <p:spPr>
          <a:xfrm rot="0" flipH="0" flipV="0">
            <a:off x="8735205" y="364058"/>
            <a:ext cx="349490" cy="39468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" name="Freeform 2490"/>
          <p:cNvSpPr/>
          <p:nvPr/>
        </p:nvSpPr>
        <p:spPr>
          <a:xfrm rot="0" flipH="0" flipV="0">
            <a:off x="9321241" y="242778"/>
            <a:ext cx="363522" cy="515965"/>
          </a:xfrm>
          <a:custGeom>
            <a:pathLst>
              <a:path w="6585545" h="9347200">
                <a:moveTo>
                  <a:pt x="2926953" y="2197100"/>
                </a:moveTo>
                <a:cubicBezTo>
                  <a:pt x="3336263" y="2197100"/>
                  <a:pt x="3700066" y="2287324"/>
                  <a:pt x="4018359" y="2467769"/>
                </a:cubicBezTo>
                <a:cubicBezTo>
                  <a:pt x="4336653" y="2648215"/>
                  <a:pt x="4595019" y="2898180"/>
                  <a:pt x="4793456" y="3217665"/>
                </a:cubicBezTo>
                <a:lnTo>
                  <a:pt x="4793456" y="0"/>
                </a:lnTo>
                <a:lnTo>
                  <a:pt x="6585545" y="0"/>
                </a:lnTo>
                <a:lnTo>
                  <a:pt x="6585545" y="9131300"/>
                </a:lnTo>
                <a:lnTo>
                  <a:pt x="4867870" y="9131300"/>
                </a:lnTo>
                <a:lnTo>
                  <a:pt x="4867870" y="8209757"/>
                </a:lnTo>
                <a:cubicBezTo>
                  <a:pt x="4615722" y="8607293"/>
                  <a:pt x="4328385" y="8896284"/>
                  <a:pt x="4005858" y="9076730"/>
                </a:cubicBezTo>
                <a:cubicBezTo>
                  <a:pt x="3683463" y="9257043"/>
                  <a:pt x="3282487" y="9347200"/>
                  <a:pt x="2802930" y="9347200"/>
                </a:cubicBezTo>
                <a:cubicBezTo>
                  <a:pt x="2013281" y="9347200"/>
                  <a:pt x="1348714" y="9026989"/>
                  <a:pt x="809228" y="8386565"/>
                </a:cubicBezTo>
                <a:cubicBezTo>
                  <a:pt x="269743" y="7746141"/>
                  <a:pt x="0" y="6924411"/>
                  <a:pt x="0" y="5921375"/>
                </a:cubicBezTo>
                <a:cubicBezTo>
                  <a:pt x="0" y="4764882"/>
                  <a:pt x="265575" y="3855046"/>
                  <a:pt x="796727" y="3191868"/>
                </a:cubicBezTo>
                <a:cubicBezTo>
                  <a:pt x="1328010" y="2528690"/>
                  <a:pt x="2038085" y="2197100"/>
                  <a:pt x="2926953" y="2197100"/>
                </a:cubicBezTo>
                <a:close/>
                <a:moveTo>
                  <a:pt x="6543477" y="9131300"/>
                </a:moveTo>
                <a:moveTo>
                  <a:pt x="3311327" y="7874000"/>
                </a:moveTo>
                <a:cubicBezTo>
                  <a:pt x="3811521" y="7874000"/>
                  <a:pt x="4191860" y="7686675"/>
                  <a:pt x="4452342" y="7312025"/>
                </a:cubicBezTo>
                <a:cubicBezTo>
                  <a:pt x="4712824" y="6937375"/>
                  <a:pt x="4843066" y="6452394"/>
                  <a:pt x="4843066" y="5857082"/>
                </a:cubicBezTo>
                <a:cubicBezTo>
                  <a:pt x="4843066" y="5024438"/>
                  <a:pt x="4634309" y="4429125"/>
                  <a:pt x="4216797" y="4071144"/>
                </a:cubicBezTo>
                <a:cubicBezTo>
                  <a:pt x="3960416" y="3854715"/>
                  <a:pt x="3662759" y="3746500"/>
                  <a:pt x="3323828" y="3746500"/>
                </a:cubicBezTo>
                <a:cubicBezTo>
                  <a:pt x="2806964" y="3746500"/>
                  <a:pt x="2427618" y="3943218"/>
                  <a:pt x="2185789" y="4336654"/>
                </a:cubicBezTo>
                <a:cubicBezTo>
                  <a:pt x="1943960" y="4729957"/>
                  <a:pt x="1823045" y="5218047"/>
                  <a:pt x="1823045" y="5800924"/>
                </a:cubicBezTo>
                <a:cubicBezTo>
                  <a:pt x="1823045" y="6429442"/>
                  <a:pt x="1946010" y="6932084"/>
                  <a:pt x="2191941" y="7308850"/>
                </a:cubicBezTo>
                <a:cubicBezTo>
                  <a:pt x="2438003" y="7685617"/>
                  <a:pt x="2811132" y="7874000"/>
                  <a:pt x="3311327" y="7874000"/>
                </a:cubicBezTo>
                <a:close/>
                <a:moveTo>
                  <a:pt x="866577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" name="Freeform 2491"/>
          <p:cNvSpPr/>
          <p:nvPr/>
        </p:nvSpPr>
        <p:spPr>
          <a:xfrm rot="0" flipH="0" flipV="0">
            <a:off x="9748068" y="364058"/>
            <a:ext cx="349490" cy="39468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" name="Freeform 2492"/>
          <p:cNvSpPr/>
          <p:nvPr/>
        </p:nvSpPr>
        <p:spPr>
          <a:xfrm rot="0" flipH="0" flipV="0">
            <a:off x="10124972" y="272221"/>
            <a:ext cx="209150" cy="481110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" name="Freeform 2493"/>
          <p:cNvSpPr/>
          <p:nvPr/>
        </p:nvSpPr>
        <p:spPr>
          <a:xfrm rot="0" flipH="0" flipV="0">
            <a:off x="10371432" y="364058"/>
            <a:ext cx="349490" cy="39468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" name="Freeform 2494"/>
          <p:cNvSpPr/>
          <p:nvPr/>
        </p:nvSpPr>
        <p:spPr>
          <a:xfrm rot="0" flipH="0" flipV="0">
            <a:off x="10761350" y="364058"/>
            <a:ext cx="349490" cy="39468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" name="Freeform 2495"/>
          <p:cNvSpPr/>
          <p:nvPr/>
        </p:nvSpPr>
        <p:spPr>
          <a:xfrm rot="0" flipH="0" flipV="0">
            <a:off x="11177284" y="364058"/>
            <a:ext cx="337507" cy="38276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" name="Freeform 2496"/>
          <p:cNvSpPr/>
          <p:nvPr/>
        </p:nvSpPr>
        <p:spPr>
          <a:xfrm rot="0" flipH="0" flipV="0">
            <a:off x="11601371" y="237169"/>
            <a:ext cx="347091" cy="509656"/>
          </a:xfrm>
          <a:custGeom>
            <a:pathLst>
              <a:path w="6287889" h="9232900">
                <a:moveTo>
                  <a:pt x="2263378" y="7442200"/>
                </a:moveTo>
                <a:lnTo>
                  <a:pt x="4111427" y="7442200"/>
                </a:lnTo>
                <a:lnTo>
                  <a:pt x="4111427" y="9232900"/>
                </a:lnTo>
                <a:lnTo>
                  <a:pt x="2263378" y="9232900"/>
                </a:lnTo>
                <a:close/>
                <a:moveTo>
                  <a:pt x="1027907" y="9232900"/>
                </a:moveTo>
                <a:moveTo>
                  <a:pt x="0" y="2971800"/>
                </a:moveTo>
                <a:cubicBezTo>
                  <a:pt x="49610" y="1795463"/>
                  <a:pt x="460971" y="961695"/>
                  <a:pt x="1234083" y="470496"/>
                </a:cubicBezTo>
                <a:cubicBezTo>
                  <a:pt x="1721842" y="156832"/>
                  <a:pt x="2321256" y="0"/>
                  <a:pt x="3032324" y="0"/>
                </a:cubicBezTo>
                <a:cubicBezTo>
                  <a:pt x="3966567" y="0"/>
                  <a:pt x="4742723" y="222846"/>
                  <a:pt x="5360789" y="668536"/>
                </a:cubicBezTo>
                <a:cubicBezTo>
                  <a:pt x="5978856" y="1114227"/>
                  <a:pt x="6287889" y="1774429"/>
                  <a:pt x="6287889" y="2649141"/>
                </a:cubicBezTo>
                <a:cubicBezTo>
                  <a:pt x="6287889" y="3185584"/>
                  <a:pt x="6153547" y="3637492"/>
                  <a:pt x="5884863" y="4004866"/>
                </a:cubicBezTo>
                <a:cubicBezTo>
                  <a:pt x="5727700" y="4227645"/>
                  <a:pt x="5425877" y="4512271"/>
                  <a:pt x="4979392" y="4858743"/>
                </a:cubicBezTo>
                <a:lnTo>
                  <a:pt x="4539258" y="5199063"/>
                </a:lnTo>
                <a:cubicBezTo>
                  <a:pt x="4299413" y="5384668"/>
                  <a:pt x="4140200" y="5601164"/>
                  <a:pt x="4061619" y="5848549"/>
                </a:cubicBezTo>
                <a:cubicBezTo>
                  <a:pt x="4012010" y="6005315"/>
                  <a:pt x="3985154" y="6248665"/>
                  <a:pt x="3981053" y="6578600"/>
                </a:cubicBezTo>
                <a:lnTo>
                  <a:pt x="2306836" y="6578600"/>
                </a:lnTo>
                <a:cubicBezTo>
                  <a:pt x="2331575" y="5881556"/>
                  <a:pt x="2397654" y="5400014"/>
                  <a:pt x="2505075" y="5133975"/>
                </a:cubicBezTo>
                <a:cubicBezTo>
                  <a:pt x="2612628" y="4867937"/>
                  <a:pt x="2889647" y="4561682"/>
                  <a:pt x="3336132" y="4215210"/>
                </a:cubicBezTo>
                <a:lnTo>
                  <a:pt x="3788966" y="3862785"/>
                </a:lnTo>
                <a:cubicBezTo>
                  <a:pt x="3937794" y="3751395"/>
                  <a:pt x="4057650" y="3629886"/>
                  <a:pt x="4148535" y="3498255"/>
                </a:cubicBezTo>
                <a:cubicBezTo>
                  <a:pt x="4313899" y="3272036"/>
                  <a:pt x="4396582" y="3023130"/>
                  <a:pt x="4396582" y="2751535"/>
                </a:cubicBezTo>
                <a:cubicBezTo>
                  <a:pt x="4396582" y="2438930"/>
                  <a:pt x="4304573" y="2154105"/>
                  <a:pt x="4120555" y="1897063"/>
                </a:cubicBezTo>
                <a:cubicBezTo>
                  <a:pt x="3936670" y="1639888"/>
                  <a:pt x="3600781" y="1511300"/>
                  <a:pt x="3112889" y="1511300"/>
                </a:cubicBezTo>
                <a:cubicBezTo>
                  <a:pt x="2633332" y="1511300"/>
                  <a:pt x="2293276" y="1669455"/>
                  <a:pt x="2092722" y="1985765"/>
                </a:cubicBezTo>
                <a:cubicBezTo>
                  <a:pt x="1892300" y="2302074"/>
                  <a:pt x="1792089" y="2630752"/>
                  <a:pt x="1792089" y="2971800"/>
                </a:cubicBezTo>
                <a:close/>
                <a:moveTo>
                  <a:pt x="5498307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70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" name="Rectangle 2497"/>
          <p:cNvSpPr/>
          <p:nvPr/>
        </p:nvSpPr>
        <p:spPr>
          <a:xfrm rot="0" flipH="0" flipV="0">
            <a:off x="6622369" y="9398005"/>
            <a:ext cx="141223" cy="304798"/>
          </a:xfrm>
          <a:prstGeom prst="rect">
            <a:avLst/>
          </a:prstGeom>
        </p:spPr>
      </p:sp>
      <p:sp>
        <p:nvSpPr>
          <p:cNvPr id="2498" name="Freeform 2498"/>
          <p:cNvSpPr/>
          <p:nvPr/>
        </p:nvSpPr>
        <p:spPr>
          <a:xfrm rot="0" flipH="0" flipV="0">
            <a:off x="6628818" y="9466839"/>
            <a:ext cx="127496" cy="177546"/>
          </a:xfrm>
          <a:custGeom>
            <a:pathLst>
              <a:path w="6374805" h="8877300">
                <a:moveTo>
                  <a:pt x="6374805" y="1382911"/>
                </a:moveTo>
                <a:cubicBezTo>
                  <a:pt x="6110222" y="1643526"/>
                  <a:pt x="5742253" y="2107804"/>
                  <a:pt x="5270897" y="2775744"/>
                </a:cubicBezTo>
                <a:cubicBezTo>
                  <a:pt x="4799675" y="3443685"/>
                  <a:pt x="4404916" y="4133321"/>
                  <a:pt x="4086622" y="4844654"/>
                </a:cubicBezTo>
                <a:cubicBezTo>
                  <a:pt x="3834475" y="5403057"/>
                  <a:pt x="3607065" y="6085549"/>
                  <a:pt x="3404394" y="6892132"/>
                </a:cubicBezTo>
                <a:cubicBezTo>
                  <a:pt x="3201856" y="7698582"/>
                  <a:pt x="3100586" y="8360305"/>
                  <a:pt x="3100586" y="8877300"/>
                </a:cubicBezTo>
                <a:lnTo>
                  <a:pt x="1265040" y="8877300"/>
                </a:lnTo>
                <a:cubicBezTo>
                  <a:pt x="1318750" y="7264268"/>
                  <a:pt x="1847917" y="5587075"/>
                  <a:pt x="2852540" y="3845719"/>
                </a:cubicBezTo>
                <a:cubicBezTo>
                  <a:pt x="3501562" y="2766219"/>
                  <a:pt x="4045215" y="2013480"/>
                  <a:pt x="4483497" y="1587500"/>
                </a:cubicBezTo>
                <a:lnTo>
                  <a:pt x="0" y="1587500"/>
                </a:lnTo>
                <a:lnTo>
                  <a:pt x="24805" y="0"/>
                </a:lnTo>
                <a:lnTo>
                  <a:pt x="6374805" y="0"/>
                </a:lnTo>
                <a:close/>
                <a:moveTo>
                  <a:pt x="7171929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2499" name="Freeform 2499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" name="Freeform 2500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01" name="Picture 2501"/>
          <p:cNvPicPr>
            <a:picLocks noChangeAspect="0" noChangeArrowheads="1"/>
          </p:cNvPicPr>
          <p:nvPr/>
        </p:nvPicPr>
        <p:blipFill>
          <a:blip r:embed="rId25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2502" name="Picture 2502"/>
          <p:cNvPicPr>
            <a:picLocks noChangeAspect="0" noChangeArrowheads="1"/>
          </p:cNvPicPr>
          <p:nvPr/>
        </p:nvPicPr>
        <p:blipFill>
          <a:blip r:embed="rId25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2503" name="Freeform 2503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04" name="Picture 2504"/>
          <p:cNvPicPr>
            <a:picLocks noChangeAspect="0" noChangeArrowheads="1"/>
          </p:cNvPicPr>
          <p:nvPr/>
        </p:nvPicPr>
        <p:blipFill>
          <a:blip r:embed="rId25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2505" name="Picture 2505"/>
          <p:cNvPicPr>
            <a:picLocks noChangeAspect="0" noChangeArrowheads="1"/>
          </p:cNvPicPr>
          <p:nvPr/>
        </p:nvPicPr>
        <p:blipFill>
          <a:blip r:embed="rId25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52500"/>
            <a:ext cx="13004800" cy="8420210"/>
          </a:xfrm>
          <a:prstGeom prst="rect">
            <a:avLst/>
          </a:prstGeom>
          <a:noFill/>
          <a:extLst/>
        </p:spPr>
      </p:pic>
      <p:sp>
        <p:nvSpPr>
          <p:cNvPr id="2506" name="Rectangle 2506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2507" name="Freeform 2507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" name="Freeform 2508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" name="Freeform 2509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" name="Freeform 2510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" name="Freeform 2511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" name="Freeform 2512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3" name="Freeform 2513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" name="Freeform 2514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5" name="Freeform 2515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6" name="Freeform 2516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7" name="Freeform 2517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8" name="Freeform 2518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9" name="Freeform 2519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0" name="Freeform 2520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" name="Freeform 2521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" name="Freeform 2522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3" name="Freeform 2523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4" name="Freeform 2524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" name="Freeform 2525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" name="Freeform 2526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" name="Freeform 2527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" name="Freeform 2528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" name="Freeform 2529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" name="Freeform 2530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" name="Freeform 2531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" name="Freeform 2532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" name="Freeform 2533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" name="Freeform 2534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" name="Freeform 2535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" name="Freeform 2536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" name="Freeform 2537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" name="Freeform 2538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" name="Freeform 2539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" name="Rectangle 2540"/>
          <p:cNvSpPr/>
          <p:nvPr/>
        </p:nvSpPr>
        <p:spPr>
          <a:xfrm rot="0" flipH="0" flipV="0">
            <a:off x="2045886" y="19065"/>
            <a:ext cx="8936017" cy="914400"/>
          </a:xfrm>
          <a:prstGeom prst="rect">
            <a:avLst/>
          </a:prstGeom>
        </p:spPr>
      </p:sp>
      <p:sp>
        <p:nvSpPr>
          <p:cNvPr id="2541" name="Freeform 2541"/>
          <p:cNvSpPr/>
          <p:nvPr/>
        </p:nvSpPr>
        <p:spPr>
          <a:xfrm rot="0" flipH="0" flipV="0">
            <a:off x="2101075" y="193563"/>
            <a:ext cx="500312" cy="579120"/>
          </a:xfrm>
          <a:custGeom>
            <a:pathLst>
              <a:path w="8338542" h="9652000">
                <a:moveTo>
                  <a:pt x="2025783" y="6591300"/>
                </a:moveTo>
                <a:cubicBezTo>
                  <a:pt x="1996811" y="7008284"/>
                  <a:pt x="2044370" y="7319963"/>
                  <a:pt x="2168459" y="7526338"/>
                </a:cubicBezTo>
                <a:cubicBezTo>
                  <a:pt x="2399970" y="7902046"/>
                  <a:pt x="2891896" y="8089900"/>
                  <a:pt x="3644239" y="8089900"/>
                </a:cubicBezTo>
                <a:cubicBezTo>
                  <a:pt x="4094824" y="8089900"/>
                  <a:pt x="4471062" y="8040291"/>
                  <a:pt x="4772952" y="7941072"/>
                </a:cubicBezTo>
                <a:cubicBezTo>
                  <a:pt x="5347494" y="7750837"/>
                  <a:pt x="5688542" y="7397221"/>
                  <a:pt x="5796095" y="6880225"/>
                </a:cubicBezTo>
                <a:cubicBezTo>
                  <a:pt x="5862241" y="6578204"/>
                  <a:pt x="5779559" y="6344510"/>
                  <a:pt x="5548048" y="6179146"/>
                </a:cubicBezTo>
                <a:cubicBezTo>
                  <a:pt x="5320639" y="6017750"/>
                  <a:pt x="4936133" y="5875073"/>
                  <a:pt x="4394531" y="5751116"/>
                </a:cubicBezTo>
                <a:lnTo>
                  <a:pt x="3470606" y="5533827"/>
                </a:lnTo>
                <a:cubicBezTo>
                  <a:pt x="2565202" y="5318853"/>
                  <a:pt x="1957520" y="5085226"/>
                  <a:pt x="1647561" y="4832946"/>
                </a:cubicBezTo>
                <a:cubicBezTo>
                  <a:pt x="1122495" y="4411068"/>
                  <a:pt x="955014" y="3751329"/>
                  <a:pt x="1145117" y="2853730"/>
                </a:cubicBezTo>
                <a:cubicBezTo>
                  <a:pt x="1318816" y="2034845"/>
                  <a:pt x="1761199" y="1354535"/>
                  <a:pt x="2472267" y="812800"/>
                </a:cubicBezTo>
                <a:cubicBezTo>
                  <a:pt x="3183335" y="270934"/>
                  <a:pt x="4115594" y="0"/>
                  <a:pt x="5269045" y="0"/>
                </a:cubicBezTo>
                <a:cubicBezTo>
                  <a:pt x="6232261" y="0"/>
                  <a:pt x="6999089" y="254927"/>
                  <a:pt x="7569531" y="764779"/>
                </a:cubicBezTo>
                <a:cubicBezTo>
                  <a:pt x="8140105" y="1274499"/>
                  <a:pt x="8338542" y="2014405"/>
                  <a:pt x="8164844" y="2984500"/>
                </a:cubicBezTo>
                <a:lnTo>
                  <a:pt x="6329297" y="2984500"/>
                </a:lnTo>
                <a:cubicBezTo>
                  <a:pt x="6416212" y="2431389"/>
                  <a:pt x="6261233" y="2038416"/>
                  <a:pt x="5864358" y="1805583"/>
                </a:cubicBezTo>
                <a:cubicBezTo>
                  <a:pt x="5599775" y="1651728"/>
                  <a:pt x="5246291" y="1574800"/>
                  <a:pt x="4803908" y="1574800"/>
                </a:cubicBezTo>
                <a:cubicBezTo>
                  <a:pt x="4311915" y="1574800"/>
                  <a:pt x="3897445" y="1674284"/>
                  <a:pt x="3560498" y="1873250"/>
                </a:cubicBezTo>
                <a:cubicBezTo>
                  <a:pt x="3223552" y="2072217"/>
                  <a:pt x="3017904" y="2349963"/>
                  <a:pt x="2943556" y="2706490"/>
                </a:cubicBezTo>
                <a:cubicBezTo>
                  <a:pt x="2873309" y="3033911"/>
                  <a:pt x="2966310" y="3278453"/>
                  <a:pt x="3222559" y="3440113"/>
                </a:cubicBezTo>
                <a:cubicBezTo>
                  <a:pt x="3383823" y="3547931"/>
                  <a:pt x="3753843" y="3674401"/>
                  <a:pt x="4332619" y="3819525"/>
                </a:cubicBezTo>
                <a:lnTo>
                  <a:pt x="5827052" y="4198740"/>
                </a:lnTo>
                <a:cubicBezTo>
                  <a:pt x="6480308" y="4364633"/>
                  <a:pt x="6953647" y="4586420"/>
                  <a:pt x="7247070" y="4864100"/>
                </a:cubicBezTo>
                <a:cubicBezTo>
                  <a:pt x="7701889" y="5295239"/>
                  <a:pt x="7842449" y="5919126"/>
                  <a:pt x="7668750" y="6735763"/>
                </a:cubicBezTo>
                <a:cubicBezTo>
                  <a:pt x="7491082" y="7573169"/>
                  <a:pt x="7023961" y="8268560"/>
                  <a:pt x="6267384" y="8821936"/>
                </a:cubicBezTo>
                <a:cubicBezTo>
                  <a:pt x="5510808" y="9375312"/>
                  <a:pt x="4549643" y="9652000"/>
                  <a:pt x="3383889" y="9652000"/>
                </a:cubicBezTo>
                <a:cubicBezTo>
                  <a:pt x="2193264" y="9652000"/>
                  <a:pt x="1314715" y="9379877"/>
                  <a:pt x="748242" y="8835629"/>
                </a:cubicBezTo>
                <a:cubicBezTo>
                  <a:pt x="181902" y="8291381"/>
                  <a:pt x="0" y="7543271"/>
                  <a:pt x="202539" y="6591300"/>
                </a:cubicBezTo>
                <a:close/>
                <a:moveTo>
                  <a:pt x="1899577" y="94107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" name="Freeform 2542"/>
          <p:cNvSpPr/>
          <p:nvPr/>
        </p:nvSpPr>
        <p:spPr>
          <a:xfrm rot="0" flipH="0" flipV="0">
            <a:off x="2605110" y="206517"/>
            <a:ext cx="224730" cy="551688"/>
          </a:xfrm>
          <a:custGeom>
            <a:pathLst>
              <a:path w="3745508" h="9194800">
                <a:moveTo>
                  <a:pt x="3398243" y="1625600"/>
                </a:moveTo>
                <a:lnTo>
                  <a:pt x="1606154" y="1625600"/>
                </a:lnTo>
                <a:lnTo>
                  <a:pt x="1953419" y="0"/>
                </a:lnTo>
                <a:lnTo>
                  <a:pt x="3745508" y="0"/>
                </a:lnTo>
                <a:close/>
                <a:moveTo>
                  <a:pt x="6719690" y="9194800"/>
                </a:moveTo>
                <a:moveTo>
                  <a:pt x="1432521" y="2438400"/>
                </a:moveTo>
                <a:lnTo>
                  <a:pt x="3224610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" name="Freeform 2543"/>
          <p:cNvSpPr/>
          <p:nvPr/>
        </p:nvSpPr>
        <p:spPr>
          <a:xfrm rot="0" flipH="0" flipV="0">
            <a:off x="2813448" y="343677"/>
            <a:ext cx="645421" cy="414528"/>
          </a:xfrm>
          <a:custGeom>
            <a:pathLst>
              <a:path w="10757032" h="6908800">
                <a:moveTo>
                  <a:pt x="10554493" y="781447"/>
                </a:moveTo>
                <a:cubicBezTo>
                  <a:pt x="10690886" y="1017059"/>
                  <a:pt x="10757032" y="1306447"/>
                  <a:pt x="10752931" y="1649611"/>
                </a:cubicBezTo>
                <a:cubicBezTo>
                  <a:pt x="10744596" y="1877021"/>
                  <a:pt x="10694987" y="2209867"/>
                  <a:pt x="10604103" y="2648149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8787010" y="2602905"/>
                </a:lnTo>
                <a:cubicBezTo>
                  <a:pt x="8840853" y="2346524"/>
                  <a:pt x="8845020" y="2135585"/>
                  <a:pt x="8799512" y="1970088"/>
                </a:cubicBezTo>
                <a:cubicBezTo>
                  <a:pt x="8708495" y="1655763"/>
                  <a:pt x="8452180" y="1498600"/>
                  <a:pt x="8030567" y="1498600"/>
                </a:cubicBezTo>
                <a:cubicBezTo>
                  <a:pt x="7542675" y="1498600"/>
                  <a:pt x="7162337" y="1701271"/>
                  <a:pt x="6889551" y="2106613"/>
                </a:cubicBezTo>
                <a:cubicBezTo>
                  <a:pt x="6748925" y="2321719"/>
                  <a:pt x="6645539" y="2580217"/>
                  <a:pt x="6579393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4799806" y="2882107"/>
                </a:lnTo>
                <a:cubicBezTo>
                  <a:pt x="4886589" y="2480998"/>
                  <a:pt x="4907227" y="2189428"/>
                  <a:pt x="4861718" y="2007394"/>
                </a:cubicBezTo>
                <a:cubicBezTo>
                  <a:pt x="4783137" y="1680634"/>
                  <a:pt x="4526822" y="1517254"/>
                  <a:pt x="4092773" y="1517254"/>
                </a:cubicBezTo>
                <a:cubicBezTo>
                  <a:pt x="3588477" y="1517254"/>
                  <a:pt x="3214356" y="1680634"/>
                  <a:pt x="2970410" y="2007394"/>
                </a:cubicBezTo>
                <a:cubicBezTo>
                  <a:pt x="2838119" y="2193529"/>
                  <a:pt x="2732682" y="2470680"/>
                  <a:pt x="2654101" y="2838847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1432520" y="165100"/>
                </a:lnTo>
                <a:lnTo>
                  <a:pt x="3150195" y="165100"/>
                </a:lnTo>
                <a:lnTo>
                  <a:pt x="2939454" y="1146771"/>
                </a:lnTo>
                <a:cubicBezTo>
                  <a:pt x="3232877" y="795536"/>
                  <a:pt x="3493293" y="545505"/>
                  <a:pt x="3720703" y="396677"/>
                </a:cubicBezTo>
                <a:cubicBezTo>
                  <a:pt x="4117578" y="132226"/>
                  <a:pt x="4588867" y="0"/>
                  <a:pt x="5134570" y="0"/>
                </a:cubicBezTo>
                <a:cubicBezTo>
                  <a:pt x="5651301" y="0"/>
                  <a:pt x="6046126" y="113639"/>
                  <a:pt x="6319043" y="340916"/>
                </a:cubicBezTo>
                <a:cubicBezTo>
                  <a:pt x="6529916" y="551657"/>
                  <a:pt x="6666309" y="822325"/>
                  <a:pt x="6728221" y="1152922"/>
                </a:cubicBezTo>
                <a:cubicBezTo>
                  <a:pt x="7042414" y="756180"/>
                  <a:pt x="7391796" y="464873"/>
                  <a:pt x="7776368" y="279004"/>
                </a:cubicBezTo>
                <a:cubicBezTo>
                  <a:pt x="8177345" y="93002"/>
                  <a:pt x="8601075" y="0"/>
                  <a:pt x="9047559" y="0"/>
                </a:cubicBezTo>
                <a:cubicBezTo>
                  <a:pt x="9345215" y="0"/>
                  <a:pt x="9626335" y="57878"/>
                  <a:pt x="9890918" y="173633"/>
                </a:cubicBezTo>
                <a:cubicBezTo>
                  <a:pt x="10155501" y="289388"/>
                  <a:pt x="10376693" y="491993"/>
                  <a:pt x="10554493" y="781447"/>
                </a:cubicBezTo>
                <a:close/>
                <a:moveTo>
                  <a:pt x="5333603" y="6908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" name="Freeform 2544"/>
          <p:cNvSpPr/>
          <p:nvPr/>
        </p:nvSpPr>
        <p:spPr>
          <a:xfrm rot="0" flipH="0" flipV="0">
            <a:off x="3512474" y="352821"/>
            <a:ext cx="429494" cy="414528"/>
          </a:xfrm>
          <a:custGeom>
            <a:pathLst>
              <a:path w="7158236" h="6908800">
                <a:moveTo>
                  <a:pt x="2867025" y="0"/>
                </a:moveTo>
                <a:lnTo>
                  <a:pt x="2005012" y="4077097"/>
                </a:lnTo>
                <a:cubicBezTo>
                  <a:pt x="1922330" y="4461934"/>
                  <a:pt x="1905794" y="4751520"/>
                  <a:pt x="1955403" y="4945857"/>
                </a:cubicBezTo>
                <a:cubicBezTo>
                  <a:pt x="2042319" y="5289286"/>
                  <a:pt x="2321388" y="5461000"/>
                  <a:pt x="2792611" y="5461000"/>
                </a:cubicBezTo>
                <a:cubicBezTo>
                  <a:pt x="3396258" y="5461000"/>
                  <a:pt x="3861329" y="5216922"/>
                  <a:pt x="4187825" y="4728766"/>
                </a:cubicBezTo>
                <a:cubicBezTo>
                  <a:pt x="4361524" y="4463918"/>
                  <a:pt x="4493816" y="4114338"/>
                  <a:pt x="4584700" y="3680024"/>
                </a:cubicBezTo>
                <a:lnTo>
                  <a:pt x="5366147" y="0"/>
                </a:lnTo>
                <a:lnTo>
                  <a:pt x="7158236" y="0"/>
                </a:lnTo>
                <a:lnTo>
                  <a:pt x="5725716" y="6756400"/>
                </a:lnTo>
                <a:lnTo>
                  <a:pt x="4008041" y="6756400"/>
                </a:lnTo>
                <a:lnTo>
                  <a:pt x="4206478" y="5807472"/>
                </a:lnTo>
                <a:cubicBezTo>
                  <a:pt x="4185841" y="5828110"/>
                  <a:pt x="4132064" y="5890022"/>
                  <a:pt x="4045148" y="5993210"/>
                </a:cubicBezTo>
                <a:cubicBezTo>
                  <a:pt x="3958365" y="6096265"/>
                  <a:pt x="3861263" y="6186951"/>
                  <a:pt x="3753842" y="6265268"/>
                </a:cubicBezTo>
                <a:cubicBezTo>
                  <a:pt x="3423113" y="6512785"/>
                  <a:pt x="3118180" y="6681920"/>
                  <a:pt x="2839045" y="6772671"/>
                </a:cubicBezTo>
                <a:cubicBezTo>
                  <a:pt x="2560042" y="6863423"/>
                  <a:pt x="2246908" y="6908800"/>
                  <a:pt x="1899642" y="6908800"/>
                </a:cubicBezTo>
                <a:cubicBezTo>
                  <a:pt x="899252" y="6908800"/>
                  <a:pt x="301889" y="6549099"/>
                  <a:pt x="107553" y="5829697"/>
                </a:cubicBezTo>
                <a:cubicBezTo>
                  <a:pt x="0" y="5432822"/>
                  <a:pt x="28906" y="4847763"/>
                  <a:pt x="194270" y="4074518"/>
                </a:cubicBezTo>
                <a:lnTo>
                  <a:pt x="1056283" y="0"/>
                </a:lnTo>
                <a:close/>
                <a:moveTo>
                  <a:pt x="5605066" y="67564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" name="Freeform 2545"/>
          <p:cNvSpPr/>
          <p:nvPr/>
        </p:nvSpPr>
        <p:spPr>
          <a:xfrm rot="0" flipH="0" flipV="0">
            <a:off x="3960544" y="209565"/>
            <a:ext cx="222492" cy="548640"/>
          </a:xfrm>
          <a:custGeom>
            <a:pathLst>
              <a:path w="3708202" h="9144000">
                <a:moveTo>
                  <a:pt x="1767284" y="9144000"/>
                </a:moveTo>
                <a:lnTo>
                  <a:pt x="0" y="9144000"/>
                </a:lnTo>
                <a:lnTo>
                  <a:pt x="1940917" y="0"/>
                </a:lnTo>
                <a:lnTo>
                  <a:pt x="3708202" y="0"/>
                </a:lnTo>
                <a:close/>
                <a:moveTo>
                  <a:pt x="-862012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" name="Freeform 2546"/>
          <p:cNvSpPr/>
          <p:nvPr/>
        </p:nvSpPr>
        <p:spPr>
          <a:xfrm rot="0" flipH="0" flipV="0">
            <a:off x="4175204" y="339867"/>
            <a:ext cx="439535" cy="432816"/>
          </a:xfrm>
          <a:custGeom>
            <a:pathLst>
              <a:path w="7325585" h="7213600">
                <a:moveTo>
                  <a:pt x="5264746" y="3609975"/>
                </a:moveTo>
                <a:cubicBezTo>
                  <a:pt x="5409473" y="2933039"/>
                  <a:pt x="5381559" y="2411942"/>
                  <a:pt x="5181005" y="2046685"/>
                </a:cubicBezTo>
                <a:cubicBezTo>
                  <a:pt x="4980583" y="1681295"/>
                  <a:pt x="4621940" y="1498600"/>
                  <a:pt x="4105077" y="1498600"/>
                </a:cubicBezTo>
                <a:cubicBezTo>
                  <a:pt x="3588346" y="1498600"/>
                  <a:pt x="3152180" y="1681295"/>
                  <a:pt x="2796580" y="2046685"/>
                </a:cubicBezTo>
                <a:cubicBezTo>
                  <a:pt x="2441112" y="2411942"/>
                  <a:pt x="2191015" y="2933039"/>
                  <a:pt x="2046288" y="3609975"/>
                </a:cubicBezTo>
                <a:cubicBezTo>
                  <a:pt x="1901693" y="4287044"/>
                  <a:pt x="1929607" y="4809266"/>
                  <a:pt x="2130029" y="5176640"/>
                </a:cubicBezTo>
                <a:cubicBezTo>
                  <a:pt x="2330583" y="5544014"/>
                  <a:pt x="2689225" y="5727700"/>
                  <a:pt x="3205957" y="5727700"/>
                </a:cubicBezTo>
                <a:cubicBezTo>
                  <a:pt x="3722688" y="5727700"/>
                  <a:pt x="4158787" y="5544014"/>
                  <a:pt x="4514255" y="5176640"/>
                </a:cubicBezTo>
                <a:cubicBezTo>
                  <a:pt x="4869855" y="4809266"/>
                  <a:pt x="5120018" y="4287044"/>
                  <a:pt x="5264746" y="3609975"/>
                </a:cubicBezTo>
                <a:close/>
                <a:moveTo>
                  <a:pt x="2450704" y="6972300"/>
                </a:moveTo>
                <a:moveTo>
                  <a:pt x="2895997" y="7213600"/>
                </a:moveTo>
                <a:cubicBezTo>
                  <a:pt x="1734212" y="7213600"/>
                  <a:pt x="943505" y="6861109"/>
                  <a:pt x="523875" y="6156127"/>
                </a:cubicBezTo>
                <a:cubicBezTo>
                  <a:pt x="104379" y="5451013"/>
                  <a:pt x="0" y="4602295"/>
                  <a:pt x="210741" y="3609975"/>
                </a:cubicBezTo>
                <a:cubicBezTo>
                  <a:pt x="417513" y="2634060"/>
                  <a:pt x="882584" y="1788451"/>
                  <a:pt x="1605955" y="1073150"/>
                </a:cubicBezTo>
                <a:cubicBezTo>
                  <a:pt x="2329458" y="357717"/>
                  <a:pt x="3272103" y="0"/>
                  <a:pt x="4433888" y="0"/>
                </a:cubicBezTo>
                <a:cubicBezTo>
                  <a:pt x="5595541" y="0"/>
                  <a:pt x="6385124" y="357717"/>
                  <a:pt x="6802636" y="1073150"/>
                </a:cubicBezTo>
                <a:cubicBezTo>
                  <a:pt x="7220149" y="1788451"/>
                  <a:pt x="7325585" y="2634060"/>
                  <a:pt x="7118946" y="3609975"/>
                </a:cubicBezTo>
                <a:cubicBezTo>
                  <a:pt x="6908073" y="4602295"/>
                  <a:pt x="6441943" y="5451012"/>
                  <a:pt x="5720557" y="6156127"/>
                </a:cubicBezTo>
                <a:cubicBezTo>
                  <a:pt x="4999170" y="6861109"/>
                  <a:pt x="4057650" y="7213600"/>
                  <a:pt x="2895997" y="7213600"/>
                </a:cubicBezTo>
                <a:close/>
                <a:moveTo>
                  <a:pt x="-1152921" y="69723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" name="Freeform 2547"/>
          <p:cNvSpPr/>
          <p:nvPr/>
        </p:nvSpPr>
        <p:spPr>
          <a:xfrm rot="0" flipH="0" flipV="0">
            <a:off x="4636907" y="206517"/>
            <a:ext cx="224730" cy="551688"/>
          </a:xfrm>
          <a:custGeom>
            <a:pathLst>
              <a:path w="3745508" h="9194800">
                <a:moveTo>
                  <a:pt x="3398243" y="1625600"/>
                </a:moveTo>
                <a:lnTo>
                  <a:pt x="1606154" y="1625600"/>
                </a:lnTo>
                <a:lnTo>
                  <a:pt x="1953419" y="0"/>
                </a:lnTo>
                <a:lnTo>
                  <a:pt x="3745508" y="0"/>
                </a:lnTo>
                <a:close/>
                <a:moveTo>
                  <a:pt x="6719690" y="9194800"/>
                </a:moveTo>
                <a:moveTo>
                  <a:pt x="1432521" y="2438400"/>
                </a:moveTo>
                <a:lnTo>
                  <a:pt x="3224610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" name="Freeform 2548"/>
          <p:cNvSpPr/>
          <p:nvPr/>
        </p:nvSpPr>
        <p:spPr>
          <a:xfrm rot="0" flipH="0" flipV="0">
            <a:off x="4845245" y="343677"/>
            <a:ext cx="645421" cy="414528"/>
          </a:xfrm>
          <a:custGeom>
            <a:pathLst>
              <a:path w="10757032" h="6908800">
                <a:moveTo>
                  <a:pt x="10554493" y="781447"/>
                </a:moveTo>
                <a:cubicBezTo>
                  <a:pt x="10690886" y="1017059"/>
                  <a:pt x="10757032" y="1306447"/>
                  <a:pt x="10752931" y="1649611"/>
                </a:cubicBezTo>
                <a:cubicBezTo>
                  <a:pt x="10744596" y="1877021"/>
                  <a:pt x="10694987" y="2209867"/>
                  <a:pt x="10604103" y="2648149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8787010" y="2602905"/>
                </a:lnTo>
                <a:cubicBezTo>
                  <a:pt x="8840853" y="2346524"/>
                  <a:pt x="8845020" y="2135585"/>
                  <a:pt x="8799512" y="1970088"/>
                </a:cubicBezTo>
                <a:cubicBezTo>
                  <a:pt x="8708495" y="1655763"/>
                  <a:pt x="8452180" y="1498600"/>
                  <a:pt x="8030567" y="1498600"/>
                </a:cubicBezTo>
                <a:cubicBezTo>
                  <a:pt x="7542675" y="1498600"/>
                  <a:pt x="7162337" y="1701271"/>
                  <a:pt x="6889551" y="2106613"/>
                </a:cubicBezTo>
                <a:cubicBezTo>
                  <a:pt x="6748925" y="2321719"/>
                  <a:pt x="6645539" y="2580217"/>
                  <a:pt x="6579393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4799806" y="2882107"/>
                </a:lnTo>
                <a:cubicBezTo>
                  <a:pt x="4886589" y="2480998"/>
                  <a:pt x="4907227" y="2189428"/>
                  <a:pt x="4861718" y="2007394"/>
                </a:cubicBezTo>
                <a:cubicBezTo>
                  <a:pt x="4783137" y="1680634"/>
                  <a:pt x="4526822" y="1517254"/>
                  <a:pt x="4092773" y="1517254"/>
                </a:cubicBezTo>
                <a:cubicBezTo>
                  <a:pt x="3588477" y="1517254"/>
                  <a:pt x="3214356" y="1680634"/>
                  <a:pt x="2970410" y="2007394"/>
                </a:cubicBezTo>
                <a:cubicBezTo>
                  <a:pt x="2838119" y="2193529"/>
                  <a:pt x="2732682" y="2470680"/>
                  <a:pt x="2654101" y="2838847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1432520" y="165100"/>
                </a:lnTo>
                <a:lnTo>
                  <a:pt x="3150195" y="165100"/>
                </a:lnTo>
                <a:lnTo>
                  <a:pt x="2939454" y="1146771"/>
                </a:lnTo>
                <a:cubicBezTo>
                  <a:pt x="3232877" y="795536"/>
                  <a:pt x="3493293" y="545505"/>
                  <a:pt x="3720703" y="396677"/>
                </a:cubicBezTo>
                <a:cubicBezTo>
                  <a:pt x="4117578" y="132226"/>
                  <a:pt x="4588867" y="0"/>
                  <a:pt x="5134570" y="0"/>
                </a:cubicBezTo>
                <a:cubicBezTo>
                  <a:pt x="5651301" y="0"/>
                  <a:pt x="6046126" y="113639"/>
                  <a:pt x="6319043" y="340916"/>
                </a:cubicBezTo>
                <a:cubicBezTo>
                  <a:pt x="6529916" y="551657"/>
                  <a:pt x="6666309" y="822325"/>
                  <a:pt x="6728221" y="1152922"/>
                </a:cubicBezTo>
                <a:cubicBezTo>
                  <a:pt x="7042414" y="756180"/>
                  <a:pt x="7391796" y="464873"/>
                  <a:pt x="7776368" y="279004"/>
                </a:cubicBezTo>
                <a:cubicBezTo>
                  <a:pt x="8177345" y="93002"/>
                  <a:pt x="8601075" y="0"/>
                  <a:pt x="9047559" y="0"/>
                </a:cubicBezTo>
                <a:cubicBezTo>
                  <a:pt x="9345215" y="0"/>
                  <a:pt x="9626335" y="57878"/>
                  <a:pt x="9890918" y="173633"/>
                </a:cubicBezTo>
                <a:cubicBezTo>
                  <a:pt x="10155501" y="289388"/>
                  <a:pt x="10376693" y="491993"/>
                  <a:pt x="10554493" y="781447"/>
                </a:cubicBezTo>
                <a:close/>
                <a:moveTo>
                  <a:pt x="5333603" y="6908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" name="Freeform 2549"/>
          <p:cNvSpPr/>
          <p:nvPr/>
        </p:nvSpPr>
        <p:spPr>
          <a:xfrm rot="0" flipH="0" flipV="0">
            <a:off x="5511656" y="342915"/>
            <a:ext cx="414488" cy="428244"/>
          </a:xfrm>
          <a:custGeom>
            <a:pathLst>
              <a:path w="6908139" h="7137400">
                <a:moveTo>
                  <a:pt x="4638543" y="3636963"/>
                </a:moveTo>
                <a:cubicBezTo>
                  <a:pt x="4514453" y="3707342"/>
                  <a:pt x="4390364" y="3764294"/>
                  <a:pt x="4266274" y="3807818"/>
                </a:cubicBezTo>
                <a:cubicBezTo>
                  <a:pt x="4142317" y="3851342"/>
                  <a:pt x="3977019" y="3891691"/>
                  <a:pt x="3770379" y="3928865"/>
                </a:cubicBezTo>
                <a:lnTo>
                  <a:pt x="3361003" y="4003477"/>
                </a:lnTo>
                <a:cubicBezTo>
                  <a:pt x="2972462" y="4069755"/>
                  <a:pt x="2687241" y="4150519"/>
                  <a:pt x="2505340" y="4245769"/>
                </a:cubicBezTo>
                <a:cubicBezTo>
                  <a:pt x="2199349" y="4407297"/>
                  <a:pt x="2011231" y="4657858"/>
                  <a:pt x="1940984" y="4997450"/>
                </a:cubicBezTo>
                <a:cubicBezTo>
                  <a:pt x="1874838" y="5299737"/>
                  <a:pt x="1911020" y="5518217"/>
                  <a:pt x="2049529" y="5652890"/>
                </a:cubicBezTo>
                <a:cubicBezTo>
                  <a:pt x="2188038" y="5787430"/>
                  <a:pt x="2377149" y="5854700"/>
                  <a:pt x="2616862" y="5854700"/>
                </a:cubicBezTo>
                <a:cubicBezTo>
                  <a:pt x="2997200" y="5854700"/>
                  <a:pt x="3371321" y="5742914"/>
                  <a:pt x="3739224" y="5519341"/>
                </a:cubicBezTo>
                <a:cubicBezTo>
                  <a:pt x="4107260" y="5295636"/>
                  <a:pt x="4361524" y="4887648"/>
                  <a:pt x="4502018" y="4295379"/>
                </a:cubicBezTo>
                <a:close/>
                <a:moveTo>
                  <a:pt x="2676790" y="6921500"/>
                </a:moveTo>
                <a:moveTo>
                  <a:pt x="3739224" y="2812455"/>
                </a:moveTo>
                <a:cubicBezTo>
                  <a:pt x="4078288" y="2771048"/>
                  <a:pt x="4324284" y="2719322"/>
                  <a:pt x="4477213" y="2657277"/>
                </a:cubicBezTo>
                <a:cubicBezTo>
                  <a:pt x="4750131" y="2549724"/>
                  <a:pt x="4911395" y="2382176"/>
                  <a:pt x="4961004" y="2154635"/>
                </a:cubicBezTo>
                <a:cubicBezTo>
                  <a:pt x="5018816" y="1877484"/>
                  <a:pt x="4962988" y="1686190"/>
                  <a:pt x="4793523" y="1580754"/>
                </a:cubicBezTo>
                <a:cubicBezTo>
                  <a:pt x="4624057" y="1475185"/>
                  <a:pt x="4353256" y="1422400"/>
                  <a:pt x="3981120" y="1422400"/>
                </a:cubicBezTo>
                <a:cubicBezTo>
                  <a:pt x="3563607" y="1422400"/>
                  <a:pt x="3245313" y="1525390"/>
                  <a:pt x="3026238" y="1731368"/>
                </a:cubicBezTo>
                <a:cubicBezTo>
                  <a:pt x="2873177" y="1883900"/>
                  <a:pt x="2747037" y="2089944"/>
                  <a:pt x="2647818" y="2349500"/>
                </a:cubicBezTo>
                <a:lnTo>
                  <a:pt x="942645" y="2349500"/>
                </a:lnTo>
                <a:cubicBezTo>
                  <a:pt x="1108009" y="1758554"/>
                  <a:pt x="1376694" y="1272977"/>
                  <a:pt x="1748698" y="892771"/>
                </a:cubicBezTo>
                <a:cubicBezTo>
                  <a:pt x="2344010" y="297591"/>
                  <a:pt x="3210124" y="0"/>
                  <a:pt x="4347038" y="0"/>
                </a:cubicBezTo>
                <a:cubicBezTo>
                  <a:pt x="5087078" y="0"/>
                  <a:pt x="5713413" y="146778"/>
                  <a:pt x="6226043" y="440333"/>
                </a:cubicBezTo>
                <a:cubicBezTo>
                  <a:pt x="6738673" y="733889"/>
                  <a:pt x="6908139" y="1287926"/>
                  <a:pt x="6734440" y="2102446"/>
                </a:cubicBezTo>
                <a:lnTo>
                  <a:pt x="6070865" y="5203627"/>
                </a:lnTo>
                <a:cubicBezTo>
                  <a:pt x="6025489" y="5418601"/>
                  <a:pt x="5975879" y="5679083"/>
                  <a:pt x="5922037" y="5985074"/>
                </a:cubicBezTo>
                <a:cubicBezTo>
                  <a:pt x="5884863" y="6216584"/>
                  <a:pt x="5885921" y="6373681"/>
                  <a:pt x="5925212" y="6456363"/>
                </a:cubicBezTo>
                <a:cubicBezTo>
                  <a:pt x="5964503" y="6539045"/>
                  <a:pt x="6035807" y="6607242"/>
                  <a:pt x="6139128" y="6660952"/>
                </a:cubicBezTo>
                <a:lnTo>
                  <a:pt x="6089518" y="6921500"/>
                </a:lnTo>
                <a:lnTo>
                  <a:pt x="4167254" y="6921500"/>
                </a:lnTo>
                <a:cubicBezTo>
                  <a:pt x="4142383" y="6786034"/>
                  <a:pt x="4131998" y="6658835"/>
                  <a:pt x="4136099" y="6539905"/>
                </a:cubicBezTo>
                <a:cubicBezTo>
                  <a:pt x="4140333" y="6420843"/>
                  <a:pt x="4152768" y="6285376"/>
                  <a:pt x="4173406" y="6133505"/>
                </a:cubicBezTo>
                <a:cubicBezTo>
                  <a:pt x="3871648" y="6397956"/>
                  <a:pt x="3542970" y="6623117"/>
                  <a:pt x="3187370" y="6808986"/>
                </a:cubicBezTo>
                <a:cubicBezTo>
                  <a:pt x="2757422" y="7027928"/>
                  <a:pt x="2302669" y="7137400"/>
                  <a:pt x="1823112" y="7137400"/>
                </a:cubicBezTo>
                <a:cubicBezTo>
                  <a:pt x="1211263" y="7137400"/>
                  <a:pt x="743083" y="6962642"/>
                  <a:pt x="418571" y="6613129"/>
                </a:cubicBezTo>
                <a:cubicBezTo>
                  <a:pt x="94060" y="6263482"/>
                  <a:pt x="0" y="5768049"/>
                  <a:pt x="136393" y="5126832"/>
                </a:cubicBezTo>
                <a:cubicBezTo>
                  <a:pt x="314193" y="4295379"/>
                  <a:pt x="762728" y="3693518"/>
                  <a:pt x="1481998" y="3321249"/>
                </a:cubicBezTo>
                <a:cubicBezTo>
                  <a:pt x="1874772" y="3118446"/>
                  <a:pt x="2422592" y="2973653"/>
                  <a:pt x="3125457" y="2886869"/>
                </a:cubicBezTo>
                <a:close/>
                <a:moveTo>
                  <a:pt x="3501298" y="69215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" name="Freeform 2550"/>
          <p:cNvSpPr/>
          <p:nvPr/>
        </p:nvSpPr>
        <p:spPr>
          <a:xfrm rot="0" flipH="0" flipV="0">
            <a:off x="5950735" y="209565"/>
            <a:ext cx="222492" cy="548640"/>
          </a:xfrm>
          <a:custGeom>
            <a:pathLst>
              <a:path w="3708202" h="9144000">
                <a:moveTo>
                  <a:pt x="1767284" y="9144000"/>
                </a:moveTo>
                <a:lnTo>
                  <a:pt x="0" y="9144000"/>
                </a:lnTo>
                <a:lnTo>
                  <a:pt x="1940917" y="0"/>
                </a:lnTo>
                <a:lnTo>
                  <a:pt x="3708202" y="0"/>
                </a:lnTo>
                <a:close/>
                <a:moveTo>
                  <a:pt x="-862012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" name="Freeform 2551"/>
          <p:cNvSpPr/>
          <p:nvPr/>
        </p:nvSpPr>
        <p:spPr>
          <a:xfrm rot="0" flipH="0" flipV="0">
            <a:off x="6162419" y="209565"/>
            <a:ext cx="222492" cy="548640"/>
          </a:xfrm>
          <a:custGeom>
            <a:pathLst>
              <a:path w="3708202" h="9144000">
                <a:moveTo>
                  <a:pt x="1767284" y="9144000"/>
                </a:moveTo>
                <a:lnTo>
                  <a:pt x="0" y="9144000"/>
                </a:lnTo>
                <a:lnTo>
                  <a:pt x="1940917" y="0"/>
                </a:lnTo>
                <a:lnTo>
                  <a:pt x="3708202" y="0"/>
                </a:lnTo>
                <a:close/>
                <a:moveTo>
                  <a:pt x="-862012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" name="Freeform 2552"/>
          <p:cNvSpPr/>
          <p:nvPr/>
        </p:nvSpPr>
        <p:spPr>
          <a:xfrm rot="0" flipH="0" flipV="0">
            <a:off x="6358847" y="342915"/>
            <a:ext cx="414488" cy="428244"/>
          </a:xfrm>
          <a:custGeom>
            <a:pathLst>
              <a:path w="6908139" h="7137400">
                <a:moveTo>
                  <a:pt x="4638543" y="3636963"/>
                </a:moveTo>
                <a:cubicBezTo>
                  <a:pt x="4514453" y="3707342"/>
                  <a:pt x="4390364" y="3764294"/>
                  <a:pt x="4266274" y="3807818"/>
                </a:cubicBezTo>
                <a:cubicBezTo>
                  <a:pt x="4142317" y="3851342"/>
                  <a:pt x="3977019" y="3891691"/>
                  <a:pt x="3770379" y="3928865"/>
                </a:cubicBezTo>
                <a:lnTo>
                  <a:pt x="3361003" y="4003477"/>
                </a:lnTo>
                <a:cubicBezTo>
                  <a:pt x="2972462" y="4069755"/>
                  <a:pt x="2687241" y="4150519"/>
                  <a:pt x="2505340" y="4245769"/>
                </a:cubicBezTo>
                <a:cubicBezTo>
                  <a:pt x="2199349" y="4407297"/>
                  <a:pt x="2011231" y="4657858"/>
                  <a:pt x="1940984" y="4997450"/>
                </a:cubicBezTo>
                <a:cubicBezTo>
                  <a:pt x="1874838" y="5299737"/>
                  <a:pt x="1911020" y="5518217"/>
                  <a:pt x="2049529" y="5652890"/>
                </a:cubicBezTo>
                <a:cubicBezTo>
                  <a:pt x="2188038" y="5787430"/>
                  <a:pt x="2377149" y="5854700"/>
                  <a:pt x="2616862" y="5854700"/>
                </a:cubicBezTo>
                <a:cubicBezTo>
                  <a:pt x="2997200" y="5854700"/>
                  <a:pt x="3371321" y="5742914"/>
                  <a:pt x="3739224" y="5519341"/>
                </a:cubicBezTo>
                <a:cubicBezTo>
                  <a:pt x="4107260" y="5295636"/>
                  <a:pt x="4361524" y="4887648"/>
                  <a:pt x="4502018" y="4295379"/>
                </a:cubicBezTo>
                <a:close/>
                <a:moveTo>
                  <a:pt x="2676790" y="6921500"/>
                </a:moveTo>
                <a:moveTo>
                  <a:pt x="3739224" y="2812455"/>
                </a:moveTo>
                <a:cubicBezTo>
                  <a:pt x="4078288" y="2771048"/>
                  <a:pt x="4324284" y="2719322"/>
                  <a:pt x="4477213" y="2657277"/>
                </a:cubicBezTo>
                <a:cubicBezTo>
                  <a:pt x="4750131" y="2549724"/>
                  <a:pt x="4911395" y="2382176"/>
                  <a:pt x="4961004" y="2154635"/>
                </a:cubicBezTo>
                <a:cubicBezTo>
                  <a:pt x="5018816" y="1877484"/>
                  <a:pt x="4962988" y="1686190"/>
                  <a:pt x="4793523" y="1580754"/>
                </a:cubicBezTo>
                <a:cubicBezTo>
                  <a:pt x="4624057" y="1475185"/>
                  <a:pt x="4353256" y="1422400"/>
                  <a:pt x="3981120" y="1422400"/>
                </a:cubicBezTo>
                <a:cubicBezTo>
                  <a:pt x="3563607" y="1422400"/>
                  <a:pt x="3245313" y="1525390"/>
                  <a:pt x="3026238" y="1731368"/>
                </a:cubicBezTo>
                <a:cubicBezTo>
                  <a:pt x="2873177" y="1883900"/>
                  <a:pt x="2747037" y="2089944"/>
                  <a:pt x="2647818" y="2349500"/>
                </a:cubicBezTo>
                <a:lnTo>
                  <a:pt x="942645" y="2349500"/>
                </a:lnTo>
                <a:cubicBezTo>
                  <a:pt x="1108009" y="1758554"/>
                  <a:pt x="1376694" y="1272977"/>
                  <a:pt x="1748698" y="892771"/>
                </a:cubicBezTo>
                <a:cubicBezTo>
                  <a:pt x="2344010" y="297591"/>
                  <a:pt x="3210124" y="0"/>
                  <a:pt x="4347038" y="0"/>
                </a:cubicBezTo>
                <a:cubicBezTo>
                  <a:pt x="5087078" y="0"/>
                  <a:pt x="5713413" y="146778"/>
                  <a:pt x="6226043" y="440333"/>
                </a:cubicBezTo>
                <a:cubicBezTo>
                  <a:pt x="6738673" y="733889"/>
                  <a:pt x="6908139" y="1287926"/>
                  <a:pt x="6734440" y="2102446"/>
                </a:cubicBezTo>
                <a:lnTo>
                  <a:pt x="6070865" y="5203627"/>
                </a:lnTo>
                <a:cubicBezTo>
                  <a:pt x="6025489" y="5418601"/>
                  <a:pt x="5975879" y="5679083"/>
                  <a:pt x="5922037" y="5985074"/>
                </a:cubicBezTo>
                <a:cubicBezTo>
                  <a:pt x="5884863" y="6216584"/>
                  <a:pt x="5885921" y="6373681"/>
                  <a:pt x="5925212" y="6456363"/>
                </a:cubicBezTo>
                <a:cubicBezTo>
                  <a:pt x="5964503" y="6539045"/>
                  <a:pt x="6035807" y="6607242"/>
                  <a:pt x="6139128" y="6660952"/>
                </a:cubicBezTo>
                <a:lnTo>
                  <a:pt x="6089518" y="6921500"/>
                </a:lnTo>
                <a:lnTo>
                  <a:pt x="4167254" y="6921500"/>
                </a:lnTo>
                <a:cubicBezTo>
                  <a:pt x="4142383" y="6786034"/>
                  <a:pt x="4131998" y="6658835"/>
                  <a:pt x="4136099" y="6539905"/>
                </a:cubicBezTo>
                <a:cubicBezTo>
                  <a:pt x="4140333" y="6420843"/>
                  <a:pt x="4152768" y="6285376"/>
                  <a:pt x="4173406" y="6133505"/>
                </a:cubicBezTo>
                <a:cubicBezTo>
                  <a:pt x="3871648" y="6397956"/>
                  <a:pt x="3542970" y="6623117"/>
                  <a:pt x="3187370" y="6808986"/>
                </a:cubicBezTo>
                <a:cubicBezTo>
                  <a:pt x="2757422" y="7027928"/>
                  <a:pt x="2302669" y="7137400"/>
                  <a:pt x="1823112" y="7137400"/>
                </a:cubicBezTo>
                <a:cubicBezTo>
                  <a:pt x="1211263" y="7137400"/>
                  <a:pt x="743083" y="6962642"/>
                  <a:pt x="418571" y="6613129"/>
                </a:cubicBezTo>
                <a:cubicBezTo>
                  <a:pt x="94060" y="6263482"/>
                  <a:pt x="0" y="5768049"/>
                  <a:pt x="136393" y="5126832"/>
                </a:cubicBezTo>
                <a:cubicBezTo>
                  <a:pt x="314193" y="4295379"/>
                  <a:pt x="762728" y="3693518"/>
                  <a:pt x="1481998" y="3321249"/>
                </a:cubicBezTo>
                <a:cubicBezTo>
                  <a:pt x="1874772" y="3118446"/>
                  <a:pt x="2422592" y="2973653"/>
                  <a:pt x="3125457" y="2886869"/>
                </a:cubicBezTo>
                <a:close/>
                <a:moveTo>
                  <a:pt x="3501298" y="69215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" name="Freeform 2553"/>
          <p:cNvSpPr/>
          <p:nvPr/>
        </p:nvSpPr>
        <p:spPr>
          <a:xfrm rot="0" flipH="0" flipV="0">
            <a:off x="6965743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" name="Freeform 2554"/>
          <p:cNvSpPr/>
          <p:nvPr/>
        </p:nvSpPr>
        <p:spPr>
          <a:xfrm rot="0" flipH="0" flipV="0">
            <a:off x="7236242" y="202707"/>
            <a:ext cx="414480" cy="569214"/>
          </a:xfrm>
          <a:custGeom>
            <a:pathLst>
              <a:path w="6908006" h="9486900">
                <a:moveTo>
                  <a:pt x="3447852" y="8013700"/>
                </a:moveTo>
                <a:cubicBezTo>
                  <a:pt x="3964583" y="8013700"/>
                  <a:pt x="4361392" y="7830014"/>
                  <a:pt x="4638278" y="7462640"/>
                </a:cubicBezTo>
                <a:cubicBezTo>
                  <a:pt x="4915297" y="7095266"/>
                  <a:pt x="5053806" y="6573044"/>
                  <a:pt x="5053806" y="5895975"/>
                </a:cubicBezTo>
                <a:cubicBezTo>
                  <a:pt x="5053806" y="5219039"/>
                  <a:pt x="4915297" y="4697942"/>
                  <a:pt x="4638278" y="4332685"/>
                </a:cubicBezTo>
                <a:cubicBezTo>
                  <a:pt x="4361392" y="3967295"/>
                  <a:pt x="3964583" y="3784600"/>
                  <a:pt x="3447852" y="3784600"/>
                </a:cubicBezTo>
                <a:cubicBezTo>
                  <a:pt x="2931120" y="3784600"/>
                  <a:pt x="2533187" y="3967295"/>
                  <a:pt x="2254052" y="4332685"/>
                </a:cubicBezTo>
                <a:cubicBezTo>
                  <a:pt x="1975049" y="4697942"/>
                  <a:pt x="1835547" y="5219039"/>
                  <a:pt x="1835547" y="5895975"/>
                </a:cubicBezTo>
                <a:cubicBezTo>
                  <a:pt x="1835547" y="6573044"/>
                  <a:pt x="1975049" y="7095266"/>
                  <a:pt x="2254052" y="7462640"/>
                </a:cubicBezTo>
                <a:cubicBezTo>
                  <a:pt x="2533187" y="7830014"/>
                  <a:pt x="2931120" y="8013700"/>
                  <a:pt x="3447852" y="8013700"/>
                </a:cubicBezTo>
                <a:close/>
                <a:moveTo>
                  <a:pt x="835224" y="9258300"/>
                </a:moveTo>
                <a:moveTo>
                  <a:pt x="6908006" y="5889625"/>
                </a:moveTo>
                <a:cubicBezTo>
                  <a:pt x="6908006" y="6880225"/>
                  <a:pt x="6622719" y="7727421"/>
                  <a:pt x="6052145" y="8431213"/>
                </a:cubicBezTo>
                <a:cubicBezTo>
                  <a:pt x="5481704" y="9135005"/>
                  <a:pt x="4615656" y="9486900"/>
                  <a:pt x="3454003" y="9486900"/>
                </a:cubicBezTo>
                <a:cubicBezTo>
                  <a:pt x="2292350" y="9486900"/>
                  <a:pt x="1426236" y="9135005"/>
                  <a:pt x="855663" y="8431213"/>
                </a:cubicBezTo>
                <a:cubicBezTo>
                  <a:pt x="285221" y="7727421"/>
                  <a:pt x="0" y="6880225"/>
                  <a:pt x="0" y="5889625"/>
                </a:cubicBezTo>
                <a:cubicBezTo>
                  <a:pt x="0" y="4915430"/>
                  <a:pt x="285221" y="4071276"/>
                  <a:pt x="855663" y="3357166"/>
                </a:cubicBezTo>
                <a:cubicBezTo>
                  <a:pt x="1426236" y="2643055"/>
                  <a:pt x="2292350" y="2286000"/>
                  <a:pt x="3454003" y="2286000"/>
                </a:cubicBezTo>
                <a:cubicBezTo>
                  <a:pt x="4615656" y="2286000"/>
                  <a:pt x="5481704" y="2643055"/>
                  <a:pt x="6052145" y="3357166"/>
                </a:cubicBezTo>
                <a:cubicBezTo>
                  <a:pt x="6622719" y="4071276"/>
                  <a:pt x="6908006" y="4915430"/>
                  <a:pt x="6908006" y="5889625"/>
                </a:cubicBezTo>
                <a:close/>
                <a:moveTo>
                  <a:pt x="2959299" y="9258300"/>
                </a:moveTo>
                <a:moveTo>
                  <a:pt x="3881834" y="0"/>
                </a:moveTo>
                <a:lnTo>
                  <a:pt x="5500489" y="0"/>
                </a:lnTo>
                <a:lnTo>
                  <a:pt x="5500489" y="1473200"/>
                </a:lnTo>
                <a:lnTo>
                  <a:pt x="3881834" y="1473200"/>
                </a:lnTo>
                <a:close/>
                <a:moveTo>
                  <a:pt x="8848924" y="9258300"/>
                </a:moveTo>
                <a:moveTo>
                  <a:pt x="1401366" y="0"/>
                </a:moveTo>
                <a:lnTo>
                  <a:pt x="3020020" y="0"/>
                </a:lnTo>
                <a:lnTo>
                  <a:pt x="3020020" y="1473200"/>
                </a:lnTo>
                <a:lnTo>
                  <a:pt x="1401366" y="1473200"/>
                </a:lnTo>
                <a:close/>
                <a:moveTo>
                  <a:pt x="8848924" y="9258300"/>
                </a:moveTo>
                <a:moveTo>
                  <a:pt x="3454003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" name="Freeform 2555"/>
          <p:cNvSpPr/>
          <p:nvPr/>
        </p:nvSpPr>
        <p:spPr>
          <a:xfrm rot="0" flipH="0" flipV="0">
            <a:off x="7725484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" name="Freeform 2556"/>
          <p:cNvSpPr/>
          <p:nvPr/>
        </p:nvSpPr>
        <p:spPr>
          <a:xfrm rot="0" flipH="0" flipV="0">
            <a:off x="8021304" y="343677"/>
            <a:ext cx="581917" cy="414528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" name="Freeform 2557"/>
          <p:cNvSpPr/>
          <p:nvPr/>
        </p:nvSpPr>
        <p:spPr>
          <a:xfrm rot="0" flipH="0" flipV="0">
            <a:off x="8673205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" name="Freeform 2558"/>
          <p:cNvSpPr/>
          <p:nvPr/>
        </p:nvSpPr>
        <p:spPr>
          <a:xfrm rot="0" flipH="0" flipV="0">
            <a:off x="9082885" y="342153"/>
            <a:ext cx="402955" cy="579882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" name="Freeform 2559"/>
          <p:cNvSpPr/>
          <p:nvPr/>
        </p:nvSpPr>
        <p:spPr>
          <a:xfrm rot="0" flipH="0" flipV="0">
            <a:off x="9547274" y="211851"/>
            <a:ext cx="373177" cy="546354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" name="Freeform 2560"/>
          <p:cNvSpPr/>
          <p:nvPr/>
        </p:nvSpPr>
        <p:spPr>
          <a:xfrm rot="0" flipH="0" flipV="0">
            <a:off x="9947285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" name="Freeform 2561"/>
          <p:cNvSpPr/>
          <p:nvPr/>
        </p:nvSpPr>
        <p:spPr>
          <a:xfrm rot="0" flipH="0" flipV="0">
            <a:off x="10397518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" name="Freeform 2562"/>
          <p:cNvSpPr/>
          <p:nvPr/>
        </p:nvSpPr>
        <p:spPr>
          <a:xfrm rot="0" flipH="0" flipV="0">
            <a:off x="10580186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" name="Rectangle 2563"/>
          <p:cNvSpPr/>
          <p:nvPr/>
        </p:nvSpPr>
        <p:spPr>
          <a:xfrm rot="0" flipH="0" flipV="0">
            <a:off x="6622369" y="9398005"/>
            <a:ext cx="141223" cy="304798"/>
          </a:xfrm>
          <a:prstGeom prst="rect">
            <a:avLst/>
          </a:prstGeom>
        </p:spPr>
      </p:sp>
      <p:sp>
        <p:nvSpPr>
          <p:cNvPr id="2564" name="Freeform 2564"/>
          <p:cNvSpPr/>
          <p:nvPr/>
        </p:nvSpPr>
        <p:spPr>
          <a:xfrm rot="0" flipH="0" flipV="0">
            <a:off x="6629068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" name="Rectangle 2565"/>
          <p:cNvSpPr/>
          <p:nvPr/>
        </p:nvSpPr>
        <p:spPr>
          <a:xfrm rot="0" flipH="0" flipV="0">
            <a:off x="2856992" y="1076962"/>
            <a:ext cx="7474407" cy="396240"/>
          </a:xfrm>
          <a:prstGeom prst="rect">
            <a:avLst/>
          </a:prstGeom>
        </p:spPr>
      </p:sp>
      <p:sp>
        <p:nvSpPr>
          <p:cNvPr id="2566" name="Freeform 2566"/>
          <p:cNvSpPr/>
          <p:nvPr/>
        </p:nvSpPr>
        <p:spPr>
          <a:xfrm rot="0" flipH="0" flipV="0">
            <a:off x="2908833" y="1159512"/>
            <a:ext cx="176987" cy="237744"/>
          </a:xfrm>
          <a:custGeom>
            <a:pathLst>
              <a:path w="6807200" h="9144000">
                <a:moveTo>
                  <a:pt x="152400" y="0"/>
                </a:moveTo>
                <a:lnTo>
                  <a:pt x="6807200" y="0"/>
                </a:lnTo>
                <a:lnTo>
                  <a:pt x="6654800" y="736600"/>
                </a:lnTo>
                <a:lnTo>
                  <a:pt x="3759200" y="736600"/>
                </a:lnTo>
                <a:lnTo>
                  <a:pt x="1968500" y="9144000"/>
                </a:lnTo>
                <a:lnTo>
                  <a:pt x="1104900" y="9144000"/>
                </a:lnTo>
                <a:lnTo>
                  <a:pt x="2895600" y="736600"/>
                </a:lnTo>
                <a:lnTo>
                  <a:pt x="0" y="736600"/>
                </a:lnTo>
                <a:close/>
                <a:moveTo>
                  <a:pt x="7150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" name="Freeform 2567"/>
          <p:cNvSpPr/>
          <p:nvPr/>
        </p:nvSpPr>
        <p:spPr>
          <a:xfrm rot="0" flipH="0" flipV="0">
            <a:off x="3049058" y="1170738"/>
            <a:ext cx="165760" cy="231140"/>
          </a:xfrm>
          <a:custGeom>
            <a:pathLst>
              <a:path w="6375400" h="8890000">
                <a:moveTo>
                  <a:pt x="2455334" y="8890000"/>
                </a:moveTo>
                <a:cubicBezTo>
                  <a:pt x="2032000" y="8881533"/>
                  <a:pt x="1653117" y="8805333"/>
                  <a:pt x="1318684" y="8661400"/>
                </a:cubicBezTo>
                <a:cubicBezTo>
                  <a:pt x="984250" y="8517467"/>
                  <a:pt x="709084" y="8301567"/>
                  <a:pt x="493184" y="8013700"/>
                </a:cubicBezTo>
                <a:cubicBezTo>
                  <a:pt x="277284" y="7725834"/>
                  <a:pt x="135467" y="7366000"/>
                  <a:pt x="67734" y="6934200"/>
                </a:cubicBezTo>
                <a:cubicBezTo>
                  <a:pt x="0" y="6502400"/>
                  <a:pt x="25400" y="5998634"/>
                  <a:pt x="143934" y="5422900"/>
                </a:cubicBezTo>
                <a:cubicBezTo>
                  <a:pt x="245534" y="4940300"/>
                  <a:pt x="404284" y="4489450"/>
                  <a:pt x="620184" y="4070350"/>
                </a:cubicBezTo>
                <a:cubicBezTo>
                  <a:pt x="836084" y="3651250"/>
                  <a:pt x="1104900" y="3285067"/>
                  <a:pt x="1426634" y="2971800"/>
                </a:cubicBezTo>
                <a:cubicBezTo>
                  <a:pt x="1748367" y="2658534"/>
                  <a:pt x="2118784" y="2410884"/>
                  <a:pt x="2537884" y="2228850"/>
                </a:cubicBezTo>
                <a:cubicBezTo>
                  <a:pt x="2956984" y="2046817"/>
                  <a:pt x="3420534" y="1955800"/>
                  <a:pt x="3928534" y="1955800"/>
                </a:cubicBezTo>
                <a:cubicBezTo>
                  <a:pt x="4445000" y="1955800"/>
                  <a:pt x="4874684" y="2046817"/>
                  <a:pt x="5217584" y="2228850"/>
                </a:cubicBezTo>
                <a:cubicBezTo>
                  <a:pt x="5560484" y="2410884"/>
                  <a:pt x="5825067" y="2656417"/>
                  <a:pt x="6011334" y="2965450"/>
                </a:cubicBezTo>
                <a:cubicBezTo>
                  <a:pt x="6197600" y="3274484"/>
                  <a:pt x="6307667" y="3640667"/>
                  <a:pt x="6341534" y="4064000"/>
                </a:cubicBezTo>
                <a:cubicBezTo>
                  <a:pt x="6375400" y="4487334"/>
                  <a:pt x="6341534" y="4940300"/>
                  <a:pt x="6239934" y="5422900"/>
                </a:cubicBezTo>
                <a:cubicBezTo>
                  <a:pt x="6129867" y="5947834"/>
                  <a:pt x="5956300" y="6421967"/>
                  <a:pt x="5719234" y="6845300"/>
                </a:cubicBezTo>
                <a:cubicBezTo>
                  <a:pt x="5482167" y="7268634"/>
                  <a:pt x="5198534" y="7632700"/>
                  <a:pt x="4868334" y="7937500"/>
                </a:cubicBezTo>
                <a:cubicBezTo>
                  <a:pt x="4538134" y="8242300"/>
                  <a:pt x="4167717" y="8477250"/>
                  <a:pt x="3757084" y="8642350"/>
                </a:cubicBezTo>
                <a:cubicBezTo>
                  <a:pt x="3346450" y="8807450"/>
                  <a:pt x="2912534" y="8890000"/>
                  <a:pt x="2455334" y="8890000"/>
                </a:cubicBezTo>
                <a:close/>
                <a:moveTo>
                  <a:pt x="-1214966" y="8712200"/>
                </a:moveTo>
                <a:moveTo>
                  <a:pt x="5427134" y="5422900"/>
                </a:moveTo>
                <a:cubicBezTo>
                  <a:pt x="5503334" y="5033434"/>
                  <a:pt x="5537200" y="4669367"/>
                  <a:pt x="5528734" y="4330700"/>
                </a:cubicBezTo>
                <a:cubicBezTo>
                  <a:pt x="5520267" y="3992034"/>
                  <a:pt x="5454650" y="3697817"/>
                  <a:pt x="5331884" y="3448050"/>
                </a:cubicBezTo>
                <a:cubicBezTo>
                  <a:pt x="5209117" y="3198284"/>
                  <a:pt x="5022850" y="3001434"/>
                  <a:pt x="4773084" y="2857500"/>
                </a:cubicBezTo>
                <a:cubicBezTo>
                  <a:pt x="4523317" y="2713567"/>
                  <a:pt x="4195234" y="2641600"/>
                  <a:pt x="3788834" y="2641600"/>
                </a:cubicBezTo>
                <a:cubicBezTo>
                  <a:pt x="3390900" y="2641600"/>
                  <a:pt x="3033184" y="2719917"/>
                  <a:pt x="2715684" y="2876550"/>
                </a:cubicBezTo>
                <a:cubicBezTo>
                  <a:pt x="2398184" y="3033184"/>
                  <a:pt x="2120900" y="3240617"/>
                  <a:pt x="1883834" y="3498850"/>
                </a:cubicBezTo>
                <a:cubicBezTo>
                  <a:pt x="1646767" y="3757084"/>
                  <a:pt x="1452034" y="4053417"/>
                  <a:pt x="1299634" y="4387850"/>
                </a:cubicBezTo>
                <a:cubicBezTo>
                  <a:pt x="1147234" y="4722284"/>
                  <a:pt x="1032934" y="5067300"/>
                  <a:pt x="956734" y="5422900"/>
                </a:cubicBezTo>
                <a:cubicBezTo>
                  <a:pt x="872067" y="5829300"/>
                  <a:pt x="842434" y="6203950"/>
                  <a:pt x="867834" y="6546850"/>
                </a:cubicBezTo>
                <a:cubicBezTo>
                  <a:pt x="893234" y="6889750"/>
                  <a:pt x="973667" y="7183967"/>
                  <a:pt x="1109134" y="7429500"/>
                </a:cubicBezTo>
                <a:cubicBezTo>
                  <a:pt x="1244600" y="7675034"/>
                  <a:pt x="1437217" y="7865534"/>
                  <a:pt x="1686984" y="8001000"/>
                </a:cubicBezTo>
                <a:cubicBezTo>
                  <a:pt x="1936750" y="8136467"/>
                  <a:pt x="2243667" y="8204200"/>
                  <a:pt x="2607734" y="8204200"/>
                </a:cubicBezTo>
                <a:cubicBezTo>
                  <a:pt x="3005667" y="8204200"/>
                  <a:pt x="3363384" y="8125884"/>
                  <a:pt x="3680884" y="7969250"/>
                </a:cubicBezTo>
                <a:cubicBezTo>
                  <a:pt x="3998384" y="7812617"/>
                  <a:pt x="4273550" y="7603067"/>
                  <a:pt x="4506384" y="7340600"/>
                </a:cubicBezTo>
                <a:cubicBezTo>
                  <a:pt x="4739217" y="7078134"/>
                  <a:pt x="4931834" y="6781800"/>
                  <a:pt x="5084234" y="6451600"/>
                </a:cubicBezTo>
                <a:cubicBezTo>
                  <a:pt x="5236634" y="6121400"/>
                  <a:pt x="5350934" y="5778500"/>
                  <a:pt x="5427134" y="5422900"/>
                </a:cubicBezTo>
                <a:close/>
                <a:moveTo>
                  <a:pt x="2252134" y="8712200"/>
                </a:moveTo>
                <a:moveTo>
                  <a:pt x="3001434" y="0"/>
                </a:moveTo>
                <a:lnTo>
                  <a:pt x="3826934" y="0"/>
                </a:lnTo>
                <a:lnTo>
                  <a:pt x="3547534" y="1295400"/>
                </a:lnTo>
                <a:lnTo>
                  <a:pt x="2722034" y="1295400"/>
                </a:lnTo>
                <a:close/>
                <a:moveTo>
                  <a:pt x="7675034" y="8712200"/>
                </a:moveTo>
                <a:moveTo>
                  <a:pt x="5020734" y="0"/>
                </a:moveTo>
                <a:lnTo>
                  <a:pt x="5846234" y="0"/>
                </a:lnTo>
                <a:lnTo>
                  <a:pt x="5566834" y="1295400"/>
                </a:lnTo>
                <a:lnTo>
                  <a:pt x="4741334" y="1295400"/>
                </a:lnTo>
                <a:close/>
                <a:moveTo>
                  <a:pt x="76750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" name="Freeform 2568"/>
          <p:cNvSpPr/>
          <p:nvPr/>
        </p:nvSpPr>
        <p:spPr>
          <a:xfrm rot="0" flipH="0" flipV="0">
            <a:off x="3230448" y="1221589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" name="Freeform 2569"/>
          <p:cNvSpPr/>
          <p:nvPr/>
        </p:nvSpPr>
        <p:spPr>
          <a:xfrm rot="0" flipH="0" flipV="0">
            <a:off x="3342716" y="1221589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" name="Freeform 2570"/>
          <p:cNvSpPr/>
          <p:nvPr/>
        </p:nvSpPr>
        <p:spPr>
          <a:xfrm rot="0" flipH="0" flipV="0">
            <a:off x="3619644" y="1170738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" name="Freeform 2571"/>
          <p:cNvSpPr/>
          <p:nvPr/>
        </p:nvSpPr>
        <p:spPr>
          <a:xfrm rot="0" flipH="0" flipV="0">
            <a:off x="3788816" y="1226212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" name="Freeform 2572"/>
          <p:cNvSpPr/>
          <p:nvPr/>
        </p:nvSpPr>
        <p:spPr>
          <a:xfrm rot="0" flipH="0" flipV="0">
            <a:off x="3970426" y="1221589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" name="Freeform 2573"/>
          <p:cNvSpPr/>
          <p:nvPr/>
        </p:nvSpPr>
        <p:spPr>
          <a:xfrm rot="0" flipH="0" flipV="0">
            <a:off x="4144772" y="1178663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" name="Freeform 2574"/>
          <p:cNvSpPr/>
          <p:nvPr/>
        </p:nvSpPr>
        <p:spPr>
          <a:xfrm rot="0" flipH="0" flipV="0">
            <a:off x="4225230" y="12215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" name="Freeform 2575"/>
          <p:cNvSpPr/>
          <p:nvPr/>
        </p:nvSpPr>
        <p:spPr>
          <a:xfrm rot="0" flipH="0" flipV="0">
            <a:off x="4397705" y="1221589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" name="Freeform 2576"/>
          <p:cNvSpPr/>
          <p:nvPr/>
        </p:nvSpPr>
        <p:spPr>
          <a:xfrm rot="0" flipH="0" flipV="0">
            <a:off x="4610574" y="12215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" name="Freeform 2577"/>
          <p:cNvSpPr/>
          <p:nvPr/>
        </p:nvSpPr>
        <p:spPr>
          <a:xfrm rot="0" flipH="0" flipV="0">
            <a:off x="4794935" y="1159512"/>
            <a:ext cx="163173" cy="237744"/>
          </a:xfrm>
          <a:custGeom>
            <a:pathLst>
              <a:path w="6275916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968500" y="3479800"/>
                </a:lnTo>
                <a:cubicBezTo>
                  <a:pt x="2341033" y="3158067"/>
                  <a:pt x="2711450" y="2895600"/>
                  <a:pt x="3079750" y="2692400"/>
                </a:cubicBezTo>
                <a:cubicBezTo>
                  <a:pt x="3448050" y="2489200"/>
                  <a:pt x="3860800" y="2387600"/>
                  <a:pt x="4318000" y="2387600"/>
                </a:cubicBezTo>
                <a:cubicBezTo>
                  <a:pt x="4724400" y="2387600"/>
                  <a:pt x="5086350" y="2457450"/>
                  <a:pt x="5403850" y="2597150"/>
                </a:cubicBezTo>
                <a:cubicBezTo>
                  <a:pt x="5721350" y="2736850"/>
                  <a:pt x="5960533" y="2980267"/>
                  <a:pt x="6121400" y="3327400"/>
                </a:cubicBezTo>
                <a:cubicBezTo>
                  <a:pt x="6231466" y="3564467"/>
                  <a:pt x="6275916" y="3807884"/>
                  <a:pt x="6254750" y="4057650"/>
                </a:cubicBezTo>
                <a:cubicBezTo>
                  <a:pt x="6233583" y="4307417"/>
                  <a:pt x="6193366" y="4567767"/>
                  <a:pt x="61341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5372100" y="4851400"/>
                </a:lnTo>
                <a:cubicBezTo>
                  <a:pt x="5499100" y="4258734"/>
                  <a:pt x="5463116" y="3814234"/>
                  <a:pt x="5264150" y="3517900"/>
                </a:cubicBezTo>
                <a:cubicBezTo>
                  <a:pt x="5065183" y="3221567"/>
                  <a:pt x="4660900" y="3073400"/>
                  <a:pt x="4051300" y="3073400"/>
                </a:cubicBezTo>
                <a:cubicBezTo>
                  <a:pt x="3814233" y="3073400"/>
                  <a:pt x="3589866" y="3109384"/>
                  <a:pt x="3378200" y="3181350"/>
                </a:cubicBezTo>
                <a:cubicBezTo>
                  <a:pt x="3166533" y="3253317"/>
                  <a:pt x="2969683" y="3348567"/>
                  <a:pt x="2787650" y="3467100"/>
                </a:cubicBezTo>
                <a:cubicBezTo>
                  <a:pt x="2605616" y="3585634"/>
                  <a:pt x="2442633" y="3721100"/>
                  <a:pt x="2298700" y="3873500"/>
                </a:cubicBezTo>
                <a:cubicBezTo>
                  <a:pt x="2154766" y="4025900"/>
                  <a:pt x="2036233" y="4186767"/>
                  <a:pt x="1943100" y="4356100"/>
                </a:cubicBezTo>
                <a:cubicBezTo>
                  <a:pt x="1824566" y="4567767"/>
                  <a:pt x="1735666" y="4770967"/>
                  <a:pt x="1676400" y="4965700"/>
                </a:cubicBezTo>
                <a:cubicBezTo>
                  <a:pt x="1617133" y="5160434"/>
                  <a:pt x="1562100" y="5372100"/>
                  <a:pt x="15113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" name="Freeform 2578"/>
          <p:cNvSpPr/>
          <p:nvPr/>
        </p:nvSpPr>
        <p:spPr>
          <a:xfrm rot="0" flipH="0" flipV="0">
            <a:off x="4989093" y="1178663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" name="Freeform 2579"/>
          <p:cNvSpPr/>
          <p:nvPr/>
        </p:nvSpPr>
        <p:spPr>
          <a:xfrm rot="0" flipH="0" flipV="0">
            <a:off x="5080118" y="1226212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" name="Freeform 2580"/>
          <p:cNvSpPr/>
          <p:nvPr/>
        </p:nvSpPr>
        <p:spPr>
          <a:xfrm rot="0" flipH="0" flipV="0">
            <a:off x="5251272" y="1221589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" name="Freeform 2581"/>
          <p:cNvSpPr/>
          <p:nvPr/>
        </p:nvSpPr>
        <p:spPr>
          <a:xfrm rot="0" flipH="0" flipV="0">
            <a:off x="5531942" y="11595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" name="Freeform 2582"/>
          <p:cNvSpPr/>
          <p:nvPr/>
        </p:nvSpPr>
        <p:spPr>
          <a:xfrm rot="0" flipH="0" flipV="0">
            <a:off x="5601504" y="12215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" name="Freeform 2583"/>
          <p:cNvSpPr/>
          <p:nvPr/>
        </p:nvSpPr>
        <p:spPr>
          <a:xfrm rot="0" flipH="0" flipV="0">
            <a:off x="5880853" y="1221589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" name="Freeform 2584"/>
          <p:cNvSpPr/>
          <p:nvPr/>
        </p:nvSpPr>
        <p:spPr>
          <a:xfrm rot="0" flipH="0" flipV="0">
            <a:off x="6061253" y="1221589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" name="Freeform 2585"/>
          <p:cNvSpPr/>
          <p:nvPr/>
        </p:nvSpPr>
        <p:spPr>
          <a:xfrm rot="0" flipH="0" flipV="0">
            <a:off x="6337960" y="1221589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" name="Freeform 2586"/>
          <p:cNvSpPr/>
          <p:nvPr/>
        </p:nvSpPr>
        <p:spPr>
          <a:xfrm rot="0" flipH="0" flipV="0">
            <a:off x="6504711" y="11595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" name="Freeform 2587"/>
          <p:cNvSpPr/>
          <p:nvPr/>
        </p:nvSpPr>
        <p:spPr>
          <a:xfrm rot="0" flipH="0" flipV="0">
            <a:off x="6572402" y="1221589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" name="Freeform 2588"/>
          <p:cNvSpPr/>
          <p:nvPr/>
        </p:nvSpPr>
        <p:spPr>
          <a:xfrm rot="0" flipH="0" flipV="0">
            <a:off x="6859896" y="1226212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" name="Freeform 2589"/>
          <p:cNvSpPr/>
          <p:nvPr/>
        </p:nvSpPr>
        <p:spPr>
          <a:xfrm rot="0" flipH="0" flipV="0">
            <a:off x="7036663" y="1159512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" name="Freeform 2590"/>
          <p:cNvSpPr/>
          <p:nvPr/>
        </p:nvSpPr>
        <p:spPr>
          <a:xfrm rot="0" flipH="0" flipV="0">
            <a:off x="7110188" y="1221589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" name="Freeform 2591"/>
          <p:cNvSpPr/>
          <p:nvPr/>
        </p:nvSpPr>
        <p:spPr>
          <a:xfrm rot="0" flipH="0" flipV="0">
            <a:off x="7293559" y="11595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" name="Freeform 2592"/>
          <p:cNvSpPr/>
          <p:nvPr/>
        </p:nvSpPr>
        <p:spPr>
          <a:xfrm rot="0" flipH="0" flipV="0">
            <a:off x="7374457" y="1178663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" name="Freeform 2593"/>
          <p:cNvSpPr/>
          <p:nvPr/>
        </p:nvSpPr>
        <p:spPr>
          <a:xfrm rot="0" flipH="0" flipV="0">
            <a:off x="7454916" y="12215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" name="Freeform 2594"/>
          <p:cNvSpPr/>
          <p:nvPr/>
        </p:nvSpPr>
        <p:spPr>
          <a:xfrm rot="0" flipH="0" flipV="0">
            <a:off x="7657439" y="1226212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" name="Freeform 2595"/>
          <p:cNvSpPr/>
          <p:nvPr/>
        </p:nvSpPr>
        <p:spPr>
          <a:xfrm rot="0" flipH="0" flipV="0">
            <a:off x="7803608" y="12215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" name="Freeform 2596"/>
          <p:cNvSpPr/>
          <p:nvPr/>
        </p:nvSpPr>
        <p:spPr>
          <a:xfrm rot="0" flipH="0" flipV="0">
            <a:off x="8081086" y="1221589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" name="Freeform 2597"/>
          <p:cNvSpPr/>
          <p:nvPr/>
        </p:nvSpPr>
        <p:spPr>
          <a:xfrm rot="0" flipH="0" flipV="0">
            <a:off x="8254661" y="1226212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" name="Freeform 2598"/>
          <p:cNvSpPr/>
          <p:nvPr/>
        </p:nvSpPr>
        <p:spPr>
          <a:xfrm rot="0" flipH="0" flipV="0">
            <a:off x="8438252" y="1226212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" name="Freeform 2599"/>
          <p:cNvSpPr/>
          <p:nvPr/>
        </p:nvSpPr>
        <p:spPr>
          <a:xfrm rot="0" flipH="0" flipV="0">
            <a:off x="8613038" y="1221589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" name="Freeform 2600"/>
          <p:cNvSpPr/>
          <p:nvPr/>
        </p:nvSpPr>
        <p:spPr>
          <a:xfrm rot="0" flipH="0" flipV="0">
            <a:off x="8724976" y="11595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" name="Freeform 2601"/>
          <p:cNvSpPr/>
          <p:nvPr/>
        </p:nvSpPr>
        <p:spPr>
          <a:xfrm rot="0" flipH="0" flipV="0">
            <a:off x="8794538" y="12215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" name="Freeform 2602"/>
          <p:cNvSpPr/>
          <p:nvPr/>
        </p:nvSpPr>
        <p:spPr>
          <a:xfrm rot="0" flipH="0" flipV="0">
            <a:off x="9068054" y="1221589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" name="Freeform 2603"/>
          <p:cNvSpPr/>
          <p:nvPr/>
        </p:nvSpPr>
        <p:spPr>
          <a:xfrm rot="0" flipH="0" flipV="0">
            <a:off x="9344982" y="1170738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" name="Freeform 2604"/>
          <p:cNvSpPr/>
          <p:nvPr/>
        </p:nvSpPr>
        <p:spPr>
          <a:xfrm rot="0" flipH="0" flipV="0">
            <a:off x="9528573" y="1170738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" name="Freeform 2605"/>
          <p:cNvSpPr/>
          <p:nvPr/>
        </p:nvSpPr>
        <p:spPr>
          <a:xfrm rot="0" flipH="0" flipV="0">
            <a:off x="9713925" y="1221589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" name="Freeform 2606"/>
          <p:cNvSpPr/>
          <p:nvPr/>
        </p:nvSpPr>
        <p:spPr>
          <a:xfrm rot="0" flipH="0" flipV="0">
            <a:off x="9825863" y="11595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" name="Freeform 2607"/>
          <p:cNvSpPr/>
          <p:nvPr/>
        </p:nvSpPr>
        <p:spPr>
          <a:xfrm rot="0" flipH="0" flipV="0">
            <a:off x="9895425" y="1170738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" name="Freeform 2608"/>
          <p:cNvSpPr/>
          <p:nvPr/>
        </p:nvSpPr>
        <p:spPr>
          <a:xfrm rot="0" flipH="0" flipV="0">
            <a:off x="10080117" y="1368198"/>
            <a:ext cx="39954" cy="74295"/>
          </a:xfrm>
          <a:custGeom>
            <a:pathLst>
              <a:path w="1536700" h="2857500">
                <a:moveTo>
                  <a:pt x="1219200" y="1498600"/>
                </a:moveTo>
                <a:cubicBezTo>
                  <a:pt x="1134533" y="1871133"/>
                  <a:pt x="982133" y="2169583"/>
                  <a:pt x="762000" y="2393950"/>
                </a:cubicBezTo>
                <a:cubicBezTo>
                  <a:pt x="541866" y="2618316"/>
                  <a:pt x="287866" y="2772833"/>
                  <a:pt x="0" y="2857500"/>
                </a:cubicBezTo>
                <a:lnTo>
                  <a:pt x="101600" y="2387600"/>
                </a:lnTo>
                <a:cubicBezTo>
                  <a:pt x="220133" y="2319866"/>
                  <a:pt x="336550" y="2226733"/>
                  <a:pt x="450850" y="2108200"/>
                </a:cubicBezTo>
                <a:cubicBezTo>
                  <a:pt x="565150" y="1989666"/>
                  <a:pt x="651933" y="1803400"/>
                  <a:pt x="711200" y="1549400"/>
                </a:cubicBezTo>
                <a:lnTo>
                  <a:pt x="800100" y="1117600"/>
                </a:lnTo>
                <a:lnTo>
                  <a:pt x="368300" y="1117600"/>
                </a:lnTo>
                <a:lnTo>
                  <a:pt x="609600" y="0"/>
                </a:lnTo>
                <a:lnTo>
                  <a:pt x="1536700" y="0"/>
                </a:lnTo>
                <a:close/>
                <a:moveTo>
                  <a:pt x="-13081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" name="Rectangle 2609"/>
          <p:cNvSpPr/>
          <p:nvPr/>
        </p:nvSpPr>
        <p:spPr>
          <a:xfrm rot="0" flipH="0" flipV="0">
            <a:off x="6502400" y="1273812"/>
            <a:ext cx="91795" cy="396240"/>
          </a:xfrm>
          <a:prstGeom prst="rect">
            <a:avLst/>
          </a:prstGeom>
        </p:spPr>
      </p:sp>
      <p:sp>
        <p:nvSpPr>
          <p:cNvPr id="2610" name="Rectangle 2610"/>
          <p:cNvSpPr/>
          <p:nvPr/>
        </p:nvSpPr>
        <p:spPr>
          <a:xfrm rot="0" flipH="0" flipV="0">
            <a:off x="771283" y="1470662"/>
            <a:ext cx="11462232" cy="396240"/>
          </a:xfrm>
          <a:prstGeom prst="rect">
            <a:avLst/>
          </a:prstGeom>
        </p:spPr>
      </p:sp>
      <p:sp>
        <p:nvSpPr>
          <p:cNvPr id="2611" name="Freeform 2611"/>
          <p:cNvSpPr/>
          <p:nvPr/>
        </p:nvSpPr>
        <p:spPr>
          <a:xfrm rot="0" flipH="0" flipV="0">
            <a:off x="800671" y="1615289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" name="Freeform 2612"/>
          <p:cNvSpPr/>
          <p:nvPr/>
        </p:nvSpPr>
        <p:spPr>
          <a:xfrm rot="0" flipH="0" flipV="0">
            <a:off x="979639" y="1615289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" name="Freeform 2613"/>
          <p:cNvSpPr/>
          <p:nvPr/>
        </p:nvSpPr>
        <p:spPr>
          <a:xfrm rot="0" flipH="0" flipV="0">
            <a:off x="1091577" y="15532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" name="Freeform 2614"/>
          <p:cNvSpPr/>
          <p:nvPr/>
        </p:nvSpPr>
        <p:spPr>
          <a:xfrm rot="0" flipH="0" flipV="0">
            <a:off x="1252384" y="1553212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" name="Freeform 2615"/>
          <p:cNvSpPr/>
          <p:nvPr/>
        </p:nvSpPr>
        <p:spPr>
          <a:xfrm rot="0" flipH="0" flipV="0">
            <a:off x="1424418" y="1615289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" name="Freeform 2616"/>
          <p:cNvSpPr/>
          <p:nvPr/>
        </p:nvSpPr>
        <p:spPr>
          <a:xfrm rot="0" flipH="0" flipV="0">
            <a:off x="1603387" y="1615289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" name="Freeform 2617"/>
          <p:cNvSpPr/>
          <p:nvPr/>
        </p:nvSpPr>
        <p:spPr>
          <a:xfrm rot="0" flipH="0" flipV="0">
            <a:off x="1713343" y="1615289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" name="Freeform 2618"/>
          <p:cNvSpPr/>
          <p:nvPr/>
        </p:nvSpPr>
        <p:spPr>
          <a:xfrm rot="0" flipH="0" flipV="0">
            <a:off x="1819558" y="1615289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" name="Freeform 2619"/>
          <p:cNvSpPr/>
          <p:nvPr/>
        </p:nvSpPr>
        <p:spPr>
          <a:xfrm rot="0" flipH="0" flipV="0">
            <a:off x="2002929" y="15532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" name="Freeform 2620"/>
          <p:cNvSpPr/>
          <p:nvPr/>
        </p:nvSpPr>
        <p:spPr>
          <a:xfrm rot="0" flipH="0" flipV="0">
            <a:off x="2076233" y="1553212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" name="Freeform 2621"/>
          <p:cNvSpPr/>
          <p:nvPr/>
        </p:nvSpPr>
        <p:spPr>
          <a:xfrm rot="0" flipH="0" flipV="0">
            <a:off x="2149537" y="1553212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" name="Freeform 2622"/>
          <p:cNvSpPr/>
          <p:nvPr/>
        </p:nvSpPr>
        <p:spPr>
          <a:xfrm rot="0" flipH="0" flipV="0">
            <a:off x="2219100" y="16152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" name="Freeform 2623"/>
          <p:cNvSpPr/>
          <p:nvPr/>
        </p:nvSpPr>
        <p:spPr>
          <a:xfrm rot="0" flipH="0" flipV="0">
            <a:off x="2500870" y="1615289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" name="Freeform 2624"/>
          <p:cNvSpPr/>
          <p:nvPr/>
        </p:nvSpPr>
        <p:spPr>
          <a:xfrm rot="0" flipH="0" flipV="0">
            <a:off x="2679839" y="1615289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" name="Freeform 2625"/>
          <p:cNvSpPr/>
          <p:nvPr/>
        </p:nvSpPr>
        <p:spPr>
          <a:xfrm rot="0" flipH="0" flipV="0">
            <a:off x="2791777" y="15532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" name="Freeform 2626"/>
          <p:cNvSpPr/>
          <p:nvPr/>
        </p:nvSpPr>
        <p:spPr>
          <a:xfrm rot="0" flipH="0" flipV="0">
            <a:off x="2865081" y="1553212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" name="Freeform 2627"/>
          <p:cNvSpPr/>
          <p:nvPr/>
        </p:nvSpPr>
        <p:spPr>
          <a:xfrm rot="0" flipH="0" flipV="0">
            <a:off x="2934643" y="16152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" name="Freeform 2628"/>
          <p:cNvSpPr/>
          <p:nvPr/>
        </p:nvSpPr>
        <p:spPr>
          <a:xfrm rot="0" flipH="0" flipV="0">
            <a:off x="3121977" y="15532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" name="Freeform 2629"/>
          <p:cNvSpPr/>
          <p:nvPr/>
        </p:nvSpPr>
        <p:spPr>
          <a:xfrm rot="0" flipH="0" flipV="0">
            <a:off x="3193630" y="1615289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" name="Freeform 2630"/>
          <p:cNvSpPr/>
          <p:nvPr/>
        </p:nvSpPr>
        <p:spPr>
          <a:xfrm rot="0" flipH="0" flipV="0">
            <a:off x="3360381" y="15532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" name="Freeform 2631"/>
          <p:cNvSpPr/>
          <p:nvPr/>
        </p:nvSpPr>
        <p:spPr>
          <a:xfrm rot="0" flipH="0" flipV="0">
            <a:off x="3429943" y="16152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" name="Freeform 2632"/>
          <p:cNvSpPr/>
          <p:nvPr/>
        </p:nvSpPr>
        <p:spPr>
          <a:xfrm rot="0" flipH="0" flipV="0">
            <a:off x="3709072" y="1553212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" name="Freeform 2633"/>
          <p:cNvSpPr/>
          <p:nvPr/>
        </p:nvSpPr>
        <p:spPr>
          <a:xfrm rot="0" flipH="0" flipV="0">
            <a:off x="3782597" y="1615289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" name="Freeform 2634"/>
          <p:cNvSpPr/>
          <p:nvPr/>
        </p:nvSpPr>
        <p:spPr>
          <a:xfrm rot="0" flipH="0" flipV="0">
            <a:off x="3951109" y="1615289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" name="Freeform 2635"/>
          <p:cNvSpPr/>
          <p:nvPr/>
        </p:nvSpPr>
        <p:spPr>
          <a:xfrm rot="0" flipH="0" flipV="0">
            <a:off x="4152861" y="1615289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" name="Freeform 2636"/>
          <p:cNvSpPr/>
          <p:nvPr/>
        </p:nvSpPr>
        <p:spPr>
          <a:xfrm rot="0" flipH="0" flipV="0">
            <a:off x="4376296" y="1619912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" name="Freeform 2637"/>
          <p:cNvSpPr/>
          <p:nvPr/>
        </p:nvSpPr>
        <p:spPr>
          <a:xfrm rot="0" flipH="0" flipV="0">
            <a:off x="4560658" y="1572363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" name="Freeform 2638"/>
          <p:cNvSpPr/>
          <p:nvPr/>
        </p:nvSpPr>
        <p:spPr>
          <a:xfrm rot="0" flipH="0" flipV="0">
            <a:off x="4651683" y="1619912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" name="Freeform 2639"/>
          <p:cNvSpPr/>
          <p:nvPr/>
        </p:nvSpPr>
        <p:spPr>
          <a:xfrm rot="0" flipH="0" flipV="0">
            <a:off x="4828450" y="1553212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" name="Freeform 2640"/>
          <p:cNvSpPr/>
          <p:nvPr/>
        </p:nvSpPr>
        <p:spPr>
          <a:xfrm rot="0" flipH="0" flipV="0">
            <a:off x="4904396" y="1615289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" name="Freeform 2641"/>
          <p:cNvSpPr/>
          <p:nvPr/>
        </p:nvSpPr>
        <p:spPr>
          <a:xfrm rot="0" flipH="0" flipV="0">
            <a:off x="5079732" y="1615289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" name="Freeform 2642"/>
          <p:cNvSpPr/>
          <p:nvPr/>
        </p:nvSpPr>
        <p:spPr>
          <a:xfrm rot="0" flipH="0" flipV="0">
            <a:off x="5360402" y="15532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" name="Freeform 2643"/>
          <p:cNvSpPr/>
          <p:nvPr/>
        </p:nvSpPr>
        <p:spPr>
          <a:xfrm rot="0" flipH="0" flipV="0">
            <a:off x="5429964" y="16152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" name="Freeform 2644"/>
          <p:cNvSpPr/>
          <p:nvPr/>
        </p:nvSpPr>
        <p:spPr>
          <a:xfrm rot="0" flipH="0" flipV="0">
            <a:off x="5716688" y="1572363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" name="Freeform 2645"/>
          <p:cNvSpPr/>
          <p:nvPr/>
        </p:nvSpPr>
        <p:spPr>
          <a:xfrm rot="0" flipH="0" flipV="0">
            <a:off x="5803531" y="1615289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" name="Freeform 2646"/>
          <p:cNvSpPr/>
          <p:nvPr/>
        </p:nvSpPr>
        <p:spPr>
          <a:xfrm rot="0" flipH="0" flipV="0">
            <a:off x="5984700" y="1615289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" name="Freeform 2647"/>
          <p:cNvSpPr/>
          <p:nvPr/>
        </p:nvSpPr>
        <p:spPr>
          <a:xfrm rot="0" flipH="0" flipV="0">
            <a:off x="6166090" y="1615289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" name="Freeform 2648"/>
          <p:cNvSpPr/>
          <p:nvPr/>
        </p:nvSpPr>
        <p:spPr>
          <a:xfrm rot="0" flipH="0" flipV="0">
            <a:off x="6278028" y="15532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9" name="Freeform 2649"/>
          <p:cNvSpPr/>
          <p:nvPr/>
        </p:nvSpPr>
        <p:spPr>
          <a:xfrm rot="0" flipH="0" flipV="0">
            <a:off x="6347590" y="16152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" name="Freeform 2650"/>
          <p:cNvSpPr/>
          <p:nvPr/>
        </p:nvSpPr>
        <p:spPr>
          <a:xfrm rot="0" flipH="0" flipV="0">
            <a:off x="6531952" y="1615289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" name="Freeform 2651"/>
          <p:cNvSpPr/>
          <p:nvPr/>
        </p:nvSpPr>
        <p:spPr>
          <a:xfrm rot="0" flipH="0" flipV="0">
            <a:off x="6817905" y="1572363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" name="Freeform 2652"/>
          <p:cNvSpPr/>
          <p:nvPr/>
        </p:nvSpPr>
        <p:spPr>
          <a:xfrm rot="0" flipH="0" flipV="0">
            <a:off x="6902326" y="1615289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" name="Freeform 2653"/>
          <p:cNvSpPr/>
          <p:nvPr/>
        </p:nvSpPr>
        <p:spPr>
          <a:xfrm rot="0" flipH="0" flipV="0">
            <a:off x="7091916" y="1553212"/>
            <a:ext cx="193222" cy="242366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" name="Freeform 2654"/>
          <p:cNvSpPr/>
          <p:nvPr/>
        </p:nvSpPr>
        <p:spPr>
          <a:xfrm rot="0" flipH="0" flipV="0">
            <a:off x="7290091" y="1615289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" name="Freeform 2655"/>
          <p:cNvSpPr/>
          <p:nvPr/>
        </p:nvSpPr>
        <p:spPr>
          <a:xfrm rot="0" flipH="0" flipV="0">
            <a:off x="7468068" y="1615289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" name="Freeform 2656"/>
          <p:cNvSpPr/>
          <p:nvPr/>
        </p:nvSpPr>
        <p:spPr>
          <a:xfrm rot="0" flipH="0" flipV="0">
            <a:off x="7651660" y="1615289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" name="Freeform 2657"/>
          <p:cNvSpPr/>
          <p:nvPr/>
        </p:nvSpPr>
        <p:spPr>
          <a:xfrm rot="0" flipH="0" flipV="0">
            <a:off x="7834480" y="1564438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" name="Freeform 2658"/>
          <p:cNvSpPr/>
          <p:nvPr/>
        </p:nvSpPr>
        <p:spPr>
          <a:xfrm rot="0" flipH="0" flipV="0">
            <a:off x="8017522" y="1553212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" name="Freeform 2659"/>
          <p:cNvSpPr/>
          <p:nvPr/>
        </p:nvSpPr>
        <p:spPr>
          <a:xfrm rot="0" flipH="0" flipV="0">
            <a:off x="8187134" y="1564438"/>
            <a:ext cx="165760" cy="231140"/>
          </a:xfrm>
          <a:custGeom>
            <a:pathLst>
              <a:path w="6375400" h="8890000">
                <a:moveTo>
                  <a:pt x="2455334" y="8890000"/>
                </a:moveTo>
                <a:cubicBezTo>
                  <a:pt x="2032000" y="8881533"/>
                  <a:pt x="1653117" y="8805333"/>
                  <a:pt x="1318684" y="8661400"/>
                </a:cubicBezTo>
                <a:cubicBezTo>
                  <a:pt x="984250" y="8517467"/>
                  <a:pt x="709084" y="8301567"/>
                  <a:pt x="493184" y="8013700"/>
                </a:cubicBezTo>
                <a:cubicBezTo>
                  <a:pt x="277284" y="7725834"/>
                  <a:pt x="135467" y="7366000"/>
                  <a:pt x="67734" y="6934200"/>
                </a:cubicBezTo>
                <a:cubicBezTo>
                  <a:pt x="0" y="6502400"/>
                  <a:pt x="25400" y="5998634"/>
                  <a:pt x="143934" y="5422900"/>
                </a:cubicBezTo>
                <a:cubicBezTo>
                  <a:pt x="245534" y="4940300"/>
                  <a:pt x="404284" y="4489450"/>
                  <a:pt x="620184" y="4070350"/>
                </a:cubicBezTo>
                <a:cubicBezTo>
                  <a:pt x="836084" y="3651250"/>
                  <a:pt x="1104900" y="3285067"/>
                  <a:pt x="1426634" y="2971800"/>
                </a:cubicBezTo>
                <a:cubicBezTo>
                  <a:pt x="1748367" y="2658534"/>
                  <a:pt x="2118784" y="2410884"/>
                  <a:pt x="2537884" y="2228850"/>
                </a:cubicBezTo>
                <a:cubicBezTo>
                  <a:pt x="2956984" y="2046817"/>
                  <a:pt x="3420534" y="1955800"/>
                  <a:pt x="3928534" y="1955800"/>
                </a:cubicBezTo>
                <a:cubicBezTo>
                  <a:pt x="4445000" y="1955800"/>
                  <a:pt x="4874684" y="2046817"/>
                  <a:pt x="5217584" y="2228850"/>
                </a:cubicBezTo>
                <a:cubicBezTo>
                  <a:pt x="5560484" y="2410884"/>
                  <a:pt x="5825067" y="2656417"/>
                  <a:pt x="6011334" y="2965450"/>
                </a:cubicBezTo>
                <a:cubicBezTo>
                  <a:pt x="6197600" y="3274484"/>
                  <a:pt x="6307667" y="3640667"/>
                  <a:pt x="6341534" y="4064000"/>
                </a:cubicBezTo>
                <a:cubicBezTo>
                  <a:pt x="6375400" y="4487334"/>
                  <a:pt x="6341534" y="4940300"/>
                  <a:pt x="6239934" y="5422900"/>
                </a:cubicBezTo>
                <a:cubicBezTo>
                  <a:pt x="6129867" y="5947834"/>
                  <a:pt x="5956300" y="6421967"/>
                  <a:pt x="5719234" y="6845300"/>
                </a:cubicBezTo>
                <a:cubicBezTo>
                  <a:pt x="5482167" y="7268634"/>
                  <a:pt x="5198534" y="7632700"/>
                  <a:pt x="4868334" y="7937500"/>
                </a:cubicBezTo>
                <a:cubicBezTo>
                  <a:pt x="4538134" y="8242300"/>
                  <a:pt x="4167717" y="8477250"/>
                  <a:pt x="3757084" y="8642350"/>
                </a:cubicBezTo>
                <a:cubicBezTo>
                  <a:pt x="3346450" y="8807450"/>
                  <a:pt x="2912534" y="8890000"/>
                  <a:pt x="2455334" y="8890000"/>
                </a:cubicBezTo>
                <a:close/>
                <a:moveTo>
                  <a:pt x="-1214966" y="8712200"/>
                </a:moveTo>
                <a:moveTo>
                  <a:pt x="5427134" y="5422900"/>
                </a:moveTo>
                <a:cubicBezTo>
                  <a:pt x="5503334" y="5033434"/>
                  <a:pt x="5537200" y="4669367"/>
                  <a:pt x="5528734" y="4330700"/>
                </a:cubicBezTo>
                <a:cubicBezTo>
                  <a:pt x="5520267" y="3992034"/>
                  <a:pt x="5454650" y="3697817"/>
                  <a:pt x="5331884" y="3448050"/>
                </a:cubicBezTo>
                <a:cubicBezTo>
                  <a:pt x="5209117" y="3198284"/>
                  <a:pt x="5022850" y="3001434"/>
                  <a:pt x="4773084" y="2857500"/>
                </a:cubicBezTo>
                <a:cubicBezTo>
                  <a:pt x="4523317" y="2713567"/>
                  <a:pt x="4195234" y="2641600"/>
                  <a:pt x="3788834" y="2641600"/>
                </a:cubicBezTo>
                <a:cubicBezTo>
                  <a:pt x="3390900" y="2641600"/>
                  <a:pt x="3033184" y="2719917"/>
                  <a:pt x="2715684" y="2876550"/>
                </a:cubicBezTo>
                <a:cubicBezTo>
                  <a:pt x="2398184" y="3033184"/>
                  <a:pt x="2120900" y="3240617"/>
                  <a:pt x="1883834" y="3498850"/>
                </a:cubicBezTo>
                <a:cubicBezTo>
                  <a:pt x="1646767" y="3757084"/>
                  <a:pt x="1452034" y="4053417"/>
                  <a:pt x="1299634" y="4387850"/>
                </a:cubicBezTo>
                <a:cubicBezTo>
                  <a:pt x="1147234" y="4722284"/>
                  <a:pt x="1032934" y="5067300"/>
                  <a:pt x="956734" y="5422900"/>
                </a:cubicBezTo>
                <a:cubicBezTo>
                  <a:pt x="872067" y="5829300"/>
                  <a:pt x="842434" y="6203950"/>
                  <a:pt x="867834" y="6546850"/>
                </a:cubicBezTo>
                <a:cubicBezTo>
                  <a:pt x="893234" y="6889750"/>
                  <a:pt x="973667" y="7183967"/>
                  <a:pt x="1109134" y="7429500"/>
                </a:cubicBezTo>
                <a:cubicBezTo>
                  <a:pt x="1244600" y="7675034"/>
                  <a:pt x="1437217" y="7865534"/>
                  <a:pt x="1686984" y="8001000"/>
                </a:cubicBezTo>
                <a:cubicBezTo>
                  <a:pt x="1936750" y="8136467"/>
                  <a:pt x="2243667" y="8204200"/>
                  <a:pt x="2607734" y="8204200"/>
                </a:cubicBezTo>
                <a:cubicBezTo>
                  <a:pt x="3005667" y="8204200"/>
                  <a:pt x="3363384" y="8125884"/>
                  <a:pt x="3680884" y="7969250"/>
                </a:cubicBezTo>
                <a:cubicBezTo>
                  <a:pt x="3998384" y="7812617"/>
                  <a:pt x="4273550" y="7603067"/>
                  <a:pt x="4506384" y="7340600"/>
                </a:cubicBezTo>
                <a:cubicBezTo>
                  <a:pt x="4739217" y="7078134"/>
                  <a:pt x="4931834" y="6781800"/>
                  <a:pt x="5084234" y="6451600"/>
                </a:cubicBezTo>
                <a:cubicBezTo>
                  <a:pt x="5236634" y="6121400"/>
                  <a:pt x="5350934" y="5778500"/>
                  <a:pt x="5427134" y="5422900"/>
                </a:cubicBezTo>
                <a:close/>
                <a:moveTo>
                  <a:pt x="2252134" y="8712200"/>
                </a:moveTo>
                <a:moveTo>
                  <a:pt x="3001434" y="0"/>
                </a:moveTo>
                <a:lnTo>
                  <a:pt x="3826934" y="0"/>
                </a:lnTo>
                <a:lnTo>
                  <a:pt x="3547534" y="1295400"/>
                </a:lnTo>
                <a:lnTo>
                  <a:pt x="2722034" y="1295400"/>
                </a:lnTo>
                <a:close/>
                <a:moveTo>
                  <a:pt x="7675034" y="8712200"/>
                </a:moveTo>
                <a:moveTo>
                  <a:pt x="5020734" y="0"/>
                </a:moveTo>
                <a:lnTo>
                  <a:pt x="5846234" y="0"/>
                </a:lnTo>
                <a:lnTo>
                  <a:pt x="5566834" y="1295400"/>
                </a:lnTo>
                <a:lnTo>
                  <a:pt x="4741334" y="1295400"/>
                </a:lnTo>
                <a:close/>
                <a:moveTo>
                  <a:pt x="76750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" name="Freeform 2660"/>
          <p:cNvSpPr/>
          <p:nvPr/>
        </p:nvSpPr>
        <p:spPr>
          <a:xfrm rot="0" flipH="0" flipV="0">
            <a:off x="8370505" y="15532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" name="Freeform 2661"/>
          <p:cNvSpPr/>
          <p:nvPr/>
        </p:nvSpPr>
        <p:spPr>
          <a:xfrm rot="0" flipH="0" flipV="0">
            <a:off x="8442159" y="1615289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" name="Freeform 2662"/>
          <p:cNvSpPr/>
          <p:nvPr/>
        </p:nvSpPr>
        <p:spPr>
          <a:xfrm rot="0" flipH="0" flipV="0">
            <a:off x="8590749" y="1619912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" name="Freeform 2663"/>
          <p:cNvSpPr/>
          <p:nvPr/>
        </p:nvSpPr>
        <p:spPr>
          <a:xfrm rot="0" flipH="0" flipV="0">
            <a:off x="8755849" y="1619912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" name="Freeform 2664"/>
          <p:cNvSpPr/>
          <p:nvPr/>
        </p:nvSpPr>
        <p:spPr>
          <a:xfrm rot="0" flipH="0" flipV="0">
            <a:off x="8937459" y="1615289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" name="Freeform 2665"/>
          <p:cNvSpPr/>
          <p:nvPr/>
        </p:nvSpPr>
        <p:spPr>
          <a:xfrm rot="0" flipH="0" flipV="0">
            <a:off x="9064916" y="1553212"/>
            <a:ext cx="112928" cy="305104"/>
          </a:xfrm>
          <a:custGeom>
            <a:pathLst>
              <a:path w="4343400" h="11734800">
                <a:moveTo>
                  <a:pt x="3759200" y="2565400"/>
                </a:moveTo>
                <a:lnTo>
                  <a:pt x="2171700" y="10020300"/>
                </a:lnTo>
                <a:cubicBezTo>
                  <a:pt x="2112433" y="10299700"/>
                  <a:pt x="2048933" y="10545233"/>
                  <a:pt x="1981200" y="10756900"/>
                </a:cubicBezTo>
                <a:cubicBezTo>
                  <a:pt x="1913466" y="10968566"/>
                  <a:pt x="1820333" y="11148483"/>
                  <a:pt x="1701800" y="11296650"/>
                </a:cubicBezTo>
                <a:cubicBezTo>
                  <a:pt x="1583266" y="11444816"/>
                  <a:pt x="1428750" y="11554883"/>
                  <a:pt x="1238250" y="11626850"/>
                </a:cubicBezTo>
                <a:cubicBezTo>
                  <a:pt x="1047750" y="11698816"/>
                  <a:pt x="800100" y="11734800"/>
                  <a:pt x="495300" y="11734800"/>
                </a:cubicBezTo>
                <a:cubicBezTo>
                  <a:pt x="309034" y="11734800"/>
                  <a:pt x="143934" y="11717866"/>
                  <a:pt x="0" y="11684000"/>
                </a:cubicBezTo>
                <a:lnTo>
                  <a:pt x="152400" y="11010900"/>
                </a:lnTo>
                <a:cubicBezTo>
                  <a:pt x="575733" y="11070166"/>
                  <a:pt x="869950" y="11023600"/>
                  <a:pt x="1035050" y="10871200"/>
                </a:cubicBezTo>
                <a:cubicBezTo>
                  <a:pt x="1200150" y="10718800"/>
                  <a:pt x="1320800" y="10469033"/>
                  <a:pt x="1397000" y="10121900"/>
                </a:cubicBezTo>
                <a:lnTo>
                  <a:pt x="2997200" y="2565400"/>
                </a:lnTo>
                <a:close/>
                <a:moveTo>
                  <a:pt x="7061200" y="9144000"/>
                </a:moveTo>
                <a:moveTo>
                  <a:pt x="4102100" y="1130300"/>
                </a:moveTo>
                <a:lnTo>
                  <a:pt x="3263900" y="1130300"/>
                </a:lnTo>
                <a:lnTo>
                  <a:pt x="3505200" y="0"/>
                </a:lnTo>
                <a:lnTo>
                  <a:pt x="4343400" y="0"/>
                </a:lnTo>
                <a:close/>
                <a:moveTo>
                  <a:pt x="849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" name="Freeform 2666"/>
          <p:cNvSpPr/>
          <p:nvPr/>
        </p:nvSpPr>
        <p:spPr>
          <a:xfrm rot="0" flipH="0" flipV="0">
            <a:off x="9173772" y="16152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" name="Freeform 2667"/>
          <p:cNvSpPr/>
          <p:nvPr/>
        </p:nvSpPr>
        <p:spPr>
          <a:xfrm rot="0" flipH="0" flipV="0">
            <a:off x="9356813" y="1553212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" name="Freeform 2668"/>
          <p:cNvSpPr/>
          <p:nvPr/>
        </p:nvSpPr>
        <p:spPr>
          <a:xfrm rot="0" flipH="0" flipV="0">
            <a:off x="9522463" y="16152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" name="Freeform 2669"/>
          <p:cNvSpPr/>
          <p:nvPr/>
        </p:nvSpPr>
        <p:spPr>
          <a:xfrm rot="0" flipH="0" flipV="0">
            <a:off x="9716621" y="1619912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" name="Freeform 2670"/>
          <p:cNvSpPr/>
          <p:nvPr/>
        </p:nvSpPr>
        <p:spPr>
          <a:xfrm rot="0" flipH="0" flipV="0">
            <a:off x="9887774" y="1615289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" name="Freeform 2671"/>
          <p:cNvSpPr/>
          <p:nvPr/>
        </p:nvSpPr>
        <p:spPr>
          <a:xfrm rot="0" flipH="0" flipV="0">
            <a:off x="10168444" y="15532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" name="Freeform 2672"/>
          <p:cNvSpPr/>
          <p:nvPr/>
        </p:nvSpPr>
        <p:spPr>
          <a:xfrm rot="0" flipH="0" flipV="0">
            <a:off x="10244391" y="1615289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" name="Freeform 2673"/>
          <p:cNvSpPr/>
          <p:nvPr/>
        </p:nvSpPr>
        <p:spPr>
          <a:xfrm rot="0" flipH="0" flipV="0">
            <a:off x="10422369" y="1615289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" name="Freeform 2674"/>
          <p:cNvSpPr/>
          <p:nvPr/>
        </p:nvSpPr>
        <p:spPr>
          <a:xfrm rot="0" flipH="0" flipV="0">
            <a:off x="10695113" y="1615289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" name="Freeform 2675"/>
          <p:cNvSpPr/>
          <p:nvPr/>
        </p:nvSpPr>
        <p:spPr>
          <a:xfrm rot="0" flipH="0" flipV="0">
            <a:off x="10982608" y="1619912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" name="Freeform 2676"/>
          <p:cNvSpPr/>
          <p:nvPr/>
        </p:nvSpPr>
        <p:spPr>
          <a:xfrm rot="0" flipH="0" flipV="0">
            <a:off x="11155082" y="1553212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" name="Freeform 2677"/>
          <p:cNvSpPr/>
          <p:nvPr/>
        </p:nvSpPr>
        <p:spPr>
          <a:xfrm rot="0" flipH="0" flipV="0">
            <a:off x="11320732" y="1615289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" name="Freeform 2678"/>
          <p:cNvSpPr/>
          <p:nvPr/>
        </p:nvSpPr>
        <p:spPr>
          <a:xfrm rot="0" flipH="0" flipV="0">
            <a:off x="11508067" y="15532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" name="Freeform 2679"/>
          <p:cNvSpPr/>
          <p:nvPr/>
        </p:nvSpPr>
        <p:spPr>
          <a:xfrm rot="0" flipH="0" flipV="0">
            <a:off x="11579720" y="1615289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" name="Freeform 2680"/>
          <p:cNvSpPr/>
          <p:nvPr/>
        </p:nvSpPr>
        <p:spPr>
          <a:xfrm rot="0" flipH="0" flipV="0">
            <a:off x="11749112" y="1615289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" name="Freeform 2681"/>
          <p:cNvSpPr/>
          <p:nvPr/>
        </p:nvSpPr>
        <p:spPr>
          <a:xfrm rot="0" flipH="0" flipV="0">
            <a:off x="11928411" y="1615289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" name="Freeform 2682"/>
          <p:cNvSpPr/>
          <p:nvPr/>
        </p:nvSpPr>
        <p:spPr>
          <a:xfrm rot="0" flipH="0" flipV="0">
            <a:off x="12102756" y="1572363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" name="Freeform 2683"/>
          <p:cNvSpPr/>
          <p:nvPr/>
        </p:nvSpPr>
        <p:spPr>
          <a:xfrm rot="0" flipH="0" flipV="0">
            <a:off x="12186958" y="155321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2684" name="Freeform 2684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" name="Freeform 2685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686" name="Picture 2686"/>
          <p:cNvPicPr>
            <a:picLocks noChangeAspect="0" noChangeArrowheads="1"/>
          </p:cNvPicPr>
          <p:nvPr/>
        </p:nvPicPr>
        <p:blipFill>
          <a:blip r:embed="rId26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2687" name="Picture 2687"/>
          <p:cNvPicPr>
            <a:picLocks noChangeAspect="0" noChangeArrowheads="1"/>
          </p:cNvPicPr>
          <p:nvPr/>
        </p:nvPicPr>
        <p:blipFill>
          <a:blip r:embed="rId26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2688" name="Freeform 2688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689" name="Picture 2689"/>
          <p:cNvPicPr>
            <a:picLocks noChangeAspect="0" noChangeArrowheads="1"/>
          </p:cNvPicPr>
          <p:nvPr/>
        </p:nvPicPr>
        <p:blipFill>
          <a:blip r:embed="rId26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2690" name="Picture 2690"/>
          <p:cNvPicPr>
            <a:picLocks noChangeAspect="0" noChangeArrowheads="1"/>
          </p:cNvPicPr>
          <p:nvPr/>
        </p:nvPicPr>
        <p:blipFill>
          <a:blip r:embed="rId26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2033599"/>
            <a:ext cx="13004800" cy="2834507"/>
          </a:xfrm>
          <a:prstGeom prst="rect">
            <a:avLst/>
          </a:prstGeom>
          <a:noFill/>
          <a:extLst/>
        </p:spPr>
      </p:pic>
      <p:sp>
        <p:nvSpPr>
          <p:cNvPr id="2691" name="Freeform 2691"/>
          <p:cNvSpPr/>
          <p:nvPr/>
        </p:nvSpPr>
        <p:spPr>
          <a:xfrm rot="0" flipH="0" flipV="0">
            <a:off x="4020896" y="6372731"/>
            <a:ext cx="189254" cy="189347"/>
          </a:xfrm>
          <a:custGeom>
            <a:pathLst>
              <a:path w="189254" h="189347">
                <a:moveTo>
                  <a:pt x="155586" y="33684"/>
                </a:moveTo>
                <a:cubicBezTo>
                  <a:pt x="189254" y="67367"/>
                  <a:pt x="189254" y="121980"/>
                  <a:pt x="155586" y="155663"/>
                </a:cubicBezTo>
                <a:cubicBezTo>
                  <a:pt x="121920" y="189347"/>
                  <a:pt x="67334" y="189347"/>
                  <a:pt x="33667" y="155663"/>
                </a:cubicBezTo>
                <a:cubicBezTo>
                  <a:pt x="0" y="121980"/>
                  <a:pt x="0" y="67367"/>
                  <a:pt x="33667" y="33684"/>
                </a:cubicBezTo>
                <a:cubicBezTo>
                  <a:pt x="67334" y="0"/>
                  <a:pt x="121920" y="0"/>
                  <a:pt x="155586" y="33684"/>
                </a:cubicBezTo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" name="Freeform 2692"/>
          <p:cNvSpPr/>
          <p:nvPr/>
        </p:nvSpPr>
        <p:spPr>
          <a:xfrm rot="0" flipH="0" flipV="1">
            <a:off x="4020896" y="6372732"/>
            <a:ext cx="189252" cy="189345"/>
          </a:xfrm>
          <a:custGeom>
            <a:pathLst>
              <a:path w="189252" h="189345">
                <a:moveTo>
                  <a:pt x="155585" y="155663"/>
                </a:moveTo>
                <a:cubicBezTo>
                  <a:pt x="189252" y="121979"/>
                  <a:pt x="189252" y="67368"/>
                  <a:pt x="155585" y="33684"/>
                </a:cubicBezTo>
                <a:cubicBezTo>
                  <a:pt x="121918" y="0"/>
                  <a:pt x="67333" y="0"/>
                  <a:pt x="33666" y="33684"/>
                </a:cubicBezTo>
                <a:cubicBezTo>
                  <a:pt x="0" y="67368"/>
                  <a:pt x="0" y="121979"/>
                  <a:pt x="33666" y="155663"/>
                </a:cubicBezTo>
                <a:cubicBezTo>
                  <a:pt x="67333" y="189345"/>
                  <a:pt x="121918" y="189345"/>
                  <a:pt x="155585" y="155663"/>
                </a:cubicBezTo>
              </a:path>
            </a:pathLst>
          </a:custGeom>
          <a:noFill/>
          <a:ln w="9525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" name="Freeform 2693"/>
          <p:cNvSpPr/>
          <p:nvPr/>
        </p:nvSpPr>
        <p:spPr>
          <a:xfrm rot="0" flipH="0" flipV="0">
            <a:off x="5400234" y="6372731"/>
            <a:ext cx="189253" cy="189347"/>
          </a:xfrm>
          <a:custGeom>
            <a:pathLst>
              <a:path w="189253" h="189347">
                <a:moveTo>
                  <a:pt x="155586" y="33684"/>
                </a:moveTo>
                <a:cubicBezTo>
                  <a:pt x="189253" y="67367"/>
                  <a:pt x="189253" y="121980"/>
                  <a:pt x="155586" y="155663"/>
                </a:cubicBezTo>
                <a:cubicBezTo>
                  <a:pt x="121918" y="189347"/>
                  <a:pt x="67334" y="189347"/>
                  <a:pt x="33668" y="155663"/>
                </a:cubicBezTo>
                <a:cubicBezTo>
                  <a:pt x="0" y="121980"/>
                  <a:pt x="0" y="67367"/>
                  <a:pt x="33668" y="33684"/>
                </a:cubicBezTo>
                <a:cubicBezTo>
                  <a:pt x="67334" y="0"/>
                  <a:pt x="121918" y="0"/>
                  <a:pt x="155586" y="33684"/>
                </a:cubicBezTo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" name="Freeform 2694"/>
          <p:cNvSpPr/>
          <p:nvPr/>
        </p:nvSpPr>
        <p:spPr>
          <a:xfrm rot="0" flipH="0" flipV="1">
            <a:off x="5400233" y="6372732"/>
            <a:ext cx="189252" cy="189345"/>
          </a:xfrm>
          <a:custGeom>
            <a:pathLst>
              <a:path w="189252" h="189345">
                <a:moveTo>
                  <a:pt x="155585" y="155663"/>
                </a:moveTo>
                <a:cubicBezTo>
                  <a:pt x="189252" y="121979"/>
                  <a:pt x="189252" y="67368"/>
                  <a:pt x="155585" y="33684"/>
                </a:cubicBezTo>
                <a:cubicBezTo>
                  <a:pt x="121918" y="0"/>
                  <a:pt x="67333" y="0"/>
                  <a:pt x="33666" y="33684"/>
                </a:cubicBezTo>
                <a:cubicBezTo>
                  <a:pt x="0" y="67368"/>
                  <a:pt x="0" y="121979"/>
                  <a:pt x="33666" y="155663"/>
                </a:cubicBezTo>
                <a:cubicBezTo>
                  <a:pt x="67333" y="189345"/>
                  <a:pt x="121918" y="189345"/>
                  <a:pt x="155585" y="155663"/>
                </a:cubicBezTo>
              </a:path>
            </a:pathLst>
          </a:custGeom>
          <a:noFill/>
          <a:ln w="9525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" name="Freeform 2695"/>
          <p:cNvSpPr/>
          <p:nvPr/>
        </p:nvSpPr>
        <p:spPr>
          <a:xfrm rot="0" flipH="0" flipV="1">
            <a:off x="4125100" y="6304489"/>
            <a:ext cx="1379339" cy="345004"/>
          </a:xfrm>
          <a:custGeom>
            <a:pathLst>
              <a:path w="1379339" h="345004">
                <a:moveTo>
                  <a:pt x="0" y="183572"/>
                </a:moveTo>
                <a:cubicBezTo>
                  <a:pt x="16099" y="131858"/>
                  <a:pt x="42396" y="2047"/>
                  <a:pt x="134996" y="2626"/>
                </a:cubicBezTo>
                <a:cubicBezTo>
                  <a:pt x="224381" y="2641"/>
                  <a:pt x="363091" y="31044"/>
                  <a:pt x="371959" y="187070"/>
                </a:cubicBezTo>
                <a:cubicBezTo>
                  <a:pt x="371897" y="243459"/>
                  <a:pt x="343202" y="338892"/>
                  <a:pt x="277960" y="340924"/>
                </a:cubicBezTo>
                <a:cubicBezTo>
                  <a:pt x="219079" y="340343"/>
                  <a:pt x="181624" y="236900"/>
                  <a:pt x="183961" y="183573"/>
                </a:cubicBezTo>
                <a:cubicBezTo>
                  <a:pt x="186496" y="98792"/>
                  <a:pt x="228270" y="2044"/>
                  <a:pt x="411801" y="0"/>
                </a:cubicBezTo>
                <a:cubicBezTo>
                  <a:pt x="626061" y="3209"/>
                  <a:pt x="642958" y="95581"/>
                  <a:pt x="641694" y="187070"/>
                </a:cubicBezTo>
                <a:cubicBezTo>
                  <a:pt x="637509" y="283815"/>
                  <a:pt x="607746" y="341803"/>
                  <a:pt x="551782" y="344421"/>
                </a:cubicBezTo>
                <a:cubicBezTo>
                  <a:pt x="502168" y="344424"/>
                  <a:pt x="461263" y="259335"/>
                  <a:pt x="462928" y="187073"/>
                </a:cubicBezTo>
                <a:cubicBezTo>
                  <a:pt x="464743" y="85973"/>
                  <a:pt x="494545" y="5284"/>
                  <a:pt x="693909" y="35"/>
                </a:cubicBezTo>
                <a:cubicBezTo>
                  <a:pt x="887353" y="2676"/>
                  <a:pt x="920200" y="92963"/>
                  <a:pt x="923690" y="187070"/>
                </a:cubicBezTo>
                <a:cubicBezTo>
                  <a:pt x="921187" y="281187"/>
                  <a:pt x="883876" y="341800"/>
                  <a:pt x="825604" y="344421"/>
                </a:cubicBezTo>
                <a:cubicBezTo>
                  <a:pt x="770466" y="341800"/>
                  <a:pt x="736749" y="246220"/>
                  <a:pt x="739779" y="187070"/>
                </a:cubicBezTo>
                <a:cubicBezTo>
                  <a:pt x="736749" y="91210"/>
                  <a:pt x="779422" y="3242"/>
                  <a:pt x="969769" y="2656"/>
                </a:cubicBezTo>
                <a:cubicBezTo>
                  <a:pt x="1166314" y="2077"/>
                  <a:pt x="1200246" y="100402"/>
                  <a:pt x="1198566" y="183575"/>
                </a:cubicBezTo>
                <a:cubicBezTo>
                  <a:pt x="1200242" y="274639"/>
                  <a:pt x="1164169" y="343840"/>
                  <a:pt x="1107600" y="344421"/>
                </a:cubicBezTo>
                <a:cubicBezTo>
                  <a:pt x="1044967" y="345004"/>
                  <a:pt x="1012040" y="241273"/>
                  <a:pt x="1012613" y="187072"/>
                </a:cubicBezTo>
                <a:cubicBezTo>
                  <a:pt x="1013354" y="85678"/>
                  <a:pt x="1069075" y="1495"/>
                  <a:pt x="1246612" y="906"/>
                </a:cubicBezTo>
                <a:cubicBezTo>
                  <a:pt x="1359937" y="2957"/>
                  <a:pt x="1362343" y="135034"/>
                  <a:pt x="1379339" y="183573"/>
                </a:cubicBezTo>
              </a:path>
            </a:pathLst>
          </a:custGeom>
          <a:noFill/>
          <a:ln w="25400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696" name="Picture 2696"/>
          <p:cNvPicPr>
            <a:picLocks noChangeAspect="0" noChangeArrowheads="1"/>
          </p:cNvPicPr>
          <p:nvPr/>
        </p:nvPicPr>
        <p:blipFill>
          <a:blip r:embed="rId26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71994" y="5702483"/>
            <a:ext cx="1343213" cy="927304"/>
          </a:xfrm>
          <a:prstGeom prst="rect">
            <a:avLst/>
          </a:prstGeom>
          <a:noFill/>
          <a:extLst/>
        </p:spPr>
      </p:pic>
      <p:pic>
        <p:nvPicPr>
          <p:cNvPr id="2697" name="Picture 2697"/>
          <p:cNvPicPr>
            <a:picLocks noChangeAspect="0" noChangeArrowheads="1"/>
          </p:cNvPicPr>
          <p:nvPr/>
        </p:nvPicPr>
        <p:blipFill>
          <a:blip r:embed="rId269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21151" y="6375303"/>
            <a:ext cx="1351020" cy="930180"/>
          </a:xfrm>
          <a:prstGeom prst="rect">
            <a:avLst/>
          </a:prstGeom>
          <a:noFill/>
          <a:extLst/>
        </p:spPr>
      </p:pic>
      <p:sp>
        <p:nvSpPr>
          <p:cNvPr id="2698" name="Freeform 2698"/>
          <p:cNvSpPr/>
          <p:nvPr/>
        </p:nvSpPr>
        <p:spPr>
          <a:xfrm rot="0" flipH="0" flipV="1">
            <a:off x="5502455" y="5789124"/>
            <a:ext cx="1196458" cy="686348"/>
          </a:xfrm>
          <a:custGeom>
            <a:pathLst>
              <a:path w="1196458" h="686348">
                <a:moveTo>
                  <a:pt x="0" y="0"/>
                </a:moveTo>
                <a:lnTo>
                  <a:pt x="1196458" y="686348"/>
                </a:lnTo>
              </a:path>
            </a:pathLst>
          </a:custGeom>
          <a:noFill/>
          <a:ln w="25400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699" name="Picture 2699"/>
          <p:cNvPicPr>
            <a:picLocks noChangeAspect="0" noChangeArrowheads="1"/>
          </p:cNvPicPr>
          <p:nvPr/>
        </p:nvPicPr>
        <p:blipFill>
          <a:blip r:embed="rId26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918200" y="6045200"/>
            <a:ext cx="304800" cy="266700"/>
          </a:xfrm>
          <a:prstGeom prst="rect">
            <a:avLst/>
          </a:prstGeom>
          <a:noFill/>
          <a:extLst/>
        </p:spPr>
      </p:pic>
      <p:sp>
        <p:nvSpPr>
          <p:cNvPr id="2700" name="Freeform 2700"/>
          <p:cNvSpPr/>
          <p:nvPr/>
        </p:nvSpPr>
        <p:spPr>
          <a:xfrm rot="0" flipH="0" flipV="1">
            <a:off x="5482414" y="6448460"/>
            <a:ext cx="1192622" cy="692987"/>
          </a:xfrm>
          <a:custGeom>
            <a:pathLst>
              <a:path w="1192622" h="692987">
                <a:moveTo>
                  <a:pt x="1192622" y="0"/>
                </a:moveTo>
                <a:lnTo>
                  <a:pt x="0" y="692987"/>
                </a:lnTo>
              </a:path>
            </a:pathLst>
          </a:custGeom>
          <a:noFill/>
          <a:ln w="25400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01" name="Picture 2701"/>
          <p:cNvPicPr>
            <a:picLocks noChangeAspect="0" noChangeArrowheads="1"/>
          </p:cNvPicPr>
          <p:nvPr/>
        </p:nvPicPr>
        <p:blipFill>
          <a:blip r:embed="rId27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943600" y="6692900"/>
            <a:ext cx="304800" cy="279400"/>
          </a:xfrm>
          <a:prstGeom prst="rect">
            <a:avLst/>
          </a:prstGeom>
          <a:noFill/>
          <a:extLst/>
        </p:spPr>
      </p:pic>
      <p:sp>
        <p:nvSpPr>
          <p:cNvPr id="2702" name="Freeform 2702"/>
          <p:cNvSpPr/>
          <p:nvPr/>
        </p:nvSpPr>
        <p:spPr>
          <a:xfrm rot="0" flipH="0" flipV="1">
            <a:off x="6700173" y="5770846"/>
            <a:ext cx="1331344" cy="360700"/>
          </a:xfrm>
          <a:custGeom>
            <a:pathLst>
              <a:path w="1331344" h="360700">
                <a:moveTo>
                  <a:pt x="0" y="360700"/>
                </a:moveTo>
                <a:lnTo>
                  <a:pt x="1331344" y="0"/>
                </a:lnTo>
              </a:path>
            </a:pathLst>
          </a:custGeom>
          <a:noFill/>
          <a:ln w="25400" cap="flat" cmpd="sng">
            <a:solidFill>
              <a:srgbClr val="0076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03" name="Picture 2703"/>
          <p:cNvPicPr>
            <a:picLocks noChangeAspect="0" noChangeArrowheads="1"/>
          </p:cNvPicPr>
          <p:nvPr/>
        </p:nvPicPr>
        <p:blipFill>
          <a:blip r:embed="rId27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200900" y="5803900"/>
            <a:ext cx="292100" cy="279400"/>
          </a:xfrm>
          <a:prstGeom prst="rect">
            <a:avLst/>
          </a:prstGeom>
          <a:noFill/>
          <a:extLst/>
        </p:spPr>
      </p:pic>
      <p:sp>
        <p:nvSpPr>
          <p:cNvPr id="2704" name="Freeform 2704"/>
          <p:cNvSpPr/>
          <p:nvPr/>
        </p:nvSpPr>
        <p:spPr>
          <a:xfrm rot="0" flipH="0" flipV="1">
            <a:off x="8079516" y="5425842"/>
            <a:ext cx="1331346" cy="360701"/>
          </a:xfrm>
          <a:custGeom>
            <a:pathLst>
              <a:path w="1331346" h="360701">
                <a:moveTo>
                  <a:pt x="0" y="360701"/>
                </a:moveTo>
                <a:lnTo>
                  <a:pt x="1331346" y="0"/>
                </a:lnTo>
              </a:path>
            </a:pathLst>
          </a:custGeom>
          <a:noFill/>
          <a:ln w="25400" cap="flat" cmpd="sng">
            <a:solidFill>
              <a:srgbClr val="CE1C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" name="Freeform 2705"/>
          <p:cNvSpPr/>
          <p:nvPr/>
        </p:nvSpPr>
        <p:spPr>
          <a:xfrm rot="0" flipH="0" flipV="1">
            <a:off x="8084735" y="5057553"/>
            <a:ext cx="1333332" cy="353295"/>
          </a:xfrm>
          <a:custGeom>
            <a:pathLst>
              <a:path w="1333332" h="353295">
                <a:moveTo>
                  <a:pt x="1333332" y="353295"/>
                </a:moveTo>
                <a:lnTo>
                  <a:pt x="0" y="0"/>
                </a:lnTo>
              </a:path>
            </a:pathLst>
          </a:custGeom>
          <a:noFill/>
          <a:ln w="25400" cap="flat" cmpd="sng">
            <a:solidFill>
              <a:srgbClr val="0220B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06" name="Picture 2706"/>
          <p:cNvPicPr>
            <a:picLocks noChangeAspect="0" noChangeArrowheads="1"/>
          </p:cNvPicPr>
          <p:nvPr/>
        </p:nvPicPr>
        <p:blipFill>
          <a:blip r:embed="rId27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10600" y="5105400"/>
            <a:ext cx="292100" cy="279400"/>
          </a:xfrm>
          <a:prstGeom prst="rect">
            <a:avLst/>
          </a:prstGeom>
          <a:noFill/>
          <a:extLst/>
        </p:spPr>
      </p:pic>
      <p:sp>
        <p:nvSpPr>
          <p:cNvPr id="2707" name="Freeform 2707"/>
          <p:cNvSpPr/>
          <p:nvPr/>
        </p:nvSpPr>
        <p:spPr>
          <a:xfrm rot="0" flipH="0" flipV="1">
            <a:off x="6699188" y="6797923"/>
            <a:ext cx="1333332" cy="353295"/>
          </a:xfrm>
          <a:custGeom>
            <a:pathLst>
              <a:path w="1333332" h="353295">
                <a:moveTo>
                  <a:pt x="1333332" y="353295"/>
                </a:moveTo>
                <a:lnTo>
                  <a:pt x="0" y="0"/>
                </a:lnTo>
              </a:path>
            </a:pathLst>
          </a:custGeom>
          <a:noFill/>
          <a:ln w="25400" cap="flat" cmpd="sng">
            <a:solidFill>
              <a:srgbClr val="0076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08" name="Picture 2708"/>
          <p:cNvPicPr>
            <a:picLocks noChangeAspect="0" noChangeArrowheads="1"/>
          </p:cNvPicPr>
          <p:nvPr/>
        </p:nvPicPr>
        <p:blipFill>
          <a:blip r:embed="rId27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226300" y="6832600"/>
            <a:ext cx="292100" cy="266700"/>
          </a:xfrm>
          <a:prstGeom prst="rect">
            <a:avLst/>
          </a:prstGeom>
          <a:noFill/>
          <a:extLst/>
        </p:spPr>
      </p:pic>
      <p:pic>
        <p:nvPicPr>
          <p:cNvPr id="2709" name="Picture 2709"/>
          <p:cNvPicPr>
            <a:picLocks noChangeAspect="0" noChangeArrowheads="1"/>
          </p:cNvPicPr>
          <p:nvPr/>
        </p:nvPicPr>
        <p:blipFill>
          <a:blip r:embed="rId27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651655" y="7100199"/>
            <a:ext cx="1458803" cy="547107"/>
          </a:xfrm>
          <a:prstGeom prst="rect">
            <a:avLst/>
          </a:prstGeom>
          <a:noFill/>
          <a:extLst/>
        </p:spPr>
      </p:pic>
      <p:sp>
        <p:nvSpPr>
          <p:cNvPr id="2710" name="Freeform 2710"/>
          <p:cNvSpPr/>
          <p:nvPr/>
        </p:nvSpPr>
        <p:spPr>
          <a:xfrm rot="0" flipH="0" flipV="1">
            <a:off x="8079516" y="7495885"/>
            <a:ext cx="1331344" cy="360700"/>
          </a:xfrm>
          <a:custGeom>
            <a:pathLst>
              <a:path w="1331344" h="360700">
                <a:moveTo>
                  <a:pt x="0" y="360700"/>
                </a:moveTo>
                <a:lnTo>
                  <a:pt x="1331344" y="0"/>
                </a:lnTo>
              </a:path>
            </a:pathLst>
          </a:custGeom>
          <a:noFill/>
          <a:ln w="25400" cap="flat" cmpd="sng">
            <a:solidFill>
              <a:srgbClr val="0076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11" name="Picture 2711"/>
          <p:cNvPicPr>
            <a:picLocks noChangeAspect="0" noChangeArrowheads="1"/>
          </p:cNvPicPr>
          <p:nvPr/>
        </p:nvPicPr>
        <p:blipFill>
          <a:blip r:embed="rId27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572500" y="7531100"/>
            <a:ext cx="304800" cy="279400"/>
          </a:xfrm>
          <a:prstGeom prst="rect">
            <a:avLst/>
          </a:prstGeom>
          <a:noFill/>
          <a:extLst/>
        </p:spPr>
      </p:pic>
      <p:sp>
        <p:nvSpPr>
          <p:cNvPr id="2712" name="Freeform 2712"/>
          <p:cNvSpPr/>
          <p:nvPr/>
        </p:nvSpPr>
        <p:spPr>
          <a:xfrm rot="0" flipH="0" flipV="1">
            <a:off x="8084735" y="7127600"/>
            <a:ext cx="1333332" cy="353295"/>
          </a:xfrm>
          <a:custGeom>
            <a:pathLst>
              <a:path w="1333332" h="353295">
                <a:moveTo>
                  <a:pt x="1333332" y="353295"/>
                </a:moveTo>
                <a:lnTo>
                  <a:pt x="0" y="0"/>
                </a:lnTo>
              </a:path>
            </a:pathLst>
          </a:custGeom>
          <a:noFill/>
          <a:ln w="25400" cap="flat" cmpd="sng">
            <a:solidFill>
              <a:srgbClr val="0076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13" name="Picture 2713"/>
          <p:cNvPicPr>
            <a:picLocks noChangeAspect="0" noChangeArrowheads="1"/>
          </p:cNvPicPr>
          <p:nvPr/>
        </p:nvPicPr>
        <p:blipFill>
          <a:blip r:embed="rId27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10600" y="7150100"/>
            <a:ext cx="292100" cy="279400"/>
          </a:xfrm>
          <a:prstGeom prst="rect">
            <a:avLst/>
          </a:prstGeom>
          <a:noFill/>
          <a:extLst/>
        </p:spPr>
      </p:pic>
      <p:sp>
        <p:nvSpPr>
          <p:cNvPr id="2714" name="Freeform 2714"/>
          <p:cNvSpPr/>
          <p:nvPr/>
        </p:nvSpPr>
        <p:spPr>
          <a:xfrm rot="0" flipH="0" flipV="1">
            <a:off x="9514615" y="7019070"/>
            <a:ext cx="214595" cy="0"/>
          </a:xfrm>
          <a:custGeom>
            <a:pathLst>
              <a:path w="214595" h="0">
                <a:moveTo>
                  <a:pt x="214595" y="0"/>
                </a:moveTo>
                <a:lnTo>
                  <a:pt x="0" y="0"/>
                </a:lnTo>
              </a:path>
            </a:pathLst>
          </a:custGeom>
          <a:noFill/>
          <a:ln w="19050" cap="flat" cmpd="sng">
            <a:solidFill>
              <a:srgbClr val="0076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" name="Freeform 2715"/>
          <p:cNvSpPr/>
          <p:nvPr/>
        </p:nvSpPr>
        <p:spPr>
          <a:xfrm rot="0" flipH="0" flipV="1">
            <a:off x="8081976" y="6595361"/>
            <a:ext cx="214595" cy="0"/>
          </a:xfrm>
          <a:custGeom>
            <a:pathLst>
              <a:path w="214595" h="0">
                <a:moveTo>
                  <a:pt x="214595" y="0"/>
                </a:moveTo>
                <a:lnTo>
                  <a:pt x="0" y="0"/>
                </a:lnTo>
              </a:path>
            </a:pathLst>
          </a:custGeom>
          <a:noFill/>
          <a:ln w="19050" cap="flat" cmpd="sng">
            <a:solidFill>
              <a:srgbClr val="0076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" name="Freeform 2716"/>
          <p:cNvSpPr/>
          <p:nvPr/>
        </p:nvSpPr>
        <p:spPr>
          <a:xfrm rot="0" flipH="0" flipV="1">
            <a:off x="5977440" y="7009213"/>
            <a:ext cx="214595" cy="0"/>
          </a:xfrm>
          <a:custGeom>
            <a:pathLst>
              <a:path w="214595" h="0">
                <a:moveTo>
                  <a:pt x="214595" y="0"/>
                </a:moveTo>
                <a:lnTo>
                  <a:pt x="0" y="0"/>
                </a:lnTo>
              </a:path>
            </a:pathLst>
          </a:custGeom>
          <a:noFill/>
          <a:ln w="19050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" name="Freeform 2717"/>
          <p:cNvSpPr/>
          <p:nvPr/>
        </p:nvSpPr>
        <p:spPr>
          <a:xfrm rot="0" flipH="0" flipV="0">
            <a:off x="7986490" y="5337710"/>
            <a:ext cx="189252" cy="189347"/>
          </a:xfrm>
          <a:custGeom>
            <a:pathLst>
              <a:path w="189252" h="189347">
                <a:moveTo>
                  <a:pt x="155586" y="33684"/>
                </a:moveTo>
                <a:cubicBezTo>
                  <a:pt x="189252" y="67367"/>
                  <a:pt x="189252" y="121980"/>
                  <a:pt x="155586" y="155663"/>
                </a:cubicBezTo>
                <a:cubicBezTo>
                  <a:pt x="121918" y="189347"/>
                  <a:pt x="67334" y="189347"/>
                  <a:pt x="33666" y="155663"/>
                </a:cubicBezTo>
                <a:cubicBezTo>
                  <a:pt x="0" y="121980"/>
                  <a:pt x="0" y="67367"/>
                  <a:pt x="33666" y="33684"/>
                </a:cubicBezTo>
                <a:cubicBezTo>
                  <a:pt x="67334" y="0"/>
                  <a:pt x="121918" y="0"/>
                  <a:pt x="155586" y="33684"/>
                </a:cubicBezTo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" name="Freeform 2718"/>
          <p:cNvSpPr/>
          <p:nvPr/>
        </p:nvSpPr>
        <p:spPr>
          <a:xfrm rot="0" flipH="0" flipV="1">
            <a:off x="7986489" y="5337711"/>
            <a:ext cx="189252" cy="189345"/>
          </a:xfrm>
          <a:custGeom>
            <a:pathLst>
              <a:path w="189252" h="189345">
                <a:moveTo>
                  <a:pt x="155585" y="155663"/>
                </a:moveTo>
                <a:cubicBezTo>
                  <a:pt x="189252" y="121979"/>
                  <a:pt x="189252" y="67368"/>
                  <a:pt x="155585" y="33684"/>
                </a:cubicBezTo>
                <a:cubicBezTo>
                  <a:pt x="121918" y="0"/>
                  <a:pt x="67333" y="0"/>
                  <a:pt x="33666" y="33684"/>
                </a:cubicBezTo>
                <a:cubicBezTo>
                  <a:pt x="0" y="67368"/>
                  <a:pt x="0" y="121979"/>
                  <a:pt x="33666" y="155663"/>
                </a:cubicBezTo>
                <a:cubicBezTo>
                  <a:pt x="67333" y="189345"/>
                  <a:pt x="121918" y="189345"/>
                  <a:pt x="155585" y="155663"/>
                </a:cubicBezTo>
              </a:path>
            </a:pathLst>
          </a:custGeom>
          <a:noFill/>
          <a:ln w="9525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" name="Freeform 2719"/>
          <p:cNvSpPr/>
          <p:nvPr/>
        </p:nvSpPr>
        <p:spPr>
          <a:xfrm rot="0" flipH="0" flipV="0">
            <a:off x="7986490" y="7407756"/>
            <a:ext cx="189252" cy="189345"/>
          </a:xfrm>
          <a:custGeom>
            <a:pathLst>
              <a:path w="189252" h="189345">
                <a:moveTo>
                  <a:pt x="155586" y="33683"/>
                </a:moveTo>
                <a:cubicBezTo>
                  <a:pt x="189252" y="67367"/>
                  <a:pt x="189252" y="121978"/>
                  <a:pt x="155586" y="155661"/>
                </a:cubicBezTo>
                <a:cubicBezTo>
                  <a:pt x="121918" y="189345"/>
                  <a:pt x="67334" y="189345"/>
                  <a:pt x="33666" y="155661"/>
                </a:cubicBezTo>
                <a:cubicBezTo>
                  <a:pt x="0" y="121978"/>
                  <a:pt x="0" y="67367"/>
                  <a:pt x="33666" y="33683"/>
                </a:cubicBezTo>
                <a:cubicBezTo>
                  <a:pt x="67334" y="0"/>
                  <a:pt x="121918" y="0"/>
                  <a:pt x="155586" y="33683"/>
                </a:cubicBezTo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" name="Freeform 2720"/>
          <p:cNvSpPr/>
          <p:nvPr/>
        </p:nvSpPr>
        <p:spPr>
          <a:xfrm rot="0" flipH="0" flipV="1">
            <a:off x="7986489" y="7407755"/>
            <a:ext cx="189252" cy="189345"/>
          </a:xfrm>
          <a:custGeom>
            <a:pathLst>
              <a:path w="189252" h="189345">
                <a:moveTo>
                  <a:pt x="155585" y="155663"/>
                </a:moveTo>
                <a:cubicBezTo>
                  <a:pt x="189252" y="121979"/>
                  <a:pt x="189252" y="67368"/>
                  <a:pt x="155585" y="33684"/>
                </a:cubicBezTo>
                <a:cubicBezTo>
                  <a:pt x="121918" y="0"/>
                  <a:pt x="67333" y="0"/>
                  <a:pt x="33666" y="33684"/>
                </a:cubicBezTo>
                <a:cubicBezTo>
                  <a:pt x="0" y="67368"/>
                  <a:pt x="0" y="121979"/>
                  <a:pt x="33666" y="155663"/>
                </a:cubicBezTo>
                <a:cubicBezTo>
                  <a:pt x="67333" y="189345"/>
                  <a:pt x="121918" y="189345"/>
                  <a:pt x="155585" y="155663"/>
                </a:cubicBezTo>
              </a:path>
            </a:pathLst>
          </a:custGeom>
          <a:noFill/>
          <a:ln w="9525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" name="Freeform 2721"/>
          <p:cNvSpPr/>
          <p:nvPr/>
        </p:nvSpPr>
        <p:spPr>
          <a:xfrm rot="0" flipH="0" flipV="0">
            <a:off x="6607155" y="7062747"/>
            <a:ext cx="189254" cy="189346"/>
          </a:xfrm>
          <a:custGeom>
            <a:pathLst>
              <a:path w="189254" h="189346">
                <a:moveTo>
                  <a:pt x="155587" y="33683"/>
                </a:moveTo>
                <a:cubicBezTo>
                  <a:pt x="189254" y="67368"/>
                  <a:pt x="189254" y="121979"/>
                  <a:pt x="155587" y="155663"/>
                </a:cubicBezTo>
                <a:cubicBezTo>
                  <a:pt x="121921" y="189346"/>
                  <a:pt x="67335" y="189346"/>
                  <a:pt x="33668" y="155663"/>
                </a:cubicBezTo>
                <a:cubicBezTo>
                  <a:pt x="0" y="121979"/>
                  <a:pt x="0" y="67368"/>
                  <a:pt x="33668" y="33683"/>
                </a:cubicBezTo>
                <a:cubicBezTo>
                  <a:pt x="67335" y="0"/>
                  <a:pt x="121921" y="0"/>
                  <a:pt x="155587" y="33683"/>
                </a:cubicBezTo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" name="Freeform 2722"/>
          <p:cNvSpPr/>
          <p:nvPr/>
        </p:nvSpPr>
        <p:spPr>
          <a:xfrm rot="0" flipH="0" flipV="1">
            <a:off x="6607156" y="7062748"/>
            <a:ext cx="189252" cy="189345"/>
          </a:xfrm>
          <a:custGeom>
            <a:pathLst>
              <a:path w="189252" h="189345">
                <a:moveTo>
                  <a:pt x="155585" y="155663"/>
                </a:moveTo>
                <a:cubicBezTo>
                  <a:pt x="189252" y="121979"/>
                  <a:pt x="189252" y="67368"/>
                  <a:pt x="155585" y="33684"/>
                </a:cubicBezTo>
                <a:cubicBezTo>
                  <a:pt x="121918" y="0"/>
                  <a:pt x="67333" y="0"/>
                  <a:pt x="33666" y="33684"/>
                </a:cubicBezTo>
                <a:cubicBezTo>
                  <a:pt x="0" y="67368"/>
                  <a:pt x="0" y="121979"/>
                  <a:pt x="33666" y="155663"/>
                </a:cubicBezTo>
                <a:cubicBezTo>
                  <a:pt x="67333" y="189345"/>
                  <a:pt x="121918" y="189345"/>
                  <a:pt x="155585" y="155663"/>
                </a:cubicBezTo>
              </a:path>
            </a:pathLst>
          </a:custGeom>
          <a:noFill/>
          <a:ln w="9525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" name="Freeform 2723"/>
          <p:cNvSpPr/>
          <p:nvPr/>
        </p:nvSpPr>
        <p:spPr>
          <a:xfrm rot="0" flipH="0" flipV="0">
            <a:off x="6607155" y="5682718"/>
            <a:ext cx="189254" cy="189346"/>
          </a:xfrm>
          <a:custGeom>
            <a:pathLst>
              <a:path w="189254" h="189346">
                <a:moveTo>
                  <a:pt x="155587" y="33683"/>
                </a:moveTo>
                <a:cubicBezTo>
                  <a:pt x="189254" y="67368"/>
                  <a:pt x="189254" y="121979"/>
                  <a:pt x="155587" y="155663"/>
                </a:cubicBezTo>
                <a:cubicBezTo>
                  <a:pt x="121921" y="189346"/>
                  <a:pt x="67335" y="189346"/>
                  <a:pt x="33668" y="155663"/>
                </a:cubicBezTo>
                <a:cubicBezTo>
                  <a:pt x="0" y="121979"/>
                  <a:pt x="0" y="67368"/>
                  <a:pt x="33668" y="33683"/>
                </a:cubicBezTo>
                <a:cubicBezTo>
                  <a:pt x="67335" y="0"/>
                  <a:pt x="121921" y="0"/>
                  <a:pt x="155587" y="33683"/>
                </a:cubicBezTo>
              </a:path>
            </a:pathLst>
          </a:custGeom>
          <a:solidFill>
            <a:srgbClr val="000000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" name="Freeform 2724"/>
          <p:cNvSpPr/>
          <p:nvPr/>
        </p:nvSpPr>
        <p:spPr>
          <a:xfrm rot="0" flipH="0" flipV="1">
            <a:off x="6607156" y="5682718"/>
            <a:ext cx="189252" cy="189345"/>
          </a:xfrm>
          <a:custGeom>
            <a:pathLst>
              <a:path w="189252" h="189345">
                <a:moveTo>
                  <a:pt x="155585" y="155663"/>
                </a:moveTo>
                <a:cubicBezTo>
                  <a:pt x="189252" y="121979"/>
                  <a:pt x="189252" y="67368"/>
                  <a:pt x="155585" y="33684"/>
                </a:cubicBezTo>
                <a:cubicBezTo>
                  <a:pt x="121918" y="0"/>
                  <a:pt x="67333" y="0"/>
                  <a:pt x="33666" y="33684"/>
                </a:cubicBezTo>
                <a:cubicBezTo>
                  <a:pt x="0" y="67368"/>
                  <a:pt x="0" y="121979"/>
                  <a:pt x="33666" y="155663"/>
                </a:cubicBezTo>
                <a:cubicBezTo>
                  <a:pt x="67333" y="189345"/>
                  <a:pt x="121918" y="189345"/>
                  <a:pt x="155585" y="155663"/>
                </a:cubicBezTo>
              </a:path>
            </a:pathLst>
          </a:custGeom>
          <a:noFill/>
          <a:ln w="9525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725" name="Picture 2725"/>
          <p:cNvPicPr>
            <a:picLocks noChangeAspect="0" noChangeArrowheads="1"/>
          </p:cNvPicPr>
          <p:nvPr/>
        </p:nvPicPr>
        <p:blipFill>
          <a:blip r:embed="rId27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669392" y="5253503"/>
            <a:ext cx="1459142" cy="547239"/>
          </a:xfrm>
          <a:prstGeom prst="rect">
            <a:avLst/>
          </a:prstGeom>
          <a:noFill/>
          <a:extLst/>
        </p:spPr>
      </p:pic>
      <p:sp>
        <p:nvSpPr>
          <p:cNvPr id="2726" name="Rectangle 2726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2727" name="Freeform 2727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" name="Freeform 2728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" name="Freeform 2729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0" name="Freeform 2730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" name="Freeform 2731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" name="Freeform 2732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" name="Freeform 2733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" name="Freeform 2734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" name="Freeform 2735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" name="Freeform 2736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" name="Freeform 2737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" name="Freeform 2738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" name="Freeform 2739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" name="Freeform 2740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" name="Freeform 2741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" name="Freeform 2742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" name="Freeform 2743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" name="Freeform 2744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" name="Freeform 2745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" name="Freeform 2746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" name="Freeform 2747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" name="Freeform 2748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" name="Freeform 2749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" name="Freeform 2750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" name="Freeform 2751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" name="Freeform 2752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" name="Freeform 2753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" name="Freeform 2754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" name="Freeform 2755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" name="Freeform 2756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" name="Freeform 2757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" name="Freeform 2758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" name="Freeform 2759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" name="Rectangle 2760"/>
          <p:cNvSpPr/>
          <p:nvPr/>
        </p:nvSpPr>
        <p:spPr>
          <a:xfrm rot="0" flipH="0" flipV="0">
            <a:off x="2086629" y="19065"/>
            <a:ext cx="8854516" cy="914400"/>
          </a:xfrm>
          <a:prstGeom prst="rect">
            <a:avLst/>
          </a:prstGeom>
        </p:spPr>
      </p:sp>
      <p:sp>
        <p:nvSpPr>
          <p:cNvPr id="2761" name="Freeform 2761"/>
          <p:cNvSpPr/>
          <p:nvPr/>
        </p:nvSpPr>
        <p:spPr>
          <a:xfrm rot="0" flipH="0" flipV="0">
            <a:off x="2104119" y="209565"/>
            <a:ext cx="480714" cy="548640"/>
          </a:xfrm>
          <a:custGeom>
            <a:pathLst>
              <a:path w="8011914" h="9144000">
                <a:moveTo>
                  <a:pt x="6027539" y="0"/>
                </a:moveTo>
                <a:lnTo>
                  <a:pt x="8011914" y="0"/>
                </a:lnTo>
                <a:lnTo>
                  <a:pt x="4892675" y="9144000"/>
                </a:lnTo>
                <a:lnTo>
                  <a:pt x="3088085" y="9144000"/>
                </a:lnTo>
                <a:lnTo>
                  <a:pt x="0" y="0"/>
                </a:lnTo>
                <a:lnTo>
                  <a:pt x="2040136" y="0"/>
                </a:lnTo>
                <a:lnTo>
                  <a:pt x="4024511" y="6941741"/>
                </a:lnTo>
                <a:close/>
                <a:moveTo>
                  <a:pt x="8852496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2" name="Freeform 2762"/>
          <p:cNvSpPr/>
          <p:nvPr/>
        </p:nvSpPr>
        <p:spPr>
          <a:xfrm rot="0" flipH="0" flipV="0">
            <a:off x="2575156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" name="Freeform 2763"/>
          <p:cNvSpPr/>
          <p:nvPr/>
        </p:nvSpPr>
        <p:spPr>
          <a:xfrm rot="0" flipH="0" flipV="0">
            <a:off x="3027996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" name="Freeform 2764"/>
          <p:cNvSpPr/>
          <p:nvPr/>
        </p:nvSpPr>
        <p:spPr>
          <a:xfrm rot="0" flipH="0" flipV="0">
            <a:off x="3238942" y="211851"/>
            <a:ext cx="365748" cy="546354"/>
          </a:xfrm>
          <a:custGeom>
            <a:pathLst>
              <a:path w="6095802" h="9105900">
                <a:moveTo>
                  <a:pt x="3714552" y="2171700"/>
                </a:moveTo>
                <a:cubicBezTo>
                  <a:pt x="4132064" y="2171700"/>
                  <a:pt x="4511345" y="2244064"/>
                  <a:pt x="4852393" y="2388791"/>
                </a:cubicBezTo>
                <a:cubicBezTo>
                  <a:pt x="5193440" y="2533518"/>
                  <a:pt x="5473568" y="2754710"/>
                  <a:pt x="5692775" y="3052366"/>
                </a:cubicBezTo>
                <a:cubicBezTo>
                  <a:pt x="5878777" y="3304646"/>
                  <a:pt x="5992416" y="3564136"/>
                  <a:pt x="6033691" y="3830836"/>
                </a:cubicBezTo>
                <a:cubicBezTo>
                  <a:pt x="6075098" y="4097536"/>
                  <a:pt x="6095802" y="4532710"/>
                  <a:pt x="6095802" y="5136357"/>
                </a:cubicBezTo>
                <a:lnTo>
                  <a:pt x="6095802" y="9105900"/>
                </a:lnTo>
                <a:lnTo>
                  <a:pt x="4291211" y="9105900"/>
                </a:lnTo>
                <a:lnTo>
                  <a:pt x="4291211" y="4996260"/>
                </a:lnTo>
                <a:cubicBezTo>
                  <a:pt x="4291211" y="4632590"/>
                  <a:pt x="4229232" y="4339167"/>
                  <a:pt x="4105275" y="4115991"/>
                </a:cubicBezTo>
                <a:cubicBezTo>
                  <a:pt x="3944012" y="3801931"/>
                  <a:pt x="3638087" y="3644900"/>
                  <a:pt x="3187502" y="3644900"/>
                </a:cubicBezTo>
                <a:cubicBezTo>
                  <a:pt x="2720248" y="3644900"/>
                  <a:pt x="2365706" y="3800939"/>
                  <a:pt x="2123877" y="4113015"/>
                </a:cubicBezTo>
                <a:cubicBezTo>
                  <a:pt x="1882048" y="4424958"/>
                  <a:pt x="1761133" y="4870186"/>
                  <a:pt x="1761133" y="5448697"/>
                </a:cubicBezTo>
                <a:lnTo>
                  <a:pt x="1761133" y="9105900"/>
                </a:lnTo>
                <a:lnTo>
                  <a:pt x="0" y="9105900"/>
                </a:lnTo>
                <a:lnTo>
                  <a:pt x="0" y="0"/>
                </a:lnTo>
                <a:lnTo>
                  <a:pt x="1761133" y="0"/>
                </a:lnTo>
                <a:lnTo>
                  <a:pt x="1761133" y="3228380"/>
                </a:lnTo>
                <a:cubicBezTo>
                  <a:pt x="2017514" y="2834680"/>
                  <a:pt x="2314112" y="2560175"/>
                  <a:pt x="2650927" y="2404865"/>
                </a:cubicBezTo>
                <a:cubicBezTo>
                  <a:pt x="2987874" y="2249422"/>
                  <a:pt x="3342415" y="2171700"/>
                  <a:pt x="3714552" y="2171700"/>
                </a:cubicBezTo>
                <a:close/>
                <a:moveTo>
                  <a:pt x="6096993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" name="Freeform 2765"/>
          <p:cNvSpPr/>
          <p:nvPr/>
        </p:nvSpPr>
        <p:spPr>
          <a:xfrm rot="0" flipH="0" flipV="0">
            <a:off x="3671629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" name="Freeform 2766"/>
          <p:cNvSpPr/>
          <p:nvPr/>
        </p:nvSpPr>
        <p:spPr>
          <a:xfrm rot="0" flipH="0" flipV="0">
            <a:off x="4342487" y="218709"/>
            <a:ext cx="235517" cy="539496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" name="Freeform 2767"/>
          <p:cNvSpPr/>
          <p:nvPr/>
        </p:nvSpPr>
        <p:spPr>
          <a:xfrm rot="0" flipH="0" flipV="0">
            <a:off x="4799791" y="368061"/>
            <a:ext cx="112740" cy="390144"/>
          </a:xfrm>
          <a:custGeom>
            <a:pathLst>
              <a:path w="1879005" h="6502400">
                <a:moveTo>
                  <a:pt x="0" y="0"/>
                </a:moveTo>
                <a:lnTo>
                  <a:pt x="1879005" y="0"/>
                </a:lnTo>
                <a:lnTo>
                  <a:pt x="1879005" y="1854200"/>
                </a:lnTo>
                <a:lnTo>
                  <a:pt x="0" y="1854200"/>
                </a:lnTo>
                <a:close/>
                <a:moveTo>
                  <a:pt x="5063729" y="6502400"/>
                </a:moveTo>
                <a:moveTo>
                  <a:pt x="0" y="4648200"/>
                </a:moveTo>
                <a:lnTo>
                  <a:pt x="1879005" y="4648200"/>
                </a:lnTo>
                <a:lnTo>
                  <a:pt x="1879005" y="6502400"/>
                </a:lnTo>
                <a:lnTo>
                  <a:pt x="0" y="6502400"/>
                </a:lnTo>
                <a:close/>
                <a:moveTo>
                  <a:pt x="415529" y="65024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" name="Freeform 2768"/>
          <p:cNvSpPr/>
          <p:nvPr/>
        </p:nvSpPr>
        <p:spPr>
          <a:xfrm rot="0" flipH="0" flipV="0">
            <a:off x="5241040" y="209565"/>
            <a:ext cx="242589" cy="227076"/>
          </a:xfrm>
          <a:custGeom>
            <a:pathLst>
              <a:path w="4043164" h="3784600">
                <a:moveTo>
                  <a:pt x="4043164" y="0"/>
                </a:moveTo>
                <a:lnTo>
                  <a:pt x="3751659" y="3784600"/>
                </a:lnTo>
                <a:lnTo>
                  <a:pt x="2635448" y="3784600"/>
                </a:lnTo>
                <a:lnTo>
                  <a:pt x="2350294" y="0"/>
                </a:lnTo>
                <a:close/>
                <a:moveTo>
                  <a:pt x="8108355" y="9144000"/>
                </a:moveTo>
                <a:moveTo>
                  <a:pt x="1692870" y="0"/>
                </a:moveTo>
                <a:lnTo>
                  <a:pt x="1395214" y="3784600"/>
                </a:lnTo>
                <a:lnTo>
                  <a:pt x="279003" y="3784600"/>
                </a:lnTo>
                <a:lnTo>
                  <a:pt x="0" y="0"/>
                </a:lnTo>
                <a:close/>
                <a:moveTo>
                  <a:pt x="8108355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" name="Freeform 2769"/>
          <p:cNvSpPr/>
          <p:nvPr/>
        </p:nvSpPr>
        <p:spPr>
          <a:xfrm rot="0" flipH="0" flipV="0">
            <a:off x="5600066" y="209565"/>
            <a:ext cx="484072" cy="548640"/>
          </a:xfrm>
          <a:custGeom>
            <a:pathLst>
              <a:path w="8067873" h="9144000">
                <a:moveTo>
                  <a:pt x="0" y="0"/>
                </a:moveTo>
                <a:lnTo>
                  <a:pt x="1879004" y="0"/>
                </a:lnTo>
                <a:lnTo>
                  <a:pt x="1879004" y="3766344"/>
                </a:lnTo>
                <a:lnTo>
                  <a:pt x="5407421" y="0"/>
                </a:lnTo>
                <a:lnTo>
                  <a:pt x="7875587" y="0"/>
                </a:lnTo>
                <a:lnTo>
                  <a:pt x="4130079" y="3765749"/>
                </a:lnTo>
                <a:lnTo>
                  <a:pt x="8067873" y="9144000"/>
                </a:lnTo>
                <a:lnTo>
                  <a:pt x="5612209" y="9144000"/>
                </a:lnTo>
                <a:lnTo>
                  <a:pt x="2790626" y="5156399"/>
                </a:lnTo>
                <a:lnTo>
                  <a:pt x="1879004" y="6085682"/>
                </a:lnTo>
                <a:lnTo>
                  <a:pt x="1879004" y="9144000"/>
                </a:lnTo>
                <a:lnTo>
                  <a:pt x="0" y="9144000"/>
                </a:lnTo>
                <a:close/>
                <a:moveTo>
                  <a:pt x="8145661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" name="Freeform 2770"/>
          <p:cNvSpPr/>
          <p:nvPr/>
        </p:nvSpPr>
        <p:spPr>
          <a:xfrm rot="0" flipH="0" flipV="0">
            <a:off x="6115044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" name="Freeform 2771"/>
          <p:cNvSpPr/>
          <p:nvPr/>
        </p:nvSpPr>
        <p:spPr>
          <a:xfrm rot="0" flipH="0" flipV="0">
            <a:off x="6565591" y="352821"/>
            <a:ext cx="403693" cy="405384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" name="Freeform 2772"/>
          <p:cNvSpPr/>
          <p:nvPr/>
        </p:nvSpPr>
        <p:spPr>
          <a:xfrm rot="0" flipH="0" flipV="0">
            <a:off x="7001691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" name="Freeform 2773"/>
          <p:cNvSpPr/>
          <p:nvPr/>
        </p:nvSpPr>
        <p:spPr>
          <a:xfrm rot="0" flipH="0" flipV="0">
            <a:off x="7465699" y="209565"/>
            <a:ext cx="242589" cy="227076"/>
          </a:xfrm>
          <a:custGeom>
            <a:pathLst>
              <a:path w="4043164" h="3784600">
                <a:moveTo>
                  <a:pt x="4043164" y="0"/>
                </a:moveTo>
                <a:lnTo>
                  <a:pt x="3751659" y="3784600"/>
                </a:lnTo>
                <a:lnTo>
                  <a:pt x="2635448" y="3784600"/>
                </a:lnTo>
                <a:lnTo>
                  <a:pt x="2350294" y="0"/>
                </a:lnTo>
                <a:close/>
                <a:moveTo>
                  <a:pt x="8108355" y="9144000"/>
                </a:moveTo>
                <a:moveTo>
                  <a:pt x="1692870" y="0"/>
                </a:moveTo>
                <a:lnTo>
                  <a:pt x="1395214" y="3784600"/>
                </a:lnTo>
                <a:lnTo>
                  <a:pt x="279003" y="3784600"/>
                </a:lnTo>
                <a:lnTo>
                  <a:pt x="0" y="0"/>
                </a:lnTo>
                <a:close/>
                <a:moveTo>
                  <a:pt x="8108355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" name="Freeform 2774"/>
          <p:cNvSpPr/>
          <p:nvPr/>
        </p:nvSpPr>
        <p:spPr>
          <a:xfrm rot="0" flipH="0" flipV="0">
            <a:off x="7984318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" name="Freeform 2775"/>
          <p:cNvSpPr/>
          <p:nvPr/>
        </p:nvSpPr>
        <p:spPr>
          <a:xfrm rot="0" flipH="0" flipV="0">
            <a:off x="8254816" y="202707"/>
            <a:ext cx="414480" cy="569214"/>
          </a:xfrm>
          <a:custGeom>
            <a:pathLst>
              <a:path w="6908006" h="9486900">
                <a:moveTo>
                  <a:pt x="3447852" y="8013700"/>
                </a:moveTo>
                <a:cubicBezTo>
                  <a:pt x="3964583" y="8013700"/>
                  <a:pt x="4361392" y="7830014"/>
                  <a:pt x="4638278" y="7462640"/>
                </a:cubicBezTo>
                <a:cubicBezTo>
                  <a:pt x="4915297" y="7095266"/>
                  <a:pt x="5053806" y="6573044"/>
                  <a:pt x="5053806" y="5895975"/>
                </a:cubicBezTo>
                <a:cubicBezTo>
                  <a:pt x="5053806" y="5219039"/>
                  <a:pt x="4915297" y="4697942"/>
                  <a:pt x="4638278" y="4332685"/>
                </a:cubicBezTo>
                <a:cubicBezTo>
                  <a:pt x="4361392" y="3967295"/>
                  <a:pt x="3964583" y="3784600"/>
                  <a:pt x="3447852" y="3784600"/>
                </a:cubicBezTo>
                <a:cubicBezTo>
                  <a:pt x="2931120" y="3784600"/>
                  <a:pt x="2533187" y="3967295"/>
                  <a:pt x="2254052" y="4332685"/>
                </a:cubicBezTo>
                <a:cubicBezTo>
                  <a:pt x="1975049" y="4697942"/>
                  <a:pt x="1835547" y="5219039"/>
                  <a:pt x="1835547" y="5895975"/>
                </a:cubicBezTo>
                <a:cubicBezTo>
                  <a:pt x="1835547" y="6573044"/>
                  <a:pt x="1975049" y="7095266"/>
                  <a:pt x="2254052" y="7462640"/>
                </a:cubicBezTo>
                <a:cubicBezTo>
                  <a:pt x="2533187" y="7830014"/>
                  <a:pt x="2931120" y="8013700"/>
                  <a:pt x="3447852" y="8013700"/>
                </a:cubicBezTo>
                <a:close/>
                <a:moveTo>
                  <a:pt x="835224" y="9258300"/>
                </a:moveTo>
                <a:moveTo>
                  <a:pt x="6908006" y="5889625"/>
                </a:moveTo>
                <a:cubicBezTo>
                  <a:pt x="6908006" y="6880225"/>
                  <a:pt x="6622719" y="7727421"/>
                  <a:pt x="6052145" y="8431213"/>
                </a:cubicBezTo>
                <a:cubicBezTo>
                  <a:pt x="5481704" y="9135005"/>
                  <a:pt x="4615656" y="9486900"/>
                  <a:pt x="3454003" y="9486900"/>
                </a:cubicBezTo>
                <a:cubicBezTo>
                  <a:pt x="2292350" y="9486900"/>
                  <a:pt x="1426236" y="9135005"/>
                  <a:pt x="855663" y="8431213"/>
                </a:cubicBezTo>
                <a:cubicBezTo>
                  <a:pt x="285221" y="7727421"/>
                  <a:pt x="0" y="6880225"/>
                  <a:pt x="0" y="5889625"/>
                </a:cubicBezTo>
                <a:cubicBezTo>
                  <a:pt x="0" y="4915430"/>
                  <a:pt x="285221" y="4071276"/>
                  <a:pt x="855663" y="3357166"/>
                </a:cubicBezTo>
                <a:cubicBezTo>
                  <a:pt x="1426236" y="2643055"/>
                  <a:pt x="2292350" y="2286000"/>
                  <a:pt x="3454003" y="2286000"/>
                </a:cubicBezTo>
                <a:cubicBezTo>
                  <a:pt x="4615656" y="2286000"/>
                  <a:pt x="5481704" y="2643055"/>
                  <a:pt x="6052145" y="3357166"/>
                </a:cubicBezTo>
                <a:cubicBezTo>
                  <a:pt x="6622719" y="4071276"/>
                  <a:pt x="6908006" y="4915430"/>
                  <a:pt x="6908006" y="5889625"/>
                </a:cubicBezTo>
                <a:close/>
                <a:moveTo>
                  <a:pt x="2959299" y="9258300"/>
                </a:moveTo>
                <a:moveTo>
                  <a:pt x="3881834" y="0"/>
                </a:moveTo>
                <a:lnTo>
                  <a:pt x="5500489" y="0"/>
                </a:lnTo>
                <a:lnTo>
                  <a:pt x="5500489" y="1473200"/>
                </a:lnTo>
                <a:lnTo>
                  <a:pt x="3881834" y="1473200"/>
                </a:lnTo>
                <a:close/>
                <a:moveTo>
                  <a:pt x="8848924" y="9258300"/>
                </a:moveTo>
                <a:moveTo>
                  <a:pt x="1401366" y="0"/>
                </a:moveTo>
                <a:lnTo>
                  <a:pt x="3020020" y="0"/>
                </a:lnTo>
                <a:lnTo>
                  <a:pt x="3020020" y="1473200"/>
                </a:lnTo>
                <a:lnTo>
                  <a:pt x="1401366" y="1473200"/>
                </a:lnTo>
                <a:close/>
                <a:moveTo>
                  <a:pt x="8848924" y="9258300"/>
                </a:moveTo>
                <a:moveTo>
                  <a:pt x="3454003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" name="Freeform 2776"/>
          <p:cNvSpPr/>
          <p:nvPr/>
        </p:nvSpPr>
        <p:spPr>
          <a:xfrm rot="0" flipH="0" flipV="0">
            <a:off x="8744059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" name="Freeform 2777"/>
          <p:cNvSpPr/>
          <p:nvPr/>
        </p:nvSpPr>
        <p:spPr>
          <a:xfrm rot="0" flipH="0" flipV="0">
            <a:off x="9039879" y="343677"/>
            <a:ext cx="581917" cy="414528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" name="Freeform 2778"/>
          <p:cNvSpPr/>
          <p:nvPr/>
        </p:nvSpPr>
        <p:spPr>
          <a:xfrm rot="0" flipH="0" flipV="0">
            <a:off x="9691779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" name="Freeform 2779"/>
          <p:cNvSpPr/>
          <p:nvPr/>
        </p:nvSpPr>
        <p:spPr>
          <a:xfrm rot="0" flipH="0" flipV="0">
            <a:off x="10101459" y="342153"/>
            <a:ext cx="402955" cy="579882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" name="Freeform 2780"/>
          <p:cNvSpPr/>
          <p:nvPr/>
        </p:nvSpPr>
        <p:spPr>
          <a:xfrm rot="0" flipH="0" flipV="0">
            <a:off x="10542036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" name="Rectangle 2781"/>
          <p:cNvSpPr/>
          <p:nvPr/>
        </p:nvSpPr>
        <p:spPr>
          <a:xfrm rot="0" flipH="0" flipV="0">
            <a:off x="984237" y="1310282"/>
            <a:ext cx="10922025" cy="396240"/>
          </a:xfrm>
          <a:prstGeom prst="rect">
            <a:avLst/>
          </a:prstGeom>
        </p:spPr>
      </p:sp>
      <p:sp>
        <p:nvSpPr>
          <p:cNvPr id="2782" name="Freeform 2782"/>
          <p:cNvSpPr/>
          <p:nvPr/>
        </p:nvSpPr>
        <p:spPr>
          <a:xfrm rot="0" flipH="0" flipV="0">
            <a:off x="1036078" y="1392832"/>
            <a:ext cx="176987" cy="237744"/>
          </a:xfrm>
          <a:custGeom>
            <a:pathLst>
              <a:path w="6807200" h="9144000">
                <a:moveTo>
                  <a:pt x="152400" y="0"/>
                </a:moveTo>
                <a:lnTo>
                  <a:pt x="6807200" y="0"/>
                </a:lnTo>
                <a:lnTo>
                  <a:pt x="6654800" y="736600"/>
                </a:lnTo>
                <a:lnTo>
                  <a:pt x="3759200" y="736600"/>
                </a:lnTo>
                <a:lnTo>
                  <a:pt x="1968500" y="9144000"/>
                </a:lnTo>
                <a:lnTo>
                  <a:pt x="1104900" y="9144000"/>
                </a:lnTo>
                <a:lnTo>
                  <a:pt x="2895600" y="736600"/>
                </a:lnTo>
                <a:lnTo>
                  <a:pt x="0" y="736600"/>
                </a:lnTo>
                <a:close/>
                <a:moveTo>
                  <a:pt x="7150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" name="Freeform 2783"/>
          <p:cNvSpPr/>
          <p:nvPr/>
        </p:nvSpPr>
        <p:spPr>
          <a:xfrm rot="0" flipH="0" flipV="0">
            <a:off x="1181586" y="1404059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" name="Freeform 2784"/>
          <p:cNvSpPr/>
          <p:nvPr/>
        </p:nvSpPr>
        <p:spPr>
          <a:xfrm rot="0" flipH="0" flipV="0">
            <a:off x="1367269" y="1454910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" name="Freeform 2785"/>
          <p:cNvSpPr/>
          <p:nvPr/>
        </p:nvSpPr>
        <p:spPr>
          <a:xfrm rot="0" flipH="0" flipV="0">
            <a:off x="1532369" y="1454910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" name="Freeform 2786"/>
          <p:cNvSpPr/>
          <p:nvPr/>
        </p:nvSpPr>
        <p:spPr>
          <a:xfrm rot="0" flipH="0" flipV="0">
            <a:off x="1695378" y="1404059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" name="Freeform 2787"/>
          <p:cNvSpPr/>
          <p:nvPr/>
        </p:nvSpPr>
        <p:spPr>
          <a:xfrm rot="0" flipH="0" flipV="0">
            <a:off x="1956346" y="1459533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" name="Freeform 2788"/>
          <p:cNvSpPr/>
          <p:nvPr/>
        </p:nvSpPr>
        <p:spPr>
          <a:xfrm rot="0" flipH="0" flipV="0">
            <a:off x="2135314" y="1392832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" name="Freeform 2789"/>
          <p:cNvSpPr/>
          <p:nvPr/>
        </p:nvSpPr>
        <p:spPr>
          <a:xfrm rot="0" flipH="0" flipV="0">
            <a:off x="2303056" y="1454910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" name="Freeform 2790"/>
          <p:cNvSpPr/>
          <p:nvPr/>
        </p:nvSpPr>
        <p:spPr>
          <a:xfrm rot="0" flipH="0" flipV="0">
            <a:off x="2469807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" name="Freeform 2791"/>
          <p:cNvSpPr/>
          <p:nvPr/>
        </p:nvSpPr>
        <p:spPr>
          <a:xfrm rot="0" flipH="0" flipV="0">
            <a:off x="2629293" y="1454910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" name="Freeform 2792"/>
          <p:cNvSpPr/>
          <p:nvPr/>
        </p:nvSpPr>
        <p:spPr>
          <a:xfrm rot="0" flipH="0" flipV="0">
            <a:off x="2906221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3" name="Freeform 2793"/>
          <p:cNvSpPr/>
          <p:nvPr/>
        </p:nvSpPr>
        <p:spPr>
          <a:xfrm rot="0" flipH="0" flipV="0">
            <a:off x="3090583" y="1392832"/>
            <a:ext cx="163173" cy="237744"/>
          </a:xfrm>
          <a:custGeom>
            <a:pathLst>
              <a:path w="6275916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968500" y="3479800"/>
                </a:lnTo>
                <a:cubicBezTo>
                  <a:pt x="2341033" y="3158067"/>
                  <a:pt x="2711450" y="2895600"/>
                  <a:pt x="3079750" y="2692400"/>
                </a:cubicBezTo>
                <a:cubicBezTo>
                  <a:pt x="3448050" y="2489200"/>
                  <a:pt x="3860800" y="2387600"/>
                  <a:pt x="4318000" y="2387600"/>
                </a:cubicBezTo>
                <a:cubicBezTo>
                  <a:pt x="4724400" y="2387600"/>
                  <a:pt x="5086350" y="2457450"/>
                  <a:pt x="5403850" y="2597150"/>
                </a:cubicBezTo>
                <a:cubicBezTo>
                  <a:pt x="5721350" y="2736850"/>
                  <a:pt x="5960533" y="2980267"/>
                  <a:pt x="6121400" y="3327400"/>
                </a:cubicBezTo>
                <a:cubicBezTo>
                  <a:pt x="6231466" y="3564467"/>
                  <a:pt x="6275916" y="3807884"/>
                  <a:pt x="6254750" y="4057650"/>
                </a:cubicBezTo>
                <a:cubicBezTo>
                  <a:pt x="6233583" y="4307417"/>
                  <a:pt x="6193366" y="4567767"/>
                  <a:pt x="61341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5372100" y="4851400"/>
                </a:lnTo>
                <a:cubicBezTo>
                  <a:pt x="5499100" y="4258734"/>
                  <a:pt x="5463116" y="3814234"/>
                  <a:pt x="5264150" y="3517900"/>
                </a:cubicBezTo>
                <a:cubicBezTo>
                  <a:pt x="5065183" y="3221567"/>
                  <a:pt x="4660900" y="3073400"/>
                  <a:pt x="4051300" y="3073400"/>
                </a:cubicBezTo>
                <a:cubicBezTo>
                  <a:pt x="3814233" y="3073400"/>
                  <a:pt x="3589866" y="3109384"/>
                  <a:pt x="3378200" y="3181350"/>
                </a:cubicBezTo>
                <a:cubicBezTo>
                  <a:pt x="3166533" y="3253317"/>
                  <a:pt x="2969683" y="3348567"/>
                  <a:pt x="2787650" y="3467100"/>
                </a:cubicBezTo>
                <a:cubicBezTo>
                  <a:pt x="2605616" y="3585634"/>
                  <a:pt x="2442633" y="3721100"/>
                  <a:pt x="2298700" y="3873500"/>
                </a:cubicBezTo>
                <a:cubicBezTo>
                  <a:pt x="2154766" y="4025900"/>
                  <a:pt x="2036233" y="4186767"/>
                  <a:pt x="1943100" y="4356100"/>
                </a:cubicBezTo>
                <a:cubicBezTo>
                  <a:pt x="1824566" y="4567767"/>
                  <a:pt x="1735666" y="4770967"/>
                  <a:pt x="1676400" y="4965700"/>
                </a:cubicBezTo>
                <a:cubicBezTo>
                  <a:pt x="1617133" y="5160434"/>
                  <a:pt x="1562100" y="5372100"/>
                  <a:pt x="15113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" name="Freeform 2794"/>
          <p:cNvSpPr/>
          <p:nvPr/>
        </p:nvSpPr>
        <p:spPr>
          <a:xfrm rot="0" flipH="0" flipV="0">
            <a:off x="3283365" y="1392832"/>
            <a:ext cx="193222" cy="242366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" name="Freeform 2795"/>
          <p:cNvSpPr/>
          <p:nvPr/>
        </p:nvSpPr>
        <p:spPr>
          <a:xfrm rot="0" flipH="0" flipV="0">
            <a:off x="3479118" y="1454910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" name="Freeform 2796"/>
          <p:cNvSpPr/>
          <p:nvPr/>
        </p:nvSpPr>
        <p:spPr>
          <a:xfrm rot="0" flipH="0" flipV="0">
            <a:off x="3662489" y="1392832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" name="Freeform 2797"/>
          <p:cNvSpPr/>
          <p:nvPr/>
        </p:nvSpPr>
        <p:spPr>
          <a:xfrm rot="0" flipH="0" flipV="0">
            <a:off x="3735793" y="1392832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" name="Freeform 2798"/>
          <p:cNvSpPr/>
          <p:nvPr/>
        </p:nvSpPr>
        <p:spPr>
          <a:xfrm rot="0" flipH="0" flipV="0">
            <a:off x="3809098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" name="Freeform 2799"/>
          <p:cNvSpPr/>
          <p:nvPr/>
        </p:nvSpPr>
        <p:spPr>
          <a:xfrm rot="0" flipH="0" flipV="0">
            <a:off x="3879430" y="1454910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" name="Freeform 2800"/>
          <p:cNvSpPr/>
          <p:nvPr/>
        </p:nvSpPr>
        <p:spPr>
          <a:xfrm rot="0" flipH="0" flipV="0">
            <a:off x="4068635" y="1454910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" name="Freeform 2801"/>
          <p:cNvSpPr/>
          <p:nvPr/>
        </p:nvSpPr>
        <p:spPr>
          <a:xfrm rot="0" flipH="0" flipV="0">
            <a:off x="4246613" y="1454910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" name="Freeform 2802"/>
          <p:cNvSpPr/>
          <p:nvPr/>
        </p:nvSpPr>
        <p:spPr>
          <a:xfrm rot="0" flipH="0" flipV="0">
            <a:off x="4510113" y="1454910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" name="Freeform 2803"/>
          <p:cNvSpPr/>
          <p:nvPr/>
        </p:nvSpPr>
        <p:spPr>
          <a:xfrm rot="0" flipH="0" flipV="0">
            <a:off x="4724742" y="1454910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" name="Freeform 2804"/>
          <p:cNvSpPr/>
          <p:nvPr/>
        </p:nvSpPr>
        <p:spPr>
          <a:xfrm rot="0" flipH="0" flipV="0">
            <a:off x="4830957" y="1454910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" name="Freeform 2805"/>
          <p:cNvSpPr/>
          <p:nvPr/>
        </p:nvSpPr>
        <p:spPr>
          <a:xfrm rot="0" flipH="0" flipV="0">
            <a:off x="5012677" y="1454910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" name="Freeform 2806"/>
          <p:cNvSpPr/>
          <p:nvPr/>
        </p:nvSpPr>
        <p:spPr>
          <a:xfrm rot="0" flipH="0" flipV="0">
            <a:off x="5182069" y="1454910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" name="Freeform 2807"/>
          <p:cNvSpPr/>
          <p:nvPr/>
        </p:nvSpPr>
        <p:spPr>
          <a:xfrm rot="0" flipH="0" flipV="0">
            <a:off x="5361368" y="1454910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" name="Freeform 2808"/>
          <p:cNvSpPr/>
          <p:nvPr/>
        </p:nvSpPr>
        <p:spPr>
          <a:xfrm rot="0" flipH="0" flipV="0">
            <a:off x="5526468" y="1454910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" name="Freeform 2809"/>
          <p:cNvSpPr/>
          <p:nvPr/>
        </p:nvSpPr>
        <p:spPr>
          <a:xfrm rot="0" flipH="0" flipV="0">
            <a:off x="5693219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" name="Freeform 2810"/>
          <p:cNvSpPr/>
          <p:nvPr/>
        </p:nvSpPr>
        <p:spPr>
          <a:xfrm rot="0" flipH="0" flipV="0">
            <a:off x="5763882" y="1601519"/>
            <a:ext cx="39954" cy="74295"/>
          </a:xfrm>
          <a:custGeom>
            <a:pathLst>
              <a:path w="1536700" h="2857500">
                <a:moveTo>
                  <a:pt x="1219200" y="1498600"/>
                </a:moveTo>
                <a:cubicBezTo>
                  <a:pt x="1134533" y="1871133"/>
                  <a:pt x="982133" y="2169583"/>
                  <a:pt x="762000" y="2393950"/>
                </a:cubicBezTo>
                <a:cubicBezTo>
                  <a:pt x="541866" y="2618316"/>
                  <a:pt x="287866" y="2772833"/>
                  <a:pt x="0" y="2857500"/>
                </a:cubicBezTo>
                <a:lnTo>
                  <a:pt x="101600" y="2387600"/>
                </a:lnTo>
                <a:cubicBezTo>
                  <a:pt x="220133" y="2319866"/>
                  <a:pt x="336550" y="2226733"/>
                  <a:pt x="450850" y="2108200"/>
                </a:cubicBezTo>
                <a:cubicBezTo>
                  <a:pt x="565150" y="1989666"/>
                  <a:pt x="651933" y="1803400"/>
                  <a:pt x="711200" y="1549400"/>
                </a:cubicBezTo>
                <a:lnTo>
                  <a:pt x="800100" y="1117600"/>
                </a:lnTo>
                <a:lnTo>
                  <a:pt x="368300" y="1117600"/>
                </a:lnTo>
                <a:lnTo>
                  <a:pt x="609600" y="0"/>
                </a:lnTo>
                <a:lnTo>
                  <a:pt x="1536700" y="0"/>
                </a:lnTo>
                <a:close/>
                <a:moveTo>
                  <a:pt x="-13081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" name="Freeform 2811"/>
          <p:cNvSpPr/>
          <p:nvPr/>
        </p:nvSpPr>
        <p:spPr>
          <a:xfrm rot="0" flipH="0" flipV="0">
            <a:off x="5945822" y="1392832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" name="Freeform 2812"/>
          <p:cNvSpPr/>
          <p:nvPr/>
        </p:nvSpPr>
        <p:spPr>
          <a:xfrm rot="0" flipH="0" flipV="0">
            <a:off x="6111472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" name="Freeform 2813"/>
          <p:cNvSpPr/>
          <p:nvPr/>
        </p:nvSpPr>
        <p:spPr>
          <a:xfrm rot="0" flipH="0" flipV="0">
            <a:off x="6295834" y="1392832"/>
            <a:ext cx="163173" cy="237744"/>
          </a:xfrm>
          <a:custGeom>
            <a:pathLst>
              <a:path w="6275916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968500" y="3479800"/>
                </a:lnTo>
                <a:cubicBezTo>
                  <a:pt x="2341033" y="3158067"/>
                  <a:pt x="2711450" y="2895600"/>
                  <a:pt x="3079750" y="2692400"/>
                </a:cubicBezTo>
                <a:cubicBezTo>
                  <a:pt x="3448050" y="2489200"/>
                  <a:pt x="3860800" y="2387600"/>
                  <a:pt x="4318000" y="2387600"/>
                </a:cubicBezTo>
                <a:cubicBezTo>
                  <a:pt x="4724400" y="2387600"/>
                  <a:pt x="5086350" y="2457450"/>
                  <a:pt x="5403850" y="2597150"/>
                </a:cubicBezTo>
                <a:cubicBezTo>
                  <a:pt x="5721350" y="2736850"/>
                  <a:pt x="5960533" y="2980267"/>
                  <a:pt x="6121400" y="3327400"/>
                </a:cubicBezTo>
                <a:cubicBezTo>
                  <a:pt x="6231466" y="3564467"/>
                  <a:pt x="6275916" y="3807884"/>
                  <a:pt x="6254750" y="4057650"/>
                </a:cubicBezTo>
                <a:cubicBezTo>
                  <a:pt x="6233583" y="4307417"/>
                  <a:pt x="6193366" y="4567767"/>
                  <a:pt x="61341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5372100" y="4851400"/>
                </a:lnTo>
                <a:cubicBezTo>
                  <a:pt x="5499100" y="4258734"/>
                  <a:pt x="5463116" y="3814234"/>
                  <a:pt x="5264150" y="3517900"/>
                </a:cubicBezTo>
                <a:cubicBezTo>
                  <a:pt x="5065183" y="3221567"/>
                  <a:pt x="4660900" y="3073400"/>
                  <a:pt x="4051300" y="3073400"/>
                </a:cubicBezTo>
                <a:cubicBezTo>
                  <a:pt x="3814233" y="3073400"/>
                  <a:pt x="3589866" y="3109384"/>
                  <a:pt x="3378200" y="3181350"/>
                </a:cubicBezTo>
                <a:cubicBezTo>
                  <a:pt x="3166533" y="3253317"/>
                  <a:pt x="2969683" y="3348567"/>
                  <a:pt x="2787650" y="3467100"/>
                </a:cubicBezTo>
                <a:cubicBezTo>
                  <a:pt x="2605616" y="3585634"/>
                  <a:pt x="2442633" y="3721100"/>
                  <a:pt x="2298700" y="3873500"/>
                </a:cubicBezTo>
                <a:cubicBezTo>
                  <a:pt x="2154766" y="4025900"/>
                  <a:pt x="2036233" y="4186767"/>
                  <a:pt x="1943100" y="4356100"/>
                </a:cubicBezTo>
                <a:cubicBezTo>
                  <a:pt x="1824566" y="4567767"/>
                  <a:pt x="1735666" y="4770967"/>
                  <a:pt x="1676400" y="4965700"/>
                </a:cubicBezTo>
                <a:cubicBezTo>
                  <a:pt x="1617133" y="5160434"/>
                  <a:pt x="1562100" y="5372100"/>
                  <a:pt x="15113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" name="Freeform 2814"/>
          <p:cNvSpPr/>
          <p:nvPr/>
        </p:nvSpPr>
        <p:spPr>
          <a:xfrm rot="0" flipH="0" flipV="0">
            <a:off x="6488616" y="1392832"/>
            <a:ext cx="193222" cy="242366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" name="Freeform 2815"/>
          <p:cNvSpPr/>
          <p:nvPr/>
        </p:nvSpPr>
        <p:spPr>
          <a:xfrm rot="0" flipH="0" flipV="0">
            <a:off x="6686791" y="1454910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" name="Freeform 2816"/>
          <p:cNvSpPr/>
          <p:nvPr/>
        </p:nvSpPr>
        <p:spPr>
          <a:xfrm rot="0" flipH="0" flipV="0">
            <a:off x="6864769" y="1454910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7" name="Freeform 2817"/>
          <p:cNvSpPr/>
          <p:nvPr/>
        </p:nvSpPr>
        <p:spPr>
          <a:xfrm rot="0" flipH="0" flipV="0">
            <a:off x="7150721" y="1411984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" name="Freeform 2818"/>
          <p:cNvSpPr/>
          <p:nvPr/>
        </p:nvSpPr>
        <p:spPr>
          <a:xfrm rot="0" flipH="0" flipV="0">
            <a:off x="7235144" y="1454910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" name="Freeform 2819"/>
          <p:cNvSpPr/>
          <p:nvPr/>
        </p:nvSpPr>
        <p:spPr>
          <a:xfrm rot="0" flipH="0" flipV="0">
            <a:off x="7403656" y="1454910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" name="Freeform 2820"/>
          <p:cNvSpPr/>
          <p:nvPr/>
        </p:nvSpPr>
        <p:spPr>
          <a:xfrm rot="0" flipH="0" flipV="0">
            <a:off x="7622908" y="1534488"/>
            <a:ext cx="87833" cy="20472"/>
          </a:xfrm>
          <a:custGeom>
            <a:pathLst>
              <a:path w="3378200" h="787400">
                <a:moveTo>
                  <a:pt x="3378200" y="0"/>
                </a:moveTo>
                <a:lnTo>
                  <a:pt x="3213100" y="787400"/>
                </a:lnTo>
                <a:lnTo>
                  <a:pt x="0" y="787400"/>
                </a:lnTo>
                <a:lnTo>
                  <a:pt x="165100" y="0"/>
                </a:lnTo>
                <a:close/>
                <a:moveTo>
                  <a:pt x="2565400" y="36957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" name="Freeform 2821"/>
          <p:cNvSpPr/>
          <p:nvPr/>
        </p:nvSpPr>
        <p:spPr>
          <a:xfrm rot="0" flipH="0" flipV="0">
            <a:off x="7725931" y="1392832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" name="Freeform 2822"/>
          <p:cNvSpPr/>
          <p:nvPr/>
        </p:nvSpPr>
        <p:spPr>
          <a:xfrm rot="0" flipH="0" flipV="0">
            <a:off x="7910513" y="1459533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" name="Freeform 2823"/>
          <p:cNvSpPr/>
          <p:nvPr/>
        </p:nvSpPr>
        <p:spPr>
          <a:xfrm rot="0" flipH="0" flipV="0">
            <a:off x="8056681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" name="Freeform 2824"/>
          <p:cNvSpPr/>
          <p:nvPr/>
        </p:nvSpPr>
        <p:spPr>
          <a:xfrm rot="0" flipH="0" flipV="0">
            <a:off x="8242033" y="1454910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" name="Freeform 2825"/>
          <p:cNvSpPr/>
          <p:nvPr/>
        </p:nvSpPr>
        <p:spPr>
          <a:xfrm rot="0" flipH="0" flipV="0">
            <a:off x="8349679" y="1392832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" name="Freeform 2826"/>
          <p:cNvSpPr/>
          <p:nvPr/>
        </p:nvSpPr>
        <p:spPr>
          <a:xfrm rot="0" flipH="0" flipV="0">
            <a:off x="8519072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" name="Freeform 2827"/>
          <p:cNvSpPr/>
          <p:nvPr/>
        </p:nvSpPr>
        <p:spPr>
          <a:xfrm rot="0" flipH="0" flipV="0">
            <a:off x="8589403" y="1454910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" name="Freeform 2828"/>
          <p:cNvSpPr/>
          <p:nvPr/>
        </p:nvSpPr>
        <p:spPr>
          <a:xfrm rot="0" flipH="0" flipV="0">
            <a:off x="8875357" y="1411984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" name="Freeform 2829"/>
          <p:cNvSpPr/>
          <p:nvPr/>
        </p:nvSpPr>
        <p:spPr>
          <a:xfrm rot="0" flipH="0" flipV="0">
            <a:off x="8966382" y="1459533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" name="Freeform 2830"/>
          <p:cNvSpPr/>
          <p:nvPr/>
        </p:nvSpPr>
        <p:spPr>
          <a:xfrm rot="0" flipH="0" flipV="0">
            <a:off x="9143369" y="1454910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" name="Freeform 2831"/>
          <p:cNvSpPr/>
          <p:nvPr/>
        </p:nvSpPr>
        <p:spPr>
          <a:xfrm rot="0" flipH="0" flipV="0">
            <a:off x="9334335" y="1411984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" name="Freeform 2832"/>
          <p:cNvSpPr/>
          <p:nvPr/>
        </p:nvSpPr>
        <p:spPr>
          <a:xfrm rot="0" flipH="0" flipV="0">
            <a:off x="9426131" y="1411984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" name="Freeform 2833"/>
          <p:cNvSpPr/>
          <p:nvPr/>
        </p:nvSpPr>
        <p:spPr>
          <a:xfrm rot="0" flipH="0" flipV="0">
            <a:off x="9510551" y="1454910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" name="Freeform 2834"/>
          <p:cNvSpPr/>
          <p:nvPr/>
        </p:nvSpPr>
        <p:spPr>
          <a:xfrm rot="0" flipH="0" flipV="0">
            <a:off x="9746424" y="1392832"/>
            <a:ext cx="112928" cy="305104"/>
          </a:xfrm>
          <a:custGeom>
            <a:pathLst>
              <a:path w="4343400" h="11734800">
                <a:moveTo>
                  <a:pt x="3759200" y="2565400"/>
                </a:moveTo>
                <a:lnTo>
                  <a:pt x="2171700" y="10020300"/>
                </a:lnTo>
                <a:cubicBezTo>
                  <a:pt x="2112433" y="10299700"/>
                  <a:pt x="2048933" y="10545233"/>
                  <a:pt x="1981200" y="10756900"/>
                </a:cubicBezTo>
                <a:cubicBezTo>
                  <a:pt x="1913466" y="10968566"/>
                  <a:pt x="1820333" y="11148483"/>
                  <a:pt x="1701800" y="11296650"/>
                </a:cubicBezTo>
                <a:cubicBezTo>
                  <a:pt x="1583266" y="11444816"/>
                  <a:pt x="1428750" y="11554883"/>
                  <a:pt x="1238250" y="11626850"/>
                </a:cubicBezTo>
                <a:cubicBezTo>
                  <a:pt x="1047750" y="11698816"/>
                  <a:pt x="800100" y="11734800"/>
                  <a:pt x="495300" y="11734800"/>
                </a:cubicBezTo>
                <a:cubicBezTo>
                  <a:pt x="309034" y="11734800"/>
                  <a:pt x="143934" y="11717866"/>
                  <a:pt x="0" y="11684000"/>
                </a:cubicBezTo>
                <a:lnTo>
                  <a:pt x="152400" y="11010900"/>
                </a:lnTo>
                <a:cubicBezTo>
                  <a:pt x="575733" y="11070166"/>
                  <a:pt x="869950" y="11023600"/>
                  <a:pt x="1035050" y="10871200"/>
                </a:cubicBezTo>
                <a:cubicBezTo>
                  <a:pt x="1200150" y="10718800"/>
                  <a:pt x="1320800" y="10469033"/>
                  <a:pt x="1397000" y="10121900"/>
                </a:cubicBezTo>
                <a:lnTo>
                  <a:pt x="2997200" y="2565400"/>
                </a:lnTo>
                <a:close/>
                <a:moveTo>
                  <a:pt x="7061200" y="9144000"/>
                </a:moveTo>
                <a:moveTo>
                  <a:pt x="4102100" y="1130300"/>
                </a:moveTo>
                <a:lnTo>
                  <a:pt x="3263900" y="1130300"/>
                </a:lnTo>
                <a:lnTo>
                  <a:pt x="3505200" y="0"/>
                </a:lnTo>
                <a:lnTo>
                  <a:pt x="4343400" y="0"/>
                </a:lnTo>
                <a:close/>
                <a:moveTo>
                  <a:pt x="849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" name="Freeform 2835"/>
          <p:cNvSpPr/>
          <p:nvPr/>
        </p:nvSpPr>
        <p:spPr>
          <a:xfrm rot="0" flipH="0" flipV="0">
            <a:off x="9855280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" name="Freeform 2836"/>
          <p:cNvSpPr/>
          <p:nvPr/>
        </p:nvSpPr>
        <p:spPr>
          <a:xfrm rot="0" flipH="0" flipV="0">
            <a:off x="10131438" y="1392832"/>
            <a:ext cx="163173" cy="237744"/>
          </a:xfrm>
          <a:custGeom>
            <a:pathLst>
              <a:path w="6275916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968500" y="3479800"/>
                </a:lnTo>
                <a:cubicBezTo>
                  <a:pt x="2341033" y="3158067"/>
                  <a:pt x="2711450" y="2895600"/>
                  <a:pt x="3079750" y="2692400"/>
                </a:cubicBezTo>
                <a:cubicBezTo>
                  <a:pt x="3448050" y="2489200"/>
                  <a:pt x="3860800" y="2387600"/>
                  <a:pt x="4318000" y="2387600"/>
                </a:cubicBezTo>
                <a:cubicBezTo>
                  <a:pt x="4724400" y="2387600"/>
                  <a:pt x="5086350" y="2457450"/>
                  <a:pt x="5403850" y="2597150"/>
                </a:cubicBezTo>
                <a:cubicBezTo>
                  <a:pt x="5721350" y="2736850"/>
                  <a:pt x="5960533" y="2980267"/>
                  <a:pt x="6121400" y="3327400"/>
                </a:cubicBezTo>
                <a:cubicBezTo>
                  <a:pt x="6231466" y="3564467"/>
                  <a:pt x="6275916" y="3807884"/>
                  <a:pt x="6254750" y="4057650"/>
                </a:cubicBezTo>
                <a:cubicBezTo>
                  <a:pt x="6233583" y="4307417"/>
                  <a:pt x="6193366" y="4567767"/>
                  <a:pt x="61341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5372100" y="4851400"/>
                </a:lnTo>
                <a:cubicBezTo>
                  <a:pt x="5499100" y="4258734"/>
                  <a:pt x="5463116" y="3814234"/>
                  <a:pt x="5264150" y="3517900"/>
                </a:cubicBezTo>
                <a:cubicBezTo>
                  <a:pt x="5065183" y="3221567"/>
                  <a:pt x="4660900" y="3073400"/>
                  <a:pt x="4051300" y="3073400"/>
                </a:cubicBezTo>
                <a:cubicBezTo>
                  <a:pt x="3814233" y="3073400"/>
                  <a:pt x="3589866" y="3109384"/>
                  <a:pt x="3378200" y="3181350"/>
                </a:cubicBezTo>
                <a:cubicBezTo>
                  <a:pt x="3166533" y="3253317"/>
                  <a:pt x="2969683" y="3348567"/>
                  <a:pt x="2787650" y="3467100"/>
                </a:cubicBezTo>
                <a:cubicBezTo>
                  <a:pt x="2605616" y="3585634"/>
                  <a:pt x="2442633" y="3721100"/>
                  <a:pt x="2298700" y="3873500"/>
                </a:cubicBezTo>
                <a:cubicBezTo>
                  <a:pt x="2154766" y="4025900"/>
                  <a:pt x="2036233" y="4186767"/>
                  <a:pt x="1943100" y="4356100"/>
                </a:cubicBezTo>
                <a:cubicBezTo>
                  <a:pt x="1824566" y="4567767"/>
                  <a:pt x="1735666" y="4770967"/>
                  <a:pt x="1676400" y="4965700"/>
                </a:cubicBezTo>
                <a:cubicBezTo>
                  <a:pt x="1617133" y="5160434"/>
                  <a:pt x="1562100" y="5372100"/>
                  <a:pt x="15113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7" name="Freeform 2837"/>
          <p:cNvSpPr/>
          <p:nvPr/>
        </p:nvSpPr>
        <p:spPr>
          <a:xfrm rot="0" flipH="0" flipV="0">
            <a:off x="10314258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" name="Freeform 2838"/>
          <p:cNvSpPr/>
          <p:nvPr/>
        </p:nvSpPr>
        <p:spPr>
          <a:xfrm rot="0" flipH="0" flipV="0">
            <a:off x="10462298" y="1392832"/>
            <a:ext cx="112928" cy="305104"/>
          </a:xfrm>
          <a:custGeom>
            <a:pathLst>
              <a:path w="4343400" h="11734800">
                <a:moveTo>
                  <a:pt x="3759200" y="2565400"/>
                </a:moveTo>
                <a:lnTo>
                  <a:pt x="2171700" y="10020300"/>
                </a:lnTo>
                <a:cubicBezTo>
                  <a:pt x="2112433" y="10299700"/>
                  <a:pt x="2048933" y="10545233"/>
                  <a:pt x="1981200" y="10756900"/>
                </a:cubicBezTo>
                <a:cubicBezTo>
                  <a:pt x="1913466" y="10968566"/>
                  <a:pt x="1820333" y="11148483"/>
                  <a:pt x="1701800" y="11296650"/>
                </a:cubicBezTo>
                <a:cubicBezTo>
                  <a:pt x="1583266" y="11444816"/>
                  <a:pt x="1428750" y="11554883"/>
                  <a:pt x="1238250" y="11626850"/>
                </a:cubicBezTo>
                <a:cubicBezTo>
                  <a:pt x="1047750" y="11698816"/>
                  <a:pt x="800100" y="11734800"/>
                  <a:pt x="495300" y="11734800"/>
                </a:cubicBezTo>
                <a:cubicBezTo>
                  <a:pt x="309034" y="11734800"/>
                  <a:pt x="143934" y="11717866"/>
                  <a:pt x="0" y="11684000"/>
                </a:cubicBezTo>
                <a:lnTo>
                  <a:pt x="152400" y="11010900"/>
                </a:lnTo>
                <a:cubicBezTo>
                  <a:pt x="575733" y="11070166"/>
                  <a:pt x="869950" y="11023600"/>
                  <a:pt x="1035050" y="10871200"/>
                </a:cubicBezTo>
                <a:cubicBezTo>
                  <a:pt x="1200150" y="10718800"/>
                  <a:pt x="1320800" y="10469033"/>
                  <a:pt x="1397000" y="10121900"/>
                </a:cubicBezTo>
                <a:lnTo>
                  <a:pt x="2997200" y="2565400"/>
                </a:lnTo>
                <a:close/>
                <a:moveTo>
                  <a:pt x="7061200" y="9144000"/>
                </a:moveTo>
                <a:moveTo>
                  <a:pt x="4102100" y="1130300"/>
                </a:moveTo>
                <a:lnTo>
                  <a:pt x="3263900" y="1130300"/>
                </a:lnTo>
                <a:lnTo>
                  <a:pt x="3505200" y="0"/>
                </a:lnTo>
                <a:lnTo>
                  <a:pt x="4343400" y="0"/>
                </a:lnTo>
                <a:close/>
                <a:moveTo>
                  <a:pt x="849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" name="Freeform 2839"/>
          <p:cNvSpPr/>
          <p:nvPr/>
        </p:nvSpPr>
        <p:spPr>
          <a:xfrm rot="0" flipH="0" flipV="0">
            <a:off x="10575117" y="1454910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" name="Freeform 2840"/>
          <p:cNvSpPr/>
          <p:nvPr/>
        </p:nvSpPr>
        <p:spPr>
          <a:xfrm rot="0" flipH="0" flipV="0">
            <a:off x="10754745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" name="Freeform 2841"/>
          <p:cNvSpPr/>
          <p:nvPr/>
        </p:nvSpPr>
        <p:spPr>
          <a:xfrm rot="0" flipH="0" flipV="0">
            <a:off x="10936465" y="1454910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" name="Freeform 2842"/>
          <p:cNvSpPr/>
          <p:nvPr/>
        </p:nvSpPr>
        <p:spPr>
          <a:xfrm rot="0" flipH="0" flipV="0">
            <a:off x="11217136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" name="Freeform 2843"/>
          <p:cNvSpPr/>
          <p:nvPr/>
        </p:nvSpPr>
        <p:spPr>
          <a:xfrm rot="0" flipH="0" flipV="0">
            <a:off x="11287468" y="1454910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" name="Freeform 2844"/>
          <p:cNvSpPr/>
          <p:nvPr/>
        </p:nvSpPr>
        <p:spPr>
          <a:xfrm rot="0" flipH="0" flipV="0">
            <a:off x="11476672" y="1454910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" name="Freeform 2845"/>
          <p:cNvSpPr/>
          <p:nvPr/>
        </p:nvSpPr>
        <p:spPr>
          <a:xfrm rot="0" flipH="0" flipV="0">
            <a:off x="11654650" y="1454910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" name="Freeform 2846"/>
          <p:cNvSpPr/>
          <p:nvPr/>
        </p:nvSpPr>
        <p:spPr>
          <a:xfrm rot="0" flipH="0" flipV="0">
            <a:off x="11848147" y="1468118"/>
            <a:ext cx="58775" cy="162458"/>
          </a:xfrm>
          <a:custGeom>
            <a:pathLst>
              <a:path w="2260600" h="6248400">
                <a:moveTo>
                  <a:pt x="0" y="6248400"/>
                </a:moveTo>
                <a:lnTo>
                  <a:pt x="241300" y="5130800"/>
                </a:lnTo>
                <a:lnTo>
                  <a:pt x="1168400" y="5130800"/>
                </a:lnTo>
                <a:lnTo>
                  <a:pt x="927100" y="6248400"/>
                </a:lnTo>
                <a:close/>
                <a:moveTo>
                  <a:pt x="-1295400" y="6248400"/>
                </a:moveTo>
                <a:moveTo>
                  <a:pt x="1092200" y="1117600"/>
                </a:moveTo>
                <a:lnTo>
                  <a:pt x="1333500" y="0"/>
                </a:lnTo>
                <a:lnTo>
                  <a:pt x="2260600" y="0"/>
                </a:lnTo>
                <a:lnTo>
                  <a:pt x="2019300" y="1117600"/>
                </a:lnTo>
                <a:close/>
                <a:moveTo>
                  <a:pt x="3835400" y="6248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" name="Rectangle 2847"/>
          <p:cNvSpPr/>
          <p:nvPr/>
        </p:nvSpPr>
        <p:spPr>
          <a:xfrm rot="0" flipH="0" flipV="0">
            <a:off x="6622369" y="9398005"/>
            <a:ext cx="141223" cy="304798"/>
          </a:xfrm>
          <a:prstGeom prst="rect">
            <a:avLst/>
          </a:prstGeom>
        </p:spPr>
      </p:sp>
      <p:sp>
        <p:nvSpPr>
          <p:cNvPr id="2848" name="Freeform 2848"/>
          <p:cNvSpPr/>
          <p:nvPr/>
        </p:nvSpPr>
        <p:spPr>
          <a:xfrm rot="0" flipH="0" flipV="0">
            <a:off x="6629933" y="9463283"/>
            <a:ext cx="125015" cy="186436"/>
          </a:xfrm>
          <a:custGeom>
            <a:pathLst>
              <a:path w="6250782" h="9321800">
                <a:moveTo>
                  <a:pt x="0" y="3233936"/>
                </a:moveTo>
                <a:cubicBezTo>
                  <a:pt x="0" y="2271647"/>
                  <a:pt x="278011" y="1492118"/>
                  <a:pt x="834033" y="895350"/>
                </a:cubicBezTo>
                <a:cubicBezTo>
                  <a:pt x="1390055" y="298450"/>
                  <a:pt x="2112500" y="0"/>
                  <a:pt x="3001368" y="0"/>
                </a:cubicBezTo>
                <a:cubicBezTo>
                  <a:pt x="4369793" y="0"/>
                  <a:pt x="5308270" y="605367"/>
                  <a:pt x="5816799" y="1816100"/>
                </a:cubicBezTo>
                <a:cubicBezTo>
                  <a:pt x="6106121" y="2501900"/>
                  <a:pt x="6250782" y="3404725"/>
                  <a:pt x="6250782" y="4524574"/>
                </a:cubicBezTo>
                <a:cubicBezTo>
                  <a:pt x="6250782" y="5611218"/>
                  <a:pt x="6112272" y="6518209"/>
                  <a:pt x="5835254" y="7245549"/>
                </a:cubicBezTo>
                <a:cubicBezTo>
                  <a:pt x="5306087" y="8629717"/>
                  <a:pt x="4334603" y="9321800"/>
                  <a:pt x="2920802" y="9321800"/>
                </a:cubicBezTo>
                <a:cubicBezTo>
                  <a:pt x="2247041" y="9321800"/>
                  <a:pt x="1641409" y="9124023"/>
                  <a:pt x="1103908" y="8728472"/>
                </a:cubicBezTo>
                <a:cubicBezTo>
                  <a:pt x="566539" y="8332920"/>
                  <a:pt x="258564" y="7755996"/>
                  <a:pt x="179983" y="6997700"/>
                </a:cubicBezTo>
                <a:lnTo>
                  <a:pt x="1941116" y="6997700"/>
                </a:lnTo>
                <a:cubicBezTo>
                  <a:pt x="1982523" y="7261093"/>
                  <a:pt x="2094177" y="7475141"/>
                  <a:pt x="2276079" y="7639844"/>
                </a:cubicBezTo>
                <a:cubicBezTo>
                  <a:pt x="2457980" y="7804415"/>
                  <a:pt x="2699809" y="7886700"/>
                  <a:pt x="3001566" y="7886700"/>
                </a:cubicBezTo>
                <a:cubicBezTo>
                  <a:pt x="3584443" y="7886700"/>
                  <a:pt x="3993687" y="7562321"/>
                  <a:pt x="4229299" y="6913563"/>
                </a:cubicBezTo>
                <a:cubicBezTo>
                  <a:pt x="4357489" y="6555979"/>
                  <a:pt x="4438121" y="6034088"/>
                  <a:pt x="4471194" y="5347891"/>
                </a:cubicBezTo>
                <a:cubicBezTo>
                  <a:pt x="4309931" y="5549900"/>
                  <a:pt x="4138348" y="5704550"/>
                  <a:pt x="3956447" y="5811838"/>
                </a:cubicBezTo>
                <a:cubicBezTo>
                  <a:pt x="3625718" y="6009746"/>
                  <a:pt x="3218524" y="6108700"/>
                  <a:pt x="2734866" y="6108700"/>
                </a:cubicBezTo>
                <a:cubicBezTo>
                  <a:pt x="2019565" y="6108700"/>
                  <a:pt x="1384896" y="5861910"/>
                  <a:pt x="830858" y="5368330"/>
                </a:cubicBezTo>
                <a:cubicBezTo>
                  <a:pt x="276953" y="4874750"/>
                  <a:pt x="0" y="4163286"/>
                  <a:pt x="0" y="3233936"/>
                </a:cubicBezTo>
                <a:close/>
                <a:moveTo>
                  <a:pt x="5442943" y="9055100"/>
                </a:moveTo>
                <a:moveTo>
                  <a:pt x="3119239" y="4673600"/>
                </a:moveTo>
                <a:cubicBezTo>
                  <a:pt x="3363185" y="4673600"/>
                  <a:pt x="3592645" y="4603287"/>
                  <a:pt x="3807619" y="4462661"/>
                </a:cubicBezTo>
                <a:cubicBezTo>
                  <a:pt x="4208595" y="4206280"/>
                  <a:pt x="4409083" y="3761780"/>
                  <a:pt x="4409083" y="3129161"/>
                </a:cubicBezTo>
                <a:cubicBezTo>
                  <a:pt x="4409083" y="2620632"/>
                  <a:pt x="4290219" y="2217540"/>
                  <a:pt x="4052491" y="1919883"/>
                </a:cubicBezTo>
                <a:cubicBezTo>
                  <a:pt x="3814763" y="1622095"/>
                  <a:pt x="3489259" y="1473200"/>
                  <a:pt x="3075980" y="1473200"/>
                </a:cubicBezTo>
                <a:cubicBezTo>
                  <a:pt x="2774091" y="1473200"/>
                  <a:pt x="2515659" y="1557933"/>
                  <a:pt x="2300685" y="1727399"/>
                </a:cubicBezTo>
                <a:cubicBezTo>
                  <a:pt x="1961754" y="1992115"/>
                  <a:pt x="1792288" y="2440782"/>
                  <a:pt x="1792288" y="3073400"/>
                </a:cubicBezTo>
                <a:cubicBezTo>
                  <a:pt x="1792288" y="3606800"/>
                  <a:pt x="1900767" y="4006850"/>
                  <a:pt x="2117725" y="4273550"/>
                </a:cubicBezTo>
                <a:cubicBezTo>
                  <a:pt x="2334816" y="4540250"/>
                  <a:pt x="2668654" y="4673600"/>
                  <a:pt x="3119239" y="4673600"/>
                </a:cubicBezTo>
                <a:close/>
                <a:moveTo>
                  <a:pt x="4003279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" name="Rectangle 2849"/>
          <p:cNvSpPr/>
          <p:nvPr/>
        </p:nvSpPr>
        <p:spPr>
          <a:xfrm rot="0" flipH="0" flipV="0">
            <a:off x="9442416" y="5447489"/>
            <a:ext cx="271778" cy="39714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400" baseline="0" b="0" i="0" dirty="0" spc="0">
                <a:solidFill>
                  <a:srgbClr val="CE1C00"/>
                </a:solidFill>
                <a:latin typeface="Symbol" pitchFamily="0" charset="1"/>
              </a:rPr>
              <a:t>ν</a:t>
            </a:r>
            <a:r>
              <a:rPr lang="en-US" sz="2424" baseline="-39095" b="0" i="0" dirty="0" spc="0">
                <a:solidFill>
                  <a:srgbClr val="CE1C00"/>
                </a:solidFill>
                <a:latin typeface="Arial" pitchFamily="0" charset="1"/>
              </a:rPr>
              <a:t>e</a:t>
            </a:r>
          </a:p>
        </p:txBody>
      </p:sp>
      <p:sp>
        <p:nvSpPr>
          <p:cNvPr id="2850" name="Rectangle 2850"/>
          <p:cNvSpPr/>
          <p:nvPr/>
        </p:nvSpPr>
        <p:spPr>
          <a:xfrm rot="0" flipH="0" flipV="0">
            <a:off x="9551912" y="4673355"/>
            <a:ext cx="210803" cy="3064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0220B0"/>
                </a:solidFill>
                <a:latin typeface="Arial" pitchFamily="0" charset="1"/>
              </a:rPr>
              <a:t>e</a:t>
            </a:r>
            <a:r>
              <a:rPr lang="en-US" sz="1818" baseline="28152" b="0" i="0" dirty="0" spc="0">
                <a:solidFill>
                  <a:srgbClr val="0220B0"/>
                </a:solidFill>
                <a:latin typeface="Symbol" pitchFamily="0" charset="1"/>
              </a:rPr>
              <a:t>+</a:t>
            </a:r>
          </a:p>
        </p:txBody>
      </p:sp>
      <p:sp>
        <p:nvSpPr>
          <p:cNvPr id="2851" name="Rectangle 2851"/>
          <p:cNvSpPr/>
          <p:nvPr/>
        </p:nvSpPr>
        <p:spPr>
          <a:xfrm rot="0" flipH="0" flipV="0">
            <a:off x="8086090" y="5842477"/>
            <a:ext cx="127101" cy="3064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007600"/>
                </a:solidFill>
                <a:latin typeface="Arial" pitchFamily="0" charset="1"/>
              </a:rPr>
              <a:t>b</a:t>
            </a:r>
          </a:p>
        </p:txBody>
      </p:sp>
      <p:sp>
        <p:nvSpPr>
          <p:cNvPr id="2852" name="Rectangle 2852"/>
          <p:cNvSpPr/>
          <p:nvPr/>
        </p:nvSpPr>
        <p:spPr>
          <a:xfrm rot="0" flipH="0" flipV="0">
            <a:off x="8103754" y="6506512"/>
            <a:ext cx="127101" cy="3064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007600"/>
                </a:solidFill>
                <a:latin typeface="Arial" pitchFamily="0" charset="1"/>
              </a:rPr>
              <a:t>b</a:t>
            </a:r>
          </a:p>
        </p:txBody>
      </p:sp>
      <p:sp>
        <p:nvSpPr>
          <p:cNvPr id="2853" name="Rectangle 2853"/>
          <p:cNvSpPr/>
          <p:nvPr/>
        </p:nvSpPr>
        <p:spPr>
          <a:xfrm rot="0" flipH="0" flipV="0">
            <a:off x="9463610" y="6834996"/>
            <a:ext cx="127101" cy="3064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007600"/>
                </a:solidFill>
                <a:latin typeface="Arial" pitchFamily="0" charset="1"/>
              </a:rPr>
              <a:t>q</a:t>
            </a:r>
          </a:p>
        </p:txBody>
      </p:sp>
      <p:sp>
        <p:nvSpPr>
          <p:cNvPr id="2854" name="Rectangle 2854"/>
          <p:cNvSpPr/>
          <p:nvPr/>
        </p:nvSpPr>
        <p:spPr>
          <a:xfrm rot="0" flipH="0" flipV="0">
            <a:off x="9463610" y="7569675"/>
            <a:ext cx="127101" cy="3064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007600"/>
                </a:solidFill>
                <a:latin typeface="Arial" pitchFamily="0" charset="1"/>
              </a:rPr>
              <a:t>q</a:t>
            </a:r>
          </a:p>
        </p:txBody>
      </p:sp>
      <p:sp>
        <p:nvSpPr>
          <p:cNvPr id="2855" name="Rectangle 2855"/>
          <p:cNvSpPr/>
          <p:nvPr/>
        </p:nvSpPr>
        <p:spPr>
          <a:xfrm rot="0" flipH="0" flipV="0">
            <a:off x="7143021" y="7378943"/>
            <a:ext cx="266512" cy="3064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latin typeface="Arial" pitchFamily="0" charset="1"/>
              </a:rPr>
              <a:t>W</a:t>
            </a:r>
            <a:r>
              <a:rPr lang="en-US" sz="1818" baseline="22776" b="0" i="0" dirty="0" spc="0">
                <a:latin typeface="Arial" pitchFamily="0" charset="1"/>
              </a:rPr>
              <a:t>-</a:t>
            </a:r>
          </a:p>
        </p:txBody>
      </p:sp>
      <p:sp>
        <p:nvSpPr>
          <p:cNvPr id="2856" name="Rectangle 2856"/>
          <p:cNvSpPr/>
          <p:nvPr/>
        </p:nvSpPr>
        <p:spPr>
          <a:xfrm rot="0" flipH="0" flipV="0">
            <a:off x="7054720" y="4864088"/>
            <a:ext cx="304765" cy="3064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latin typeface="Arial" pitchFamily="0" charset="1"/>
              </a:rPr>
              <a:t>W</a:t>
            </a:r>
            <a:r>
              <a:rPr lang="en-US" sz="1818" baseline="22776" b="0" i="0" dirty="0" spc="0">
                <a:latin typeface="Arial" pitchFamily="0" charset="1"/>
              </a:rPr>
              <a:t>+</a:t>
            </a:r>
          </a:p>
        </p:txBody>
      </p:sp>
      <p:sp>
        <p:nvSpPr>
          <p:cNvPr id="2857" name="Rectangle 2857"/>
          <p:cNvSpPr/>
          <p:nvPr/>
        </p:nvSpPr>
        <p:spPr>
          <a:xfrm rot="0" flipH="0" flipV="0">
            <a:off x="6016283" y="6866786"/>
            <a:ext cx="63550" cy="3064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latin typeface="Arial" pitchFamily="0" charset="1"/>
              </a:rPr>
              <a:t>t</a:t>
            </a:r>
          </a:p>
        </p:txBody>
      </p:sp>
      <p:sp>
        <p:nvSpPr>
          <p:cNvPr id="2858" name="Rectangle 2858"/>
          <p:cNvSpPr/>
          <p:nvPr/>
        </p:nvSpPr>
        <p:spPr>
          <a:xfrm rot="0" flipH="0" flipV="0">
            <a:off x="4681150" y="5475141"/>
            <a:ext cx="1342172" cy="40531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1278621" algn="l"/>
              </a:tabLst>
            </a:pPr>
            <a:r>
              <a:rPr lang="en-US" sz="2727" baseline="-43262" b="0" i="0" dirty="0" spc="0">
                <a:latin typeface="Arial" pitchFamily="0" charset="1"/>
              </a:rPr>
              <a:t>g	</a:t>
            </a:r>
            <a:r>
              <a:rPr lang="en-US" sz="1800" baseline="0" b="0" i="0" dirty="0" spc="0">
                <a:latin typeface="Arial" pitchFamily="0" charset="1"/>
              </a:rPr>
              <a:t>t</a:t>
            </a:r>
          </a:p>
        </p:txBody>
      </p:sp>
      <p:sp>
        <p:nvSpPr>
          <p:cNvPr id="2859" name="Rectangle 2859"/>
          <p:cNvSpPr/>
          <p:nvPr/>
        </p:nvSpPr>
        <p:spPr>
          <a:xfrm rot="0" flipH="0" flipV="0">
            <a:off x="3480236" y="5231426"/>
            <a:ext cx="127101" cy="3064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latin typeface="Arial" pitchFamily="0" charset="1"/>
              </a:rPr>
              <a:t>g</a:t>
            </a:r>
          </a:p>
        </p:txBody>
      </p:sp>
      <p:sp>
        <p:nvSpPr>
          <p:cNvPr id="2860" name="Rectangle 2860"/>
          <p:cNvSpPr/>
          <p:nvPr/>
        </p:nvSpPr>
        <p:spPr>
          <a:xfrm rot="0" flipH="0" flipV="0">
            <a:off x="3565006" y="6796145"/>
            <a:ext cx="127101" cy="3064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latin typeface="Arial" pitchFamily="0" charset="1"/>
              </a:rPr>
              <a:t>g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2861" name="Freeform 2861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" name="Freeform 2862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863" name="Picture 2863"/>
          <p:cNvPicPr>
            <a:picLocks noChangeAspect="0" noChangeArrowheads="1"/>
          </p:cNvPicPr>
          <p:nvPr/>
        </p:nvPicPr>
        <p:blipFill>
          <a:blip r:embed="rId28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2864" name="Picture 2864"/>
          <p:cNvPicPr>
            <a:picLocks noChangeAspect="0" noChangeArrowheads="1"/>
          </p:cNvPicPr>
          <p:nvPr/>
        </p:nvPicPr>
        <p:blipFill>
          <a:blip r:embed="rId28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2865" name="Freeform 2865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866" name="Picture 2866"/>
          <p:cNvPicPr>
            <a:picLocks noChangeAspect="0" noChangeArrowheads="1"/>
          </p:cNvPicPr>
          <p:nvPr/>
        </p:nvPicPr>
        <p:blipFill>
          <a:blip r:embed="rId28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2867" name="Picture 2867"/>
          <p:cNvPicPr>
            <a:picLocks noChangeAspect="0" noChangeArrowheads="1"/>
          </p:cNvPicPr>
          <p:nvPr/>
        </p:nvPicPr>
        <p:blipFill>
          <a:blip r:embed="rId28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80825" y="1895511"/>
            <a:ext cx="25400" cy="25400"/>
          </a:xfrm>
          <a:prstGeom prst="rect">
            <a:avLst/>
          </a:prstGeom>
          <a:noFill/>
          <a:extLst/>
        </p:spPr>
      </p:pic>
      <p:pic>
        <p:nvPicPr>
          <p:cNvPr id="2868" name="Picture 2868"/>
          <p:cNvPicPr>
            <a:picLocks noChangeAspect="0" noChangeArrowheads="1"/>
          </p:cNvPicPr>
          <p:nvPr/>
        </p:nvPicPr>
        <p:blipFill>
          <a:blip r:embed="rId28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9485" y="2103166"/>
            <a:ext cx="7052122" cy="6423269"/>
          </a:xfrm>
          <a:prstGeom prst="rect">
            <a:avLst/>
          </a:prstGeom>
          <a:noFill/>
          <a:extLst/>
        </p:spPr>
      </p:pic>
      <p:sp>
        <p:nvSpPr>
          <p:cNvPr id="2869" name="Rectangle 2869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2870" name="Freeform 2870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" name="Freeform 2871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" name="Freeform 2872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" name="Freeform 2873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" name="Freeform 2874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" name="Freeform 2875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" name="Freeform 2876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" name="Freeform 2877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" name="Freeform 2878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" name="Freeform 2879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" name="Freeform 2880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" name="Freeform 2881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" name="Freeform 2882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" name="Freeform 2883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" name="Freeform 2884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" name="Freeform 2885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" name="Freeform 2886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" name="Freeform 2887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" name="Freeform 2888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" name="Freeform 2889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" name="Freeform 2890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" name="Freeform 2891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" name="Freeform 2892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" name="Freeform 2893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" name="Freeform 2894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" name="Freeform 2895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" name="Freeform 2896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" name="Freeform 2897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" name="Freeform 2898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" name="Freeform 2899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" name="Freeform 2900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" name="Freeform 2901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" name="Freeform 2902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" name="Rectangle 2903"/>
          <p:cNvSpPr/>
          <p:nvPr/>
        </p:nvSpPr>
        <p:spPr>
          <a:xfrm rot="0" flipH="0" flipV="0">
            <a:off x="2427258" y="19065"/>
            <a:ext cx="8173440" cy="914400"/>
          </a:xfrm>
          <a:prstGeom prst="rect">
            <a:avLst/>
          </a:prstGeom>
        </p:spPr>
      </p:sp>
      <p:sp>
        <p:nvSpPr>
          <p:cNvPr id="2904" name="Freeform 2904"/>
          <p:cNvSpPr/>
          <p:nvPr/>
        </p:nvSpPr>
        <p:spPr>
          <a:xfrm rot="0" flipH="0" flipV="0">
            <a:off x="2444748" y="209565"/>
            <a:ext cx="480714" cy="548640"/>
          </a:xfrm>
          <a:custGeom>
            <a:pathLst>
              <a:path w="8011914" h="9144000">
                <a:moveTo>
                  <a:pt x="6027539" y="0"/>
                </a:moveTo>
                <a:lnTo>
                  <a:pt x="8011914" y="0"/>
                </a:lnTo>
                <a:lnTo>
                  <a:pt x="4892675" y="9144000"/>
                </a:lnTo>
                <a:lnTo>
                  <a:pt x="3088085" y="9144000"/>
                </a:lnTo>
                <a:lnTo>
                  <a:pt x="0" y="0"/>
                </a:lnTo>
                <a:lnTo>
                  <a:pt x="2040136" y="0"/>
                </a:lnTo>
                <a:lnTo>
                  <a:pt x="4024511" y="6941741"/>
                </a:lnTo>
                <a:close/>
                <a:moveTo>
                  <a:pt x="8852496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" name="Freeform 2905"/>
          <p:cNvSpPr/>
          <p:nvPr/>
        </p:nvSpPr>
        <p:spPr>
          <a:xfrm rot="0" flipH="0" flipV="0">
            <a:off x="2915785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" name="Freeform 2906"/>
          <p:cNvSpPr/>
          <p:nvPr/>
        </p:nvSpPr>
        <p:spPr>
          <a:xfrm rot="0" flipH="0" flipV="0">
            <a:off x="3368625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" name="Freeform 2907"/>
          <p:cNvSpPr/>
          <p:nvPr/>
        </p:nvSpPr>
        <p:spPr>
          <a:xfrm rot="0" flipH="0" flipV="0">
            <a:off x="3579571" y="211851"/>
            <a:ext cx="365748" cy="546354"/>
          </a:xfrm>
          <a:custGeom>
            <a:pathLst>
              <a:path w="6095802" h="9105900">
                <a:moveTo>
                  <a:pt x="3714552" y="2171700"/>
                </a:moveTo>
                <a:cubicBezTo>
                  <a:pt x="4132064" y="2171700"/>
                  <a:pt x="4511345" y="2244064"/>
                  <a:pt x="4852393" y="2388791"/>
                </a:cubicBezTo>
                <a:cubicBezTo>
                  <a:pt x="5193440" y="2533518"/>
                  <a:pt x="5473568" y="2754710"/>
                  <a:pt x="5692775" y="3052366"/>
                </a:cubicBezTo>
                <a:cubicBezTo>
                  <a:pt x="5878777" y="3304646"/>
                  <a:pt x="5992416" y="3564136"/>
                  <a:pt x="6033691" y="3830836"/>
                </a:cubicBezTo>
                <a:cubicBezTo>
                  <a:pt x="6075098" y="4097536"/>
                  <a:pt x="6095802" y="4532710"/>
                  <a:pt x="6095802" y="5136357"/>
                </a:cubicBezTo>
                <a:lnTo>
                  <a:pt x="6095802" y="9105900"/>
                </a:lnTo>
                <a:lnTo>
                  <a:pt x="4291211" y="9105900"/>
                </a:lnTo>
                <a:lnTo>
                  <a:pt x="4291211" y="4996260"/>
                </a:lnTo>
                <a:cubicBezTo>
                  <a:pt x="4291211" y="4632590"/>
                  <a:pt x="4229232" y="4339167"/>
                  <a:pt x="4105275" y="4115991"/>
                </a:cubicBezTo>
                <a:cubicBezTo>
                  <a:pt x="3944012" y="3801931"/>
                  <a:pt x="3638087" y="3644900"/>
                  <a:pt x="3187502" y="3644900"/>
                </a:cubicBezTo>
                <a:cubicBezTo>
                  <a:pt x="2720248" y="3644900"/>
                  <a:pt x="2365706" y="3800939"/>
                  <a:pt x="2123877" y="4113015"/>
                </a:cubicBezTo>
                <a:cubicBezTo>
                  <a:pt x="1882048" y="4424958"/>
                  <a:pt x="1761133" y="4870186"/>
                  <a:pt x="1761133" y="5448697"/>
                </a:cubicBezTo>
                <a:lnTo>
                  <a:pt x="1761133" y="9105900"/>
                </a:lnTo>
                <a:lnTo>
                  <a:pt x="0" y="9105900"/>
                </a:lnTo>
                <a:lnTo>
                  <a:pt x="0" y="0"/>
                </a:lnTo>
                <a:lnTo>
                  <a:pt x="1761133" y="0"/>
                </a:lnTo>
                <a:lnTo>
                  <a:pt x="1761133" y="3228380"/>
                </a:lnTo>
                <a:cubicBezTo>
                  <a:pt x="2017514" y="2834680"/>
                  <a:pt x="2314112" y="2560175"/>
                  <a:pt x="2650927" y="2404865"/>
                </a:cubicBezTo>
                <a:cubicBezTo>
                  <a:pt x="2987874" y="2249422"/>
                  <a:pt x="3342415" y="2171700"/>
                  <a:pt x="3714552" y="2171700"/>
                </a:cubicBezTo>
                <a:close/>
                <a:moveTo>
                  <a:pt x="6096993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" name="Freeform 2908"/>
          <p:cNvSpPr/>
          <p:nvPr/>
        </p:nvSpPr>
        <p:spPr>
          <a:xfrm rot="0" flipH="0" flipV="0">
            <a:off x="4012258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" name="Freeform 2909"/>
          <p:cNvSpPr/>
          <p:nvPr/>
        </p:nvSpPr>
        <p:spPr>
          <a:xfrm rot="0" flipH="0" flipV="0">
            <a:off x="4654088" y="216423"/>
            <a:ext cx="369462" cy="541782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" name="Freeform 2910"/>
          <p:cNvSpPr/>
          <p:nvPr/>
        </p:nvSpPr>
        <p:spPr>
          <a:xfrm rot="0" flipH="0" flipV="0">
            <a:off x="5140421" y="368061"/>
            <a:ext cx="112740" cy="390144"/>
          </a:xfrm>
          <a:custGeom>
            <a:pathLst>
              <a:path w="1879005" h="6502400">
                <a:moveTo>
                  <a:pt x="0" y="0"/>
                </a:moveTo>
                <a:lnTo>
                  <a:pt x="1879005" y="0"/>
                </a:lnTo>
                <a:lnTo>
                  <a:pt x="1879005" y="1854200"/>
                </a:lnTo>
                <a:lnTo>
                  <a:pt x="0" y="1854200"/>
                </a:lnTo>
                <a:close/>
                <a:moveTo>
                  <a:pt x="5063729" y="6502400"/>
                </a:moveTo>
                <a:moveTo>
                  <a:pt x="0" y="4648200"/>
                </a:moveTo>
                <a:lnTo>
                  <a:pt x="1879005" y="4648200"/>
                </a:lnTo>
                <a:lnTo>
                  <a:pt x="1879005" y="6502400"/>
                </a:lnTo>
                <a:lnTo>
                  <a:pt x="0" y="6502400"/>
                </a:lnTo>
                <a:close/>
                <a:moveTo>
                  <a:pt x="415529" y="65024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" name="Freeform 2911"/>
          <p:cNvSpPr/>
          <p:nvPr/>
        </p:nvSpPr>
        <p:spPr>
          <a:xfrm rot="0" flipH="0" flipV="0">
            <a:off x="5576835" y="209565"/>
            <a:ext cx="441638" cy="54864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" name="Freeform 2912"/>
          <p:cNvSpPr/>
          <p:nvPr/>
        </p:nvSpPr>
        <p:spPr>
          <a:xfrm rot="0" flipH="0" flipV="0">
            <a:off x="6091801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" name="Freeform 2913"/>
          <p:cNvSpPr/>
          <p:nvPr/>
        </p:nvSpPr>
        <p:spPr>
          <a:xfrm rot="0" flipH="0" flipV="0">
            <a:off x="6517114" y="210327"/>
            <a:ext cx="395132" cy="560832"/>
          </a:xfrm>
          <a:custGeom>
            <a:pathLst>
              <a:path w="6585545" h="9347200">
                <a:moveTo>
                  <a:pt x="2926953" y="2197100"/>
                </a:moveTo>
                <a:cubicBezTo>
                  <a:pt x="3336263" y="2197100"/>
                  <a:pt x="3700066" y="2287324"/>
                  <a:pt x="4018359" y="2467769"/>
                </a:cubicBezTo>
                <a:cubicBezTo>
                  <a:pt x="4336653" y="2648215"/>
                  <a:pt x="4595019" y="2898180"/>
                  <a:pt x="4793456" y="3217665"/>
                </a:cubicBezTo>
                <a:lnTo>
                  <a:pt x="4793456" y="0"/>
                </a:lnTo>
                <a:lnTo>
                  <a:pt x="6585545" y="0"/>
                </a:lnTo>
                <a:lnTo>
                  <a:pt x="6585545" y="9131300"/>
                </a:lnTo>
                <a:lnTo>
                  <a:pt x="4867870" y="9131300"/>
                </a:lnTo>
                <a:lnTo>
                  <a:pt x="4867870" y="8209757"/>
                </a:lnTo>
                <a:cubicBezTo>
                  <a:pt x="4615722" y="8607293"/>
                  <a:pt x="4328385" y="8896284"/>
                  <a:pt x="4005858" y="9076730"/>
                </a:cubicBezTo>
                <a:cubicBezTo>
                  <a:pt x="3683463" y="9257043"/>
                  <a:pt x="3282487" y="9347200"/>
                  <a:pt x="2802930" y="9347200"/>
                </a:cubicBezTo>
                <a:cubicBezTo>
                  <a:pt x="2013281" y="9347200"/>
                  <a:pt x="1348714" y="9026989"/>
                  <a:pt x="809228" y="8386565"/>
                </a:cubicBezTo>
                <a:cubicBezTo>
                  <a:pt x="269743" y="7746141"/>
                  <a:pt x="0" y="6924411"/>
                  <a:pt x="0" y="5921375"/>
                </a:cubicBezTo>
                <a:cubicBezTo>
                  <a:pt x="0" y="4764882"/>
                  <a:pt x="265575" y="3855046"/>
                  <a:pt x="796727" y="3191868"/>
                </a:cubicBezTo>
                <a:cubicBezTo>
                  <a:pt x="1328010" y="2528690"/>
                  <a:pt x="2038085" y="2197100"/>
                  <a:pt x="2926953" y="2197100"/>
                </a:cubicBezTo>
                <a:close/>
                <a:moveTo>
                  <a:pt x="6543477" y="9131300"/>
                </a:moveTo>
                <a:moveTo>
                  <a:pt x="3311327" y="7874000"/>
                </a:moveTo>
                <a:cubicBezTo>
                  <a:pt x="3811521" y="7874000"/>
                  <a:pt x="4191860" y="7686675"/>
                  <a:pt x="4452342" y="7312025"/>
                </a:cubicBezTo>
                <a:cubicBezTo>
                  <a:pt x="4712824" y="6937375"/>
                  <a:pt x="4843066" y="6452394"/>
                  <a:pt x="4843066" y="5857082"/>
                </a:cubicBezTo>
                <a:cubicBezTo>
                  <a:pt x="4843066" y="5024438"/>
                  <a:pt x="4634309" y="4429125"/>
                  <a:pt x="4216797" y="4071144"/>
                </a:cubicBezTo>
                <a:cubicBezTo>
                  <a:pt x="3960416" y="3854715"/>
                  <a:pt x="3662759" y="3746500"/>
                  <a:pt x="3323828" y="3746500"/>
                </a:cubicBezTo>
                <a:cubicBezTo>
                  <a:pt x="2806964" y="3746500"/>
                  <a:pt x="2427618" y="3943218"/>
                  <a:pt x="2185789" y="4336654"/>
                </a:cubicBezTo>
                <a:cubicBezTo>
                  <a:pt x="1943960" y="4729957"/>
                  <a:pt x="1823045" y="5218047"/>
                  <a:pt x="1823045" y="5800924"/>
                </a:cubicBezTo>
                <a:cubicBezTo>
                  <a:pt x="1823045" y="6429442"/>
                  <a:pt x="1946010" y="6932084"/>
                  <a:pt x="2191941" y="7308850"/>
                </a:cubicBezTo>
                <a:cubicBezTo>
                  <a:pt x="2438003" y="7685617"/>
                  <a:pt x="2811132" y="7874000"/>
                  <a:pt x="3311327" y="7874000"/>
                </a:cubicBezTo>
                <a:close/>
                <a:moveTo>
                  <a:pt x="866577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" name="Freeform 2914"/>
          <p:cNvSpPr/>
          <p:nvPr/>
        </p:nvSpPr>
        <p:spPr>
          <a:xfrm rot="0" flipH="0" flipV="0">
            <a:off x="7007475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" name="Freeform 2915"/>
          <p:cNvSpPr/>
          <p:nvPr/>
        </p:nvSpPr>
        <p:spPr>
          <a:xfrm rot="0" flipH="0" flipV="0">
            <a:off x="7280233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" name="Freeform 2916"/>
          <p:cNvSpPr/>
          <p:nvPr/>
        </p:nvSpPr>
        <p:spPr>
          <a:xfrm rot="0" flipH="0" flipV="0">
            <a:off x="7771333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" name="Freeform 2917"/>
          <p:cNvSpPr/>
          <p:nvPr/>
        </p:nvSpPr>
        <p:spPr>
          <a:xfrm rot="0" flipH="0" flipV="0">
            <a:off x="8237501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" name="Freeform 2918"/>
          <p:cNvSpPr/>
          <p:nvPr/>
        </p:nvSpPr>
        <p:spPr>
          <a:xfrm rot="0" flipH="0" flipV="0">
            <a:off x="8422776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" name="Freeform 2919"/>
          <p:cNvSpPr/>
          <p:nvPr/>
        </p:nvSpPr>
        <p:spPr>
          <a:xfrm rot="0" flipH="0" flipV="0">
            <a:off x="8843994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" name="Freeform 2920"/>
          <p:cNvSpPr/>
          <p:nvPr/>
        </p:nvSpPr>
        <p:spPr>
          <a:xfrm rot="0" flipH="0" flipV="0">
            <a:off x="9267817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" name="Freeform 2921"/>
          <p:cNvSpPr/>
          <p:nvPr/>
        </p:nvSpPr>
        <p:spPr>
          <a:xfrm rot="0" flipH="0" flipV="0">
            <a:off x="9677497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" name="Freeform 2922"/>
          <p:cNvSpPr/>
          <p:nvPr/>
        </p:nvSpPr>
        <p:spPr>
          <a:xfrm rot="0" flipH="0" flipV="0">
            <a:off x="9974403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" name="Freeform 2923"/>
          <p:cNvSpPr/>
          <p:nvPr/>
        </p:nvSpPr>
        <p:spPr>
          <a:xfrm rot="0" flipH="0" flipV="0">
            <a:off x="10159679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" name="Rectangle 2924"/>
          <p:cNvSpPr/>
          <p:nvPr/>
        </p:nvSpPr>
        <p:spPr>
          <a:xfrm rot="0" flipH="0" flipV="0">
            <a:off x="1352905" y="1310282"/>
            <a:ext cx="10184689" cy="396240"/>
          </a:xfrm>
          <a:prstGeom prst="rect">
            <a:avLst/>
          </a:prstGeom>
        </p:spPr>
      </p:sp>
      <p:sp>
        <p:nvSpPr>
          <p:cNvPr id="2925" name="Freeform 2925"/>
          <p:cNvSpPr/>
          <p:nvPr/>
        </p:nvSpPr>
        <p:spPr>
          <a:xfrm rot="0" flipH="0" flipV="0">
            <a:off x="1380972" y="1392832"/>
            <a:ext cx="220243" cy="237744"/>
          </a:xfrm>
          <a:custGeom>
            <a:pathLst>
              <a:path w="8470900" h="9144000">
                <a:moveTo>
                  <a:pt x="0" y="9144000"/>
                </a:moveTo>
                <a:lnTo>
                  <a:pt x="1943100" y="0"/>
                </a:lnTo>
                <a:lnTo>
                  <a:pt x="2806700" y="0"/>
                </a:lnTo>
                <a:lnTo>
                  <a:pt x="1803400" y="4737100"/>
                </a:lnTo>
                <a:lnTo>
                  <a:pt x="7493000" y="0"/>
                </a:lnTo>
                <a:lnTo>
                  <a:pt x="8470900" y="0"/>
                </a:lnTo>
                <a:lnTo>
                  <a:pt x="4089400" y="3644900"/>
                </a:lnTo>
                <a:lnTo>
                  <a:pt x="7162800" y="9144000"/>
                </a:lnTo>
                <a:lnTo>
                  <a:pt x="6108700" y="9144000"/>
                </a:lnTo>
                <a:lnTo>
                  <a:pt x="3352800" y="4178300"/>
                </a:lnTo>
                <a:lnTo>
                  <a:pt x="1612900" y="5613400"/>
                </a:lnTo>
                <a:lnTo>
                  <a:pt x="863600" y="9144000"/>
                </a:lnTo>
                <a:close/>
                <a:moveTo>
                  <a:pt x="-10795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" name="Freeform 2926"/>
          <p:cNvSpPr/>
          <p:nvPr/>
        </p:nvSpPr>
        <p:spPr>
          <a:xfrm rot="0" flipH="0" flipV="0">
            <a:off x="1615084" y="1459533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" name="Freeform 2927"/>
          <p:cNvSpPr/>
          <p:nvPr/>
        </p:nvSpPr>
        <p:spPr>
          <a:xfrm rot="0" flipH="0" flipV="0">
            <a:off x="1761252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" name="Freeform 2928"/>
          <p:cNvSpPr/>
          <p:nvPr/>
        </p:nvSpPr>
        <p:spPr>
          <a:xfrm rot="0" flipH="0" flipV="0">
            <a:off x="1946605" y="1454910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" name="Freeform 2929"/>
          <p:cNvSpPr/>
          <p:nvPr/>
        </p:nvSpPr>
        <p:spPr>
          <a:xfrm rot="0" flipH="0" flipV="0">
            <a:off x="2054250" y="1392832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" name="Freeform 2930"/>
          <p:cNvSpPr/>
          <p:nvPr/>
        </p:nvSpPr>
        <p:spPr>
          <a:xfrm rot="0" flipH="0" flipV="0">
            <a:off x="2223643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" name="Freeform 2931"/>
          <p:cNvSpPr/>
          <p:nvPr/>
        </p:nvSpPr>
        <p:spPr>
          <a:xfrm rot="0" flipH="0" flipV="0">
            <a:off x="2304542" y="1411984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" name="Freeform 2932"/>
          <p:cNvSpPr/>
          <p:nvPr/>
        </p:nvSpPr>
        <p:spPr>
          <a:xfrm rot="0" flipH="0" flipV="0">
            <a:off x="2483180" y="1454910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" name="Freeform 2933"/>
          <p:cNvSpPr/>
          <p:nvPr/>
        </p:nvSpPr>
        <p:spPr>
          <a:xfrm rot="0" flipH="0" flipV="0">
            <a:off x="2664129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" name="Freeform 2934"/>
          <p:cNvSpPr/>
          <p:nvPr/>
        </p:nvSpPr>
        <p:spPr>
          <a:xfrm rot="0" flipH="0" flipV="0">
            <a:off x="2752623" y="1459533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" name="Freeform 2935"/>
          <p:cNvSpPr/>
          <p:nvPr/>
        </p:nvSpPr>
        <p:spPr>
          <a:xfrm rot="0" flipH="0" flipV="0">
            <a:off x="2898791" y="1404059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" name="Freeform 2936"/>
          <p:cNvSpPr/>
          <p:nvPr/>
        </p:nvSpPr>
        <p:spPr>
          <a:xfrm rot="0" flipH="0" flipV="0">
            <a:off x="3093720" y="1411984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" name="Freeform 2937"/>
          <p:cNvSpPr/>
          <p:nvPr/>
        </p:nvSpPr>
        <p:spPr>
          <a:xfrm rot="0" flipH="0" flipV="0">
            <a:off x="3284905" y="1459533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" name="Freeform 2938"/>
          <p:cNvSpPr/>
          <p:nvPr/>
        </p:nvSpPr>
        <p:spPr>
          <a:xfrm rot="0" flipH="0" flipV="0">
            <a:off x="3435036" y="1454910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" name="Freeform 2939"/>
          <p:cNvSpPr/>
          <p:nvPr/>
        </p:nvSpPr>
        <p:spPr>
          <a:xfrm rot="0" flipH="0" flipV="0">
            <a:off x="3618407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" name="Freeform 2940"/>
          <p:cNvSpPr/>
          <p:nvPr/>
        </p:nvSpPr>
        <p:spPr>
          <a:xfrm rot="0" flipH="0" flipV="0">
            <a:off x="3786149" y="1454910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" name="Freeform 2941"/>
          <p:cNvSpPr/>
          <p:nvPr/>
        </p:nvSpPr>
        <p:spPr>
          <a:xfrm rot="0" flipH="0" flipV="0">
            <a:off x="3965447" y="1454910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" name="Freeform 2942"/>
          <p:cNvSpPr/>
          <p:nvPr/>
        </p:nvSpPr>
        <p:spPr>
          <a:xfrm rot="0" flipH="0" flipV="0">
            <a:off x="4132199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" name="Freeform 2943"/>
          <p:cNvSpPr/>
          <p:nvPr/>
        </p:nvSpPr>
        <p:spPr>
          <a:xfrm rot="0" flipH="0" flipV="0">
            <a:off x="4205503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" name="Freeform 2944"/>
          <p:cNvSpPr/>
          <p:nvPr/>
        </p:nvSpPr>
        <p:spPr>
          <a:xfrm rot="0" flipH="0" flipV="0">
            <a:off x="4275835" y="1454910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" name="Freeform 2945"/>
          <p:cNvSpPr/>
          <p:nvPr/>
        </p:nvSpPr>
        <p:spPr>
          <a:xfrm rot="0" flipH="0" flipV="0">
            <a:off x="4469993" y="1411984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" name="Freeform 2946"/>
          <p:cNvSpPr/>
          <p:nvPr/>
        </p:nvSpPr>
        <p:spPr>
          <a:xfrm rot="0" flipH="0" flipV="0">
            <a:off x="4536033" y="1459533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" name="Freeform 2947"/>
          <p:cNvSpPr/>
          <p:nvPr/>
        </p:nvSpPr>
        <p:spPr>
          <a:xfrm rot="0" flipH="0" flipV="0">
            <a:off x="4715552" y="1404059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" name="Freeform 2948"/>
          <p:cNvSpPr/>
          <p:nvPr/>
        </p:nvSpPr>
        <p:spPr>
          <a:xfrm rot="0" flipH="0" flipV="0">
            <a:off x="5009870" y="1459533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" name="Freeform 2949"/>
          <p:cNvSpPr/>
          <p:nvPr/>
        </p:nvSpPr>
        <p:spPr>
          <a:xfrm rot="0" flipH="0" flipV="0">
            <a:off x="5156039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" name="Freeform 2950"/>
          <p:cNvSpPr/>
          <p:nvPr/>
        </p:nvSpPr>
        <p:spPr>
          <a:xfrm rot="0" flipH="0" flipV="0">
            <a:off x="5328513" y="1454910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" name="Freeform 2951"/>
          <p:cNvSpPr/>
          <p:nvPr/>
        </p:nvSpPr>
        <p:spPr>
          <a:xfrm rot="0" flipH="0" flipV="0">
            <a:off x="5541382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" name="Freeform 2952"/>
          <p:cNvSpPr/>
          <p:nvPr/>
        </p:nvSpPr>
        <p:spPr>
          <a:xfrm rot="0" flipH="0" flipV="0">
            <a:off x="5728715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" name="Freeform 2953"/>
          <p:cNvSpPr/>
          <p:nvPr/>
        </p:nvSpPr>
        <p:spPr>
          <a:xfrm rot="0" flipH="0" flipV="0">
            <a:off x="5799048" y="1454910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" name="Freeform 2954"/>
          <p:cNvSpPr/>
          <p:nvPr/>
        </p:nvSpPr>
        <p:spPr>
          <a:xfrm rot="0" flipH="0" flipV="0">
            <a:off x="5981869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5" name="Freeform 2955"/>
          <p:cNvSpPr/>
          <p:nvPr/>
        </p:nvSpPr>
        <p:spPr>
          <a:xfrm rot="0" flipH="0" flipV="0">
            <a:off x="6166561" y="1601519"/>
            <a:ext cx="39954" cy="74295"/>
          </a:xfrm>
          <a:custGeom>
            <a:pathLst>
              <a:path w="1536700" h="2857500">
                <a:moveTo>
                  <a:pt x="1219200" y="1498600"/>
                </a:moveTo>
                <a:cubicBezTo>
                  <a:pt x="1134533" y="1871133"/>
                  <a:pt x="982133" y="2169583"/>
                  <a:pt x="762000" y="2393950"/>
                </a:cubicBezTo>
                <a:cubicBezTo>
                  <a:pt x="541866" y="2618316"/>
                  <a:pt x="287866" y="2772833"/>
                  <a:pt x="0" y="2857500"/>
                </a:cubicBezTo>
                <a:lnTo>
                  <a:pt x="101600" y="2387600"/>
                </a:lnTo>
                <a:cubicBezTo>
                  <a:pt x="220133" y="2319866"/>
                  <a:pt x="336550" y="2226733"/>
                  <a:pt x="450850" y="2108200"/>
                </a:cubicBezTo>
                <a:cubicBezTo>
                  <a:pt x="565150" y="1989666"/>
                  <a:pt x="651933" y="1803400"/>
                  <a:pt x="711200" y="1549400"/>
                </a:cubicBezTo>
                <a:lnTo>
                  <a:pt x="800100" y="1117600"/>
                </a:lnTo>
                <a:lnTo>
                  <a:pt x="368300" y="1117600"/>
                </a:lnTo>
                <a:lnTo>
                  <a:pt x="609600" y="0"/>
                </a:lnTo>
                <a:lnTo>
                  <a:pt x="1536700" y="0"/>
                </a:lnTo>
                <a:close/>
                <a:moveTo>
                  <a:pt x="-13081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" name="Freeform 2956"/>
          <p:cNvSpPr/>
          <p:nvPr/>
        </p:nvSpPr>
        <p:spPr>
          <a:xfrm rot="0" flipH="0" flipV="0">
            <a:off x="6367983" y="1459533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" name="Freeform 2957"/>
          <p:cNvSpPr/>
          <p:nvPr/>
        </p:nvSpPr>
        <p:spPr>
          <a:xfrm rot="0" flipH="0" flipV="0">
            <a:off x="6514151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" name="Freeform 2958"/>
          <p:cNvSpPr/>
          <p:nvPr/>
        </p:nvSpPr>
        <p:spPr>
          <a:xfrm rot="0" flipH="0" flipV="0">
            <a:off x="6697743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" name="Freeform 2959"/>
          <p:cNvSpPr/>
          <p:nvPr/>
        </p:nvSpPr>
        <p:spPr>
          <a:xfrm rot="0" flipH="0" flipV="0">
            <a:off x="6882104" y="1454910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" name="Freeform 2960"/>
          <p:cNvSpPr/>
          <p:nvPr/>
        </p:nvSpPr>
        <p:spPr>
          <a:xfrm rot="0" flipH="0" flipV="0">
            <a:off x="7154850" y="1454910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" name="Freeform 2961"/>
          <p:cNvSpPr/>
          <p:nvPr/>
        </p:nvSpPr>
        <p:spPr>
          <a:xfrm rot="0" flipH="0" flipV="0">
            <a:off x="7442343" y="1459533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" name="Freeform 2962"/>
          <p:cNvSpPr/>
          <p:nvPr/>
        </p:nvSpPr>
        <p:spPr>
          <a:xfrm rot="0" flipH="0" flipV="0">
            <a:off x="7619330" y="1454910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" name="Freeform 2963"/>
          <p:cNvSpPr/>
          <p:nvPr/>
        </p:nvSpPr>
        <p:spPr>
          <a:xfrm rot="0" flipH="0" flipV="0">
            <a:off x="7808920" y="1392832"/>
            <a:ext cx="193222" cy="242366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" name="Freeform 2964"/>
          <p:cNvSpPr/>
          <p:nvPr/>
        </p:nvSpPr>
        <p:spPr>
          <a:xfrm rot="0" flipH="0" flipV="0">
            <a:off x="8004674" y="1454910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" name="Freeform 2965"/>
          <p:cNvSpPr/>
          <p:nvPr/>
        </p:nvSpPr>
        <p:spPr>
          <a:xfrm rot="0" flipH="0" flipV="0">
            <a:off x="8186394" y="1454910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" name="Freeform 2966"/>
          <p:cNvSpPr/>
          <p:nvPr/>
        </p:nvSpPr>
        <p:spPr>
          <a:xfrm rot="0" flipH="0" flipV="0">
            <a:off x="8360740" y="1411984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" name="Freeform 2967"/>
          <p:cNvSpPr/>
          <p:nvPr/>
        </p:nvSpPr>
        <p:spPr>
          <a:xfrm rot="0" flipH="0" flipV="0">
            <a:off x="8441198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" name="Freeform 2968"/>
          <p:cNvSpPr/>
          <p:nvPr/>
        </p:nvSpPr>
        <p:spPr>
          <a:xfrm rot="0" flipH="0" flipV="0">
            <a:off x="8643721" y="1459533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" name="Freeform 2969"/>
          <p:cNvSpPr/>
          <p:nvPr/>
        </p:nvSpPr>
        <p:spPr>
          <a:xfrm rot="0" flipH="0" flipV="0">
            <a:off x="8789889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" name="Freeform 2970"/>
          <p:cNvSpPr/>
          <p:nvPr/>
        </p:nvSpPr>
        <p:spPr>
          <a:xfrm rot="0" flipH="0" flipV="0">
            <a:off x="8984818" y="1411984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" name="Freeform 2971"/>
          <p:cNvSpPr/>
          <p:nvPr/>
        </p:nvSpPr>
        <p:spPr>
          <a:xfrm rot="0" flipH="0" flipV="0">
            <a:off x="9157843" y="1392832"/>
            <a:ext cx="163173" cy="237744"/>
          </a:xfrm>
          <a:custGeom>
            <a:pathLst>
              <a:path w="6275916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968500" y="3479800"/>
                </a:lnTo>
                <a:cubicBezTo>
                  <a:pt x="2341033" y="3158067"/>
                  <a:pt x="2711450" y="2895600"/>
                  <a:pt x="3079750" y="2692400"/>
                </a:cubicBezTo>
                <a:cubicBezTo>
                  <a:pt x="3448050" y="2489200"/>
                  <a:pt x="3860800" y="2387600"/>
                  <a:pt x="4318000" y="2387600"/>
                </a:cubicBezTo>
                <a:cubicBezTo>
                  <a:pt x="4724400" y="2387600"/>
                  <a:pt x="5086350" y="2457450"/>
                  <a:pt x="5403850" y="2597150"/>
                </a:cubicBezTo>
                <a:cubicBezTo>
                  <a:pt x="5721350" y="2736850"/>
                  <a:pt x="5960533" y="2980267"/>
                  <a:pt x="6121400" y="3327400"/>
                </a:cubicBezTo>
                <a:cubicBezTo>
                  <a:pt x="6231466" y="3564467"/>
                  <a:pt x="6275916" y="3807884"/>
                  <a:pt x="6254750" y="4057650"/>
                </a:cubicBezTo>
                <a:cubicBezTo>
                  <a:pt x="6233583" y="4307417"/>
                  <a:pt x="6193366" y="4567767"/>
                  <a:pt x="61341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5372100" y="4851400"/>
                </a:lnTo>
                <a:cubicBezTo>
                  <a:pt x="5499100" y="4258734"/>
                  <a:pt x="5463116" y="3814234"/>
                  <a:pt x="5264150" y="3517900"/>
                </a:cubicBezTo>
                <a:cubicBezTo>
                  <a:pt x="5065183" y="3221567"/>
                  <a:pt x="4660900" y="3073400"/>
                  <a:pt x="4051300" y="3073400"/>
                </a:cubicBezTo>
                <a:cubicBezTo>
                  <a:pt x="3814233" y="3073400"/>
                  <a:pt x="3589866" y="3109384"/>
                  <a:pt x="3378200" y="3181350"/>
                </a:cubicBezTo>
                <a:cubicBezTo>
                  <a:pt x="3166533" y="3253317"/>
                  <a:pt x="2969683" y="3348567"/>
                  <a:pt x="2787650" y="3467100"/>
                </a:cubicBezTo>
                <a:cubicBezTo>
                  <a:pt x="2605616" y="3585634"/>
                  <a:pt x="2442633" y="3721100"/>
                  <a:pt x="2298700" y="3873500"/>
                </a:cubicBezTo>
                <a:cubicBezTo>
                  <a:pt x="2154766" y="4025900"/>
                  <a:pt x="2036233" y="4186767"/>
                  <a:pt x="1943100" y="4356100"/>
                </a:cubicBezTo>
                <a:cubicBezTo>
                  <a:pt x="1824566" y="4567767"/>
                  <a:pt x="1735666" y="4770967"/>
                  <a:pt x="1676400" y="4965700"/>
                </a:cubicBezTo>
                <a:cubicBezTo>
                  <a:pt x="1617133" y="5160434"/>
                  <a:pt x="1562100" y="5372100"/>
                  <a:pt x="15113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" name="Freeform 2972"/>
          <p:cNvSpPr/>
          <p:nvPr/>
        </p:nvSpPr>
        <p:spPr>
          <a:xfrm rot="0" flipH="0" flipV="0">
            <a:off x="9340663" y="1454910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" name="Freeform 2973"/>
          <p:cNvSpPr/>
          <p:nvPr/>
        </p:nvSpPr>
        <p:spPr>
          <a:xfrm rot="0" flipH="0" flipV="0">
            <a:off x="9534216" y="1392832"/>
            <a:ext cx="193222" cy="242366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" name="Freeform 2974"/>
          <p:cNvSpPr/>
          <p:nvPr/>
        </p:nvSpPr>
        <p:spPr>
          <a:xfrm rot="0" flipH="0" flipV="0">
            <a:off x="9727768" y="1454910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" name="Freeform 2975"/>
          <p:cNvSpPr/>
          <p:nvPr/>
        </p:nvSpPr>
        <p:spPr>
          <a:xfrm rot="0" flipH="0" flipV="0">
            <a:off x="9833983" y="1454910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" name="Freeform 2976"/>
          <p:cNvSpPr/>
          <p:nvPr/>
        </p:nvSpPr>
        <p:spPr>
          <a:xfrm rot="0" flipH="0" flipV="0">
            <a:off x="10014382" y="1454910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" name="Freeform 2977"/>
          <p:cNvSpPr/>
          <p:nvPr/>
        </p:nvSpPr>
        <p:spPr>
          <a:xfrm rot="0" flipH="0" flipV="0">
            <a:off x="10200945" y="1392832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" name="Freeform 2978"/>
          <p:cNvSpPr/>
          <p:nvPr/>
        </p:nvSpPr>
        <p:spPr>
          <a:xfrm rot="0" flipH="0" flipV="0">
            <a:off x="10272268" y="1454910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" name="Freeform 2979"/>
          <p:cNvSpPr/>
          <p:nvPr/>
        </p:nvSpPr>
        <p:spPr>
          <a:xfrm rot="0" flipH="0" flipV="0">
            <a:off x="10371988" y="1459533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" name="Freeform 2980"/>
          <p:cNvSpPr/>
          <p:nvPr/>
        </p:nvSpPr>
        <p:spPr>
          <a:xfrm rot="0" flipH="0" flipV="0">
            <a:off x="10555469" y="1404059"/>
            <a:ext cx="165760" cy="231140"/>
          </a:xfrm>
          <a:custGeom>
            <a:pathLst>
              <a:path w="6375400" h="8890000">
                <a:moveTo>
                  <a:pt x="2455334" y="8890000"/>
                </a:moveTo>
                <a:cubicBezTo>
                  <a:pt x="2032000" y="8881533"/>
                  <a:pt x="1653117" y="8805333"/>
                  <a:pt x="1318684" y="8661400"/>
                </a:cubicBezTo>
                <a:cubicBezTo>
                  <a:pt x="984250" y="8517467"/>
                  <a:pt x="709084" y="8301567"/>
                  <a:pt x="493184" y="8013700"/>
                </a:cubicBezTo>
                <a:cubicBezTo>
                  <a:pt x="277284" y="7725834"/>
                  <a:pt x="135467" y="7366000"/>
                  <a:pt x="67734" y="6934200"/>
                </a:cubicBezTo>
                <a:cubicBezTo>
                  <a:pt x="0" y="6502400"/>
                  <a:pt x="25400" y="5998634"/>
                  <a:pt x="143934" y="5422900"/>
                </a:cubicBezTo>
                <a:cubicBezTo>
                  <a:pt x="245534" y="4940300"/>
                  <a:pt x="404284" y="4489450"/>
                  <a:pt x="620184" y="4070350"/>
                </a:cubicBezTo>
                <a:cubicBezTo>
                  <a:pt x="836084" y="3651250"/>
                  <a:pt x="1104900" y="3285067"/>
                  <a:pt x="1426634" y="2971800"/>
                </a:cubicBezTo>
                <a:cubicBezTo>
                  <a:pt x="1748367" y="2658534"/>
                  <a:pt x="2118784" y="2410884"/>
                  <a:pt x="2537884" y="2228850"/>
                </a:cubicBezTo>
                <a:cubicBezTo>
                  <a:pt x="2956984" y="2046817"/>
                  <a:pt x="3420534" y="1955800"/>
                  <a:pt x="3928534" y="1955800"/>
                </a:cubicBezTo>
                <a:cubicBezTo>
                  <a:pt x="4445000" y="1955800"/>
                  <a:pt x="4874684" y="2046817"/>
                  <a:pt x="5217584" y="2228850"/>
                </a:cubicBezTo>
                <a:cubicBezTo>
                  <a:pt x="5560484" y="2410884"/>
                  <a:pt x="5825067" y="2656417"/>
                  <a:pt x="6011334" y="2965450"/>
                </a:cubicBezTo>
                <a:cubicBezTo>
                  <a:pt x="6197600" y="3274484"/>
                  <a:pt x="6307667" y="3640667"/>
                  <a:pt x="6341534" y="4064000"/>
                </a:cubicBezTo>
                <a:cubicBezTo>
                  <a:pt x="6375400" y="4487334"/>
                  <a:pt x="6341534" y="4940300"/>
                  <a:pt x="6239934" y="5422900"/>
                </a:cubicBezTo>
                <a:cubicBezTo>
                  <a:pt x="6129867" y="5947834"/>
                  <a:pt x="5956300" y="6421967"/>
                  <a:pt x="5719234" y="6845300"/>
                </a:cubicBezTo>
                <a:cubicBezTo>
                  <a:pt x="5482167" y="7268634"/>
                  <a:pt x="5198534" y="7632700"/>
                  <a:pt x="4868334" y="7937500"/>
                </a:cubicBezTo>
                <a:cubicBezTo>
                  <a:pt x="4538134" y="8242300"/>
                  <a:pt x="4167717" y="8477250"/>
                  <a:pt x="3757084" y="8642350"/>
                </a:cubicBezTo>
                <a:cubicBezTo>
                  <a:pt x="3346450" y="8807450"/>
                  <a:pt x="2912534" y="8890000"/>
                  <a:pt x="2455334" y="8890000"/>
                </a:cubicBezTo>
                <a:close/>
                <a:moveTo>
                  <a:pt x="-1214966" y="8712200"/>
                </a:moveTo>
                <a:moveTo>
                  <a:pt x="5427134" y="5422900"/>
                </a:moveTo>
                <a:cubicBezTo>
                  <a:pt x="5503334" y="5033434"/>
                  <a:pt x="5537200" y="4669367"/>
                  <a:pt x="5528734" y="4330700"/>
                </a:cubicBezTo>
                <a:cubicBezTo>
                  <a:pt x="5520267" y="3992034"/>
                  <a:pt x="5454650" y="3697817"/>
                  <a:pt x="5331884" y="3448050"/>
                </a:cubicBezTo>
                <a:cubicBezTo>
                  <a:pt x="5209117" y="3198284"/>
                  <a:pt x="5022850" y="3001434"/>
                  <a:pt x="4773084" y="2857500"/>
                </a:cubicBezTo>
                <a:cubicBezTo>
                  <a:pt x="4523317" y="2713567"/>
                  <a:pt x="4195234" y="2641600"/>
                  <a:pt x="3788834" y="2641600"/>
                </a:cubicBezTo>
                <a:cubicBezTo>
                  <a:pt x="3390900" y="2641600"/>
                  <a:pt x="3033184" y="2719917"/>
                  <a:pt x="2715684" y="2876550"/>
                </a:cubicBezTo>
                <a:cubicBezTo>
                  <a:pt x="2398184" y="3033184"/>
                  <a:pt x="2120900" y="3240617"/>
                  <a:pt x="1883834" y="3498850"/>
                </a:cubicBezTo>
                <a:cubicBezTo>
                  <a:pt x="1646767" y="3757084"/>
                  <a:pt x="1452034" y="4053417"/>
                  <a:pt x="1299634" y="4387850"/>
                </a:cubicBezTo>
                <a:cubicBezTo>
                  <a:pt x="1147234" y="4722284"/>
                  <a:pt x="1032934" y="5067300"/>
                  <a:pt x="956734" y="5422900"/>
                </a:cubicBezTo>
                <a:cubicBezTo>
                  <a:pt x="872067" y="5829300"/>
                  <a:pt x="842434" y="6203950"/>
                  <a:pt x="867834" y="6546850"/>
                </a:cubicBezTo>
                <a:cubicBezTo>
                  <a:pt x="893234" y="6889750"/>
                  <a:pt x="973667" y="7183967"/>
                  <a:pt x="1109134" y="7429500"/>
                </a:cubicBezTo>
                <a:cubicBezTo>
                  <a:pt x="1244600" y="7675034"/>
                  <a:pt x="1437217" y="7865534"/>
                  <a:pt x="1686984" y="8001000"/>
                </a:cubicBezTo>
                <a:cubicBezTo>
                  <a:pt x="1936750" y="8136467"/>
                  <a:pt x="2243667" y="8204200"/>
                  <a:pt x="2607734" y="8204200"/>
                </a:cubicBezTo>
                <a:cubicBezTo>
                  <a:pt x="3005667" y="8204200"/>
                  <a:pt x="3363384" y="8125884"/>
                  <a:pt x="3680884" y="7969250"/>
                </a:cubicBezTo>
                <a:cubicBezTo>
                  <a:pt x="3998384" y="7812617"/>
                  <a:pt x="4273550" y="7603067"/>
                  <a:pt x="4506384" y="7340600"/>
                </a:cubicBezTo>
                <a:cubicBezTo>
                  <a:pt x="4739217" y="7078134"/>
                  <a:pt x="4931834" y="6781800"/>
                  <a:pt x="5084234" y="6451600"/>
                </a:cubicBezTo>
                <a:cubicBezTo>
                  <a:pt x="5236634" y="6121400"/>
                  <a:pt x="5350934" y="5778500"/>
                  <a:pt x="5427134" y="5422900"/>
                </a:cubicBezTo>
                <a:close/>
                <a:moveTo>
                  <a:pt x="2252134" y="8712200"/>
                </a:moveTo>
                <a:moveTo>
                  <a:pt x="3001434" y="0"/>
                </a:moveTo>
                <a:lnTo>
                  <a:pt x="3826934" y="0"/>
                </a:lnTo>
                <a:lnTo>
                  <a:pt x="3547534" y="1295400"/>
                </a:lnTo>
                <a:lnTo>
                  <a:pt x="2722034" y="1295400"/>
                </a:lnTo>
                <a:close/>
                <a:moveTo>
                  <a:pt x="7675034" y="8712200"/>
                </a:moveTo>
                <a:moveTo>
                  <a:pt x="5020734" y="0"/>
                </a:moveTo>
                <a:lnTo>
                  <a:pt x="5846234" y="0"/>
                </a:lnTo>
                <a:lnTo>
                  <a:pt x="5566834" y="1295400"/>
                </a:lnTo>
                <a:lnTo>
                  <a:pt x="4741334" y="1295400"/>
                </a:lnTo>
                <a:close/>
                <a:moveTo>
                  <a:pt x="76750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" name="Freeform 2981"/>
          <p:cNvSpPr/>
          <p:nvPr/>
        </p:nvSpPr>
        <p:spPr>
          <a:xfrm rot="0" flipH="0" flipV="0">
            <a:off x="10723981" y="1454910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" name="Freeform 2982"/>
          <p:cNvSpPr/>
          <p:nvPr/>
        </p:nvSpPr>
        <p:spPr>
          <a:xfrm rot="0" flipH="0" flipV="0">
            <a:off x="10925734" y="1454910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" name="Freeform 2983"/>
          <p:cNvSpPr/>
          <p:nvPr/>
        </p:nvSpPr>
        <p:spPr>
          <a:xfrm rot="0" flipH="0" flipV="0">
            <a:off x="11124184" y="1459533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" name="Freeform 2984"/>
          <p:cNvSpPr/>
          <p:nvPr/>
        </p:nvSpPr>
        <p:spPr>
          <a:xfrm rot="0" flipH="0" flipV="0">
            <a:off x="11268151" y="1392832"/>
            <a:ext cx="112928" cy="305104"/>
          </a:xfrm>
          <a:custGeom>
            <a:pathLst>
              <a:path w="4343400" h="11734800">
                <a:moveTo>
                  <a:pt x="3759200" y="2565400"/>
                </a:moveTo>
                <a:lnTo>
                  <a:pt x="2171700" y="10020300"/>
                </a:lnTo>
                <a:cubicBezTo>
                  <a:pt x="2112433" y="10299700"/>
                  <a:pt x="2048933" y="10545233"/>
                  <a:pt x="1981200" y="10756900"/>
                </a:cubicBezTo>
                <a:cubicBezTo>
                  <a:pt x="1913466" y="10968566"/>
                  <a:pt x="1820333" y="11148483"/>
                  <a:pt x="1701800" y="11296650"/>
                </a:cubicBezTo>
                <a:cubicBezTo>
                  <a:pt x="1583266" y="11444816"/>
                  <a:pt x="1428750" y="11554883"/>
                  <a:pt x="1238250" y="11626850"/>
                </a:cubicBezTo>
                <a:cubicBezTo>
                  <a:pt x="1047750" y="11698816"/>
                  <a:pt x="800100" y="11734800"/>
                  <a:pt x="495300" y="11734800"/>
                </a:cubicBezTo>
                <a:cubicBezTo>
                  <a:pt x="309034" y="11734800"/>
                  <a:pt x="143934" y="11717866"/>
                  <a:pt x="0" y="11684000"/>
                </a:cubicBezTo>
                <a:lnTo>
                  <a:pt x="152400" y="11010900"/>
                </a:lnTo>
                <a:cubicBezTo>
                  <a:pt x="575733" y="11070166"/>
                  <a:pt x="869950" y="11023600"/>
                  <a:pt x="1035050" y="10871200"/>
                </a:cubicBezTo>
                <a:cubicBezTo>
                  <a:pt x="1200150" y="10718800"/>
                  <a:pt x="1320800" y="10469033"/>
                  <a:pt x="1397000" y="10121900"/>
                </a:cubicBezTo>
                <a:lnTo>
                  <a:pt x="2997200" y="2565400"/>
                </a:lnTo>
                <a:close/>
                <a:moveTo>
                  <a:pt x="7061200" y="9144000"/>
                </a:moveTo>
                <a:moveTo>
                  <a:pt x="4102100" y="1130300"/>
                </a:moveTo>
                <a:lnTo>
                  <a:pt x="3263900" y="1130300"/>
                </a:lnTo>
                <a:lnTo>
                  <a:pt x="3505200" y="0"/>
                </a:lnTo>
                <a:lnTo>
                  <a:pt x="4343400" y="0"/>
                </a:lnTo>
                <a:close/>
                <a:moveTo>
                  <a:pt x="849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" name="Freeform 2985"/>
          <p:cNvSpPr/>
          <p:nvPr/>
        </p:nvSpPr>
        <p:spPr>
          <a:xfrm rot="0" flipH="0" flipV="0">
            <a:off x="11377007" y="1404059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" name="Rectangle 2986"/>
          <p:cNvSpPr/>
          <p:nvPr/>
        </p:nvSpPr>
        <p:spPr>
          <a:xfrm rot="0" flipH="0" flipV="0">
            <a:off x="6551738" y="9398005"/>
            <a:ext cx="282498" cy="304798"/>
          </a:xfrm>
          <a:prstGeom prst="rect">
            <a:avLst/>
          </a:prstGeom>
        </p:spPr>
      </p:sp>
      <p:sp>
        <p:nvSpPr>
          <p:cNvPr id="2987" name="Freeform 2987"/>
          <p:cNvSpPr/>
          <p:nvPr/>
        </p:nvSpPr>
        <p:spPr>
          <a:xfrm rot="0" flipH="0" flipV="0">
            <a:off x="6569351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" name="Freeform 2988"/>
          <p:cNvSpPr/>
          <p:nvPr/>
        </p:nvSpPr>
        <p:spPr>
          <a:xfrm rot="0" flipH="0" flipV="0">
            <a:off x="6700950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" name="Rectangle 2989"/>
          <p:cNvSpPr/>
          <p:nvPr/>
        </p:nvSpPr>
        <p:spPr>
          <a:xfrm rot="0" flipH="0" flipV="0">
            <a:off x="1528182" y="747545"/>
            <a:ext cx="10075104" cy="400208"/>
          </a:xfrm>
          <a:prstGeom prst="rect">
            <a:avLst/>
          </a:prstGeom>
        </p:spPr>
      </p:sp>
      <p:sp>
        <p:nvSpPr>
          <p:cNvPr id="2990" name="Freeform 2990"/>
          <p:cNvSpPr/>
          <p:nvPr/>
        </p:nvSpPr>
        <p:spPr>
          <a:xfrm rot="0" flipH="0" flipV="0">
            <a:off x="1540594" y="889528"/>
            <a:ext cx="120613" cy="177816"/>
          </a:xfrm>
          <a:custGeom>
            <a:pathLst>
              <a:path w="5676900" h="8369300">
                <a:moveTo>
                  <a:pt x="5676900" y="38100"/>
                </a:moveTo>
                <a:lnTo>
                  <a:pt x="3886200" y="76200"/>
                </a:lnTo>
                <a:lnTo>
                  <a:pt x="3517900" y="76200"/>
                </a:lnTo>
                <a:cubicBezTo>
                  <a:pt x="3200400" y="76200"/>
                  <a:pt x="2489200" y="63500"/>
                  <a:pt x="1384300" y="25400"/>
                </a:cubicBezTo>
                <a:cubicBezTo>
                  <a:pt x="1206500" y="25400"/>
                  <a:pt x="685800" y="12700"/>
                  <a:pt x="127000" y="0"/>
                </a:cubicBezTo>
                <a:lnTo>
                  <a:pt x="0" y="101600"/>
                </a:lnTo>
                <a:cubicBezTo>
                  <a:pt x="38100" y="927100"/>
                  <a:pt x="50800" y="1295400"/>
                  <a:pt x="50800" y="1905000"/>
                </a:cubicBezTo>
                <a:cubicBezTo>
                  <a:pt x="50800" y="2057400"/>
                  <a:pt x="50800" y="2057400"/>
                  <a:pt x="38100" y="3048000"/>
                </a:cubicBezTo>
                <a:lnTo>
                  <a:pt x="533400" y="3048000"/>
                </a:lnTo>
                <a:lnTo>
                  <a:pt x="635000" y="2235200"/>
                </a:lnTo>
                <a:cubicBezTo>
                  <a:pt x="698500" y="1676400"/>
                  <a:pt x="838200" y="1574800"/>
                  <a:pt x="1435100" y="1574800"/>
                </a:cubicBezTo>
                <a:lnTo>
                  <a:pt x="4292600" y="1574800"/>
                </a:lnTo>
                <a:lnTo>
                  <a:pt x="4343400" y="1651000"/>
                </a:lnTo>
                <a:lnTo>
                  <a:pt x="533400" y="8229600"/>
                </a:lnTo>
                <a:lnTo>
                  <a:pt x="609600" y="8369300"/>
                </a:lnTo>
                <a:cubicBezTo>
                  <a:pt x="1193800" y="8331200"/>
                  <a:pt x="1193800" y="8331200"/>
                  <a:pt x="1308100" y="8331200"/>
                </a:cubicBezTo>
                <a:cubicBezTo>
                  <a:pt x="1397000" y="8331200"/>
                  <a:pt x="1549400" y="8343900"/>
                  <a:pt x="1765300" y="8356600"/>
                </a:cubicBezTo>
                <a:cubicBezTo>
                  <a:pt x="1803400" y="8356600"/>
                  <a:pt x="1905000" y="8356600"/>
                  <a:pt x="2006600" y="8369300"/>
                </a:cubicBezTo>
                <a:cubicBezTo>
                  <a:pt x="2197100" y="7747000"/>
                  <a:pt x="2768600" y="6337300"/>
                  <a:pt x="3098800" y="5638800"/>
                </a:cubicBezTo>
                <a:lnTo>
                  <a:pt x="4495800" y="2794000"/>
                </a:lnTo>
                <a:cubicBezTo>
                  <a:pt x="5003800" y="1765300"/>
                  <a:pt x="5245100" y="1295400"/>
                  <a:pt x="5676900" y="609600"/>
                </a:cubicBezTo>
                <a:close/>
                <a:moveTo>
                  <a:pt x="7708900" y="83312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" name="Freeform 2991"/>
          <p:cNvSpPr/>
          <p:nvPr/>
        </p:nvSpPr>
        <p:spPr>
          <a:xfrm rot="0" flipH="0" flipV="0">
            <a:off x="1675777" y="1027680"/>
            <a:ext cx="42093" cy="42093"/>
          </a:xfrm>
          <a:custGeom>
            <a:pathLst>
              <a:path w="1981200" h="1981200">
                <a:moveTo>
                  <a:pt x="1003300" y="0"/>
                </a:moveTo>
                <a:cubicBezTo>
                  <a:pt x="469900" y="0"/>
                  <a:pt x="0" y="469900"/>
                  <a:pt x="0" y="1003300"/>
                </a:cubicBezTo>
                <a:cubicBezTo>
                  <a:pt x="0" y="1536700"/>
                  <a:pt x="457200" y="1981200"/>
                  <a:pt x="977900" y="1981200"/>
                </a:cubicBezTo>
                <a:cubicBezTo>
                  <a:pt x="1511300" y="1981200"/>
                  <a:pt x="1981200" y="1524000"/>
                  <a:pt x="1981200" y="1003300"/>
                </a:cubicBezTo>
                <a:cubicBezTo>
                  <a:pt x="1981200" y="482600"/>
                  <a:pt x="1511300" y="0"/>
                  <a:pt x="1003300" y="0"/>
                </a:cubicBezTo>
                <a:close/>
                <a:moveTo>
                  <a:pt x="1231900" y="18288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" name="Freeform 2992"/>
          <p:cNvSpPr/>
          <p:nvPr/>
        </p:nvSpPr>
        <p:spPr>
          <a:xfrm rot="0" flipH="0" flipV="0">
            <a:off x="1739996" y="885751"/>
            <a:ext cx="113327" cy="181594"/>
          </a:xfrm>
          <a:custGeom>
            <a:pathLst>
              <a:path w="5334000" h="8547100">
                <a:moveTo>
                  <a:pt x="1955800" y="1346200"/>
                </a:moveTo>
                <a:cubicBezTo>
                  <a:pt x="1981200" y="1333500"/>
                  <a:pt x="2006600" y="1333500"/>
                  <a:pt x="2019300" y="1333500"/>
                </a:cubicBezTo>
                <a:cubicBezTo>
                  <a:pt x="2120900" y="1346200"/>
                  <a:pt x="2146300" y="1435100"/>
                  <a:pt x="2146300" y="1816100"/>
                </a:cubicBezTo>
                <a:lnTo>
                  <a:pt x="2146300" y="7442200"/>
                </a:lnTo>
                <a:cubicBezTo>
                  <a:pt x="2146300" y="7810500"/>
                  <a:pt x="1905000" y="8013700"/>
                  <a:pt x="1422400" y="8039100"/>
                </a:cubicBezTo>
                <a:lnTo>
                  <a:pt x="508000" y="8077200"/>
                </a:lnTo>
                <a:lnTo>
                  <a:pt x="508000" y="8547100"/>
                </a:lnTo>
                <a:cubicBezTo>
                  <a:pt x="1282700" y="8534400"/>
                  <a:pt x="2057400" y="8521700"/>
                  <a:pt x="2286000" y="8521700"/>
                </a:cubicBezTo>
                <a:cubicBezTo>
                  <a:pt x="2667000" y="8509000"/>
                  <a:pt x="2933700" y="8509000"/>
                  <a:pt x="3086100" y="8509000"/>
                </a:cubicBezTo>
                <a:cubicBezTo>
                  <a:pt x="3238500" y="8509000"/>
                  <a:pt x="3543300" y="8509000"/>
                  <a:pt x="3962400" y="8521700"/>
                </a:cubicBezTo>
                <a:cubicBezTo>
                  <a:pt x="4127500" y="8521700"/>
                  <a:pt x="4711700" y="8534400"/>
                  <a:pt x="5334000" y="8547100"/>
                </a:cubicBezTo>
                <a:lnTo>
                  <a:pt x="5334000" y="8077200"/>
                </a:lnTo>
                <a:lnTo>
                  <a:pt x="4546600" y="8039100"/>
                </a:lnTo>
                <a:cubicBezTo>
                  <a:pt x="4064000" y="8013700"/>
                  <a:pt x="3822700" y="7823200"/>
                  <a:pt x="3822700" y="7442200"/>
                </a:cubicBezTo>
                <a:lnTo>
                  <a:pt x="3822700" y="3352800"/>
                </a:lnTo>
                <a:cubicBezTo>
                  <a:pt x="3822700" y="2349500"/>
                  <a:pt x="3848100" y="1549400"/>
                  <a:pt x="3949700" y="127000"/>
                </a:cubicBezTo>
                <a:lnTo>
                  <a:pt x="3797300" y="0"/>
                </a:lnTo>
                <a:cubicBezTo>
                  <a:pt x="2247900" y="609600"/>
                  <a:pt x="787400" y="1104900"/>
                  <a:pt x="0" y="1282700"/>
                </a:cubicBezTo>
                <a:cubicBezTo>
                  <a:pt x="0" y="1600200"/>
                  <a:pt x="50800" y="1841500"/>
                  <a:pt x="177800" y="2171700"/>
                </a:cubicBezTo>
                <a:close/>
                <a:moveTo>
                  <a:pt x="6718300" y="85090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" name="Freeform 2993"/>
          <p:cNvSpPr/>
          <p:nvPr/>
        </p:nvSpPr>
        <p:spPr>
          <a:xfrm rot="0" flipH="0" flipV="0">
            <a:off x="1878148" y="1027680"/>
            <a:ext cx="42093" cy="42093"/>
          </a:xfrm>
          <a:custGeom>
            <a:pathLst>
              <a:path w="1981200" h="1981200">
                <a:moveTo>
                  <a:pt x="1003300" y="0"/>
                </a:moveTo>
                <a:cubicBezTo>
                  <a:pt x="469900" y="0"/>
                  <a:pt x="0" y="469900"/>
                  <a:pt x="0" y="1003300"/>
                </a:cubicBezTo>
                <a:cubicBezTo>
                  <a:pt x="0" y="1536700"/>
                  <a:pt x="457200" y="1981200"/>
                  <a:pt x="977900" y="1981200"/>
                </a:cubicBezTo>
                <a:cubicBezTo>
                  <a:pt x="1511300" y="1981200"/>
                  <a:pt x="1981200" y="1524000"/>
                  <a:pt x="1981200" y="1003300"/>
                </a:cubicBezTo>
                <a:cubicBezTo>
                  <a:pt x="1981200" y="482600"/>
                  <a:pt x="1511300" y="0"/>
                  <a:pt x="1003300" y="0"/>
                </a:cubicBezTo>
                <a:close/>
                <a:moveTo>
                  <a:pt x="1231900" y="18288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" name="Freeform 2994"/>
          <p:cNvSpPr/>
          <p:nvPr/>
        </p:nvSpPr>
        <p:spPr>
          <a:xfrm rot="0" flipH="0" flipV="0">
            <a:off x="2010904" y="882513"/>
            <a:ext cx="145167" cy="185101"/>
          </a:xfrm>
          <a:custGeom>
            <a:pathLst>
              <a:path w="6832600" h="8712200">
                <a:moveTo>
                  <a:pt x="2870200" y="787400"/>
                </a:moveTo>
                <a:cubicBezTo>
                  <a:pt x="3581400" y="749300"/>
                  <a:pt x="4013200" y="736600"/>
                  <a:pt x="4711700" y="736600"/>
                </a:cubicBezTo>
                <a:cubicBezTo>
                  <a:pt x="5397500" y="736600"/>
                  <a:pt x="5943600" y="850900"/>
                  <a:pt x="5956300" y="990600"/>
                </a:cubicBezTo>
                <a:lnTo>
                  <a:pt x="6057900" y="1943100"/>
                </a:lnTo>
                <a:lnTo>
                  <a:pt x="6515100" y="1943100"/>
                </a:lnTo>
                <a:lnTo>
                  <a:pt x="6692900" y="139700"/>
                </a:lnTo>
                <a:lnTo>
                  <a:pt x="6616700" y="50800"/>
                </a:lnTo>
                <a:cubicBezTo>
                  <a:pt x="6146800" y="12700"/>
                  <a:pt x="5905500" y="0"/>
                  <a:pt x="5410200" y="0"/>
                </a:cubicBezTo>
                <a:cubicBezTo>
                  <a:pt x="5118100" y="0"/>
                  <a:pt x="4737100" y="12700"/>
                  <a:pt x="4038600" y="25400"/>
                </a:cubicBezTo>
                <a:cubicBezTo>
                  <a:pt x="3111500" y="50800"/>
                  <a:pt x="2755900" y="50800"/>
                  <a:pt x="2387600" y="50800"/>
                </a:cubicBezTo>
                <a:cubicBezTo>
                  <a:pt x="1943100" y="50800"/>
                  <a:pt x="1397000" y="38100"/>
                  <a:pt x="0" y="12700"/>
                </a:cubicBezTo>
                <a:lnTo>
                  <a:pt x="0" y="482600"/>
                </a:lnTo>
                <a:lnTo>
                  <a:pt x="469900" y="520700"/>
                </a:lnTo>
                <a:cubicBezTo>
                  <a:pt x="1041400" y="571500"/>
                  <a:pt x="1079500" y="647700"/>
                  <a:pt x="1079500" y="1765300"/>
                </a:cubicBezTo>
                <a:lnTo>
                  <a:pt x="1079500" y="7454900"/>
                </a:lnTo>
                <a:cubicBezTo>
                  <a:pt x="1079500" y="7886700"/>
                  <a:pt x="1016000" y="8077200"/>
                  <a:pt x="825500" y="8178800"/>
                </a:cubicBezTo>
                <a:lnTo>
                  <a:pt x="419100" y="8407400"/>
                </a:lnTo>
                <a:lnTo>
                  <a:pt x="419100" y="8699500"/>
                </a:lnTo>
                <a:cubicBezTo>
                  <a:pt x="1676400" y="8661400"/>
                  <a:pt x="1676400" y="8661400"/>
                  <a:pt x="1968500" y="8661400"/>
                </a:cubicBezTo>
                <a:lnTo>
                  <a:pt x="2400300" y="8661400"/>
                </a:lnTo>
                <a:cubicBezTo>
                  <a:pt x="3683000" y="8699500"/>
                  <a:pt x="4191000" y="8712200"/>
                  <a:pt x="4838700" y="8712200"/>
                </a:cubicBezTo>
                <a:cubicBezTo>
                  <a:pt x="5499100" y="8712200"/>
                  <a:pt x="5892800" y="8699500"/>
                  <a:pt x="6629400" y="8661400"/>
                </a:cubicBezTo>
                <a:lnTo>
                  <a:pt x="6692900" y="8559800"/>
                </a:lnTo>
                <a:lnTo>
                  <a:pt x="6832600" y="6553200"/>
                </a:lnTo>
                <a:lnTo>
                  <a:pt x="6337300" y="6553200"/>
                </a:lnTo>
                <a:lnTo>
                  <a:pt x="6045200" y="7747000"/>
                </a:lnTo>
                <a:cubicBezTo>
                  <a:pt x="6045200" y="7759700"/>
                  <a:pt x="6032500" y="7772400"/>
                  <a:pt x="6007100" y="7785100"/>
                </a:cubicBezTo>
                <a:cubicBezTo>
                  <a:pt x="5613400" y="7912100"/>
                  <a:pt x="5245100" y="7962900"/>
                  <a:pt x="4533900" y="7962900"/>
                </a:cubicBezTo>
                <a:cubicBezTo>
                  <a:pt x="4013200" y="7962900"/>
                  <a:pt x="3517900" y="7950200"/>
                  <a:pt x="2870200" y="7924800"/>
                </a:cubicBezTo>
                <a:lnTo>
                  <a:pt x="2870200" y="4533900"/>
                </a:lnTo>
                <a:cubicBezTo>
                  <a:pt x="3225800" y="4508500"/>
                  <a:pt x="3441700" y="4495800"/>
                  <a:pt x="3721100" y="4495800"/>
                </a:cubicBezTo>
                <a:lnTo>
                  <a:pt x="4559300" y="4495800"/>
                </a:lnTo>
                <a:cubicBezTo>
                  <a:pt x="5041900" y="4495800"/>
                  <a:pt x="5245100" y="4635500"/>
                  <a:pt x="5283200" y="4965700"/>
                </a:cubicBezTo>
                <a:lnTo>
                  <a:pt x="5359400" y="5600700"/>
                </a:lnTo>
                <a:lnTo>
                  <a:pt x="5867400" y="5600700"/>
                </a:lnTo>
                <a:lnTo>
                  <a:pt x="5829300" y="4229100"/>
                </a:lnTo>
                <a:cubicBezTo>
                  <a:pt x="5829300" y="4089400"/>
                  <a:pt x="5829300" y="4076700"/>
                  <a:pt x="5867400" y="2870200"/>
                </a:cubicBezTo>
                <a:lnTo>
                  <a:pt x="5359400" y="2870200"/>
                </a:lnTo>
                <a:lnTo>
                  <a:pt x="5283200" y="3594100"/>
                </a:lnTo>
                <a:cubicBezTo>
                  <a:pt x="5257800" y="3797300"/>
                  <a:pt x="5092700" y="3860800"/>
                  <a:pt x="4559300" y="3860800"/>
                </a:cubicBezTo>
                <a:lnTo>
                  <a:pt x="3721100" y="3860800"/>
                </a:lnTo>
                <a:cubicBezTo>
                  <a:pt x="3302000" y="3860800"/>
                  <a:pt x="3124200" y="3860800"/>
                  <a:pt x="2870200" y="3835400"/>
                </a:cubicBezTo>
                <a:close/>
                <a:moveTo>
                  <a:pt x="7378700" y="86614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" name="Freeform 2995"/>
          <p:cNvSpPr/>
          <p:nvPr/>
        </p:nvSpPr>
        <p:spPr>
          <a:xfrm rot="0" flipH="0" flipV="0">
            <a:off x="2168213" y="942684"/>
            <a:ext cx="144088" cy="124660"/>
          </a:xfrm>
          <a:custGeom>
            <a:pathLst>
              <a:path w="6781800" h="5867400">
                <a:moveTo>
                  <a:pt x="2743200" y="5867400"/>
                </a:moveTo>
                <a:lnTo>
                  <a:pt x="3835400" y="5867400"/>
                </a:lnTo>
                <a:cubicBezTo>
                  <a:pt x="4038600" y="5295900"/>
                  <a:pt x="4165600" y="4978400"/>
                  <a:pt x="4318000" y="4635500"/>
                </a:cubicBezTo>
                <a:lnTo>
                  <a:pt x="5943600" y="977900"/>
                </a:lnTo>
                <a:cubicBezTo>
                  <a:pt x="6057900" y="698500"/>
                  <a:pt x="6184900" y="584200"/>
                  <a:pt x="6400800" y="546100"/>
                </a:cubicBezTo>
                <a:lnTo>
                  <a:pt x="6781800" y="482600"/>
                </a:lnTo>
                <a:lnTo>
                  <a:pt x="6781800" y="0"/>
                </a:lnTo>
                <a:lnTo>
                  <a:pt x="5562600" y="38100"/>
                </a:lnTo>
                <a:cubicBezTo>
                  <a:pt x="4914900" y="25400"/>
                  <a:pt x="4800600" y="25400"/>
                  <a:pt x="4330700" y="0"/>
                </a:cubicBezTo>
                <a:lnTo>
                  <a:pt x="4330700" y="482600"/>
                </a:lnTo>
                <a:lnTo>
                  <a:pt x="4813300" y="508000"/>
                </a:lnTo>
                <a:cubicBezTo>
                  <a:pt x="4991100" y="520700"/>
                  <a:pt x="5105400" y="609600"/>
                  <a:pt x="5105400" y="723900"/>
                </a:cubicBezTo>
                <a:cubicBezTo>
                  <a:pt x="5105400" y="876300"/>
                  <a:pt x="5067300" y="1054100"/>
                  <a:pt x="4991100" y="1244600"/>
                </a:cubicBezTo>
                <a:lnTo>
                  <a:pt x="4216400" y="3162300"/>
                </a:lnTo>
                <a:cubicBezTo>
                  <a:pt x="4102100" y="3441700"/>
                  <a:pt x="3987800" y="3708400"/>
                  <a:pt x="3771900" y="4178300"/>
                </a:cubicBezTo>
                <a:lnTo>
                  <a:pt x="2654300" y="1371600"/>
                </a:lnTo>
                <a:cubicBezTo>
                  <a:pt x="2527300" y="1054100"/>
                  <a:pt x="2476500" y="863600"/>
                  <a:pt x="2476500" y="723900"/>
                </a:cubicBezTo>
                <a:cubicBezTo>
                  <a:pt x="2476500" y="596900"/>
                  <a:pt x="2578100" y="520700"/>
                  <a:pt x="2768600" y="508000"/>
                </a:cubicBezTo>
                <a:lnTo>
                  <a:pt x="3289300" y="482600"/>
                </a:lnTo>
                <a:lnTo>
                  <a:pt x="3289300" y="0"/>
                </a:lnTo>
                <a:lnTo>
                  <a:pt x="1651000" y="38100"/>
                </a:lnTo>
                <a:cubicBezTo>
                  <a:pt x="1485900" y="38100"/>
                  <a:pt x="1282700" y="38100"/>
                  <a:pt x="0" y="0"/>
                </a:cubicBezTo>
                <a:lnTo>
                  <a:pt x="0" y="482600"/>
                </a:lnTo>
                <a:lnTo>
                  <a:pt x="317500" y="508000"/>
                </a:lnTo>
                <a:cubicBezTo>
                  <a:pt x="533400" y="533400"/>
                  <a:pt x="698500" y="749300"/>
                  <a:pt x="927100" y="1295400"/>
                </a:cubicBezTo>
                <a:close/>
                <a:moveTo>
                  <a:pt x="-177800" y="58293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" name="Freeform 2996"/>
          <p:cNvSpPr/>
          <p:nvPr/>
        </p:nvSpPr>
        <p:spPr>
          <a:xfrm rot="0" flipH="0" flipV="0">
            <a:off x="2326602" y="939446"/>
            <a:ext cx="113057" cy="131676"/>
          </a:xfrm>
          <a:custGeom>
            <a:pathLst>
              <a:path w="5321300" h="6197600">
                <a:moveTo>
                  <a:pt x="5321300" y="2235200"/>
                </a:moveTo>
                <a:cubicBezTo>
                  <a:pt x="5321300" y="876300"/>
                  <a:pt x="4368800" y="0"/>
                  <a:pt x="2921000" y="0"/>
                </a:cubicBezTo>
                <a:cubicBezTo>
                  <a:pt x="2476500" y="0"/>
                  <a:pt x="2146300" y="88900"/>
                  <a:pt x="1803400" y="292100"/>
                </a:cubicBezTo>
                <a:lnTo>
                  <a:pt x="1206500" y="647700"/>
                </a:lnTo>
                <a:cubicBezTo>
                  <a:pt x="368300" y="1143000"/>
                  <a:pt x="0" y="1905000"/>
                  <a:pt x="0" y="3111500"/>
                </a:cubicBezTo>
                <a:cubicBezTo>
                  <a:pt x="0" y="5130800"/>
                  <a:pt x="1016000" y="6197600"/>
                  <a:pt x="2908300" y="6197600"/>
                </a:cubicBezTo>
                <a:cubicBezTo>
                  <a:pt x="3632200" y="6197600"/>
                  <a:pt x="4102100" y="6070600"/>
                  <a:pt x="4914900" y="5651500"/>
                </a:cubicBezTo>
                <a:lnTo>
                  <a:pt x="5194300" y="5041900"/>
                </a:lnTo>
                <a:lnTo>
                  <a:pt x="5041900" y="4851400"/>
                </a:lnTo>
                <a:cubicBezTo>
                  <a:pt x="4445000" y="5181600"/>
                  <a:pt x="4064000" y="5295900"/>
                  <a:pt x="3556000" y="5295900"/>
                </a:cubicBezTo>
                <a:cubicBezTo>
                  <a:pt x="2895600" y="5295900"/>
                  <a:pt x="2273300" y="4940300"/>
                  <a:pt x="1955800" y="4394200"/>
                </a:cubicBezTo>
                <a:cubicBezTo>
                  <a:pt x="1752600" y="4038600"/>
                  <a:pt x="1676400" y="3746500"/>
                  <a:pt x="1651000" y="3149600"/>
                </a:cubicBezTo>
                <a:lnTo>
                  <a:pt x="3314700" y="3149600"/>
                </a:lnTo>
                <a:cubicBezTo>
                  <a:pt x="4038600" y="3149600"/>
                  <a:pt x="4610100" y="3073400"/>
                  <a:pt x="5321300" y="2895600"/>
                </a:cubicBezTo>
                <a:close/>
                <a:moveTo>
                  <a:pt x="3213100" y="5981700"/>
                </a:moveTo>
                <a:moveTo>
                  <a:pt x="2641600" y="2514600"/>
                </a:moveTo>
                <a:lnTo>
                  <a:pt x="2590800" y="2514600"/>
                </a:lnTo>
                <a:cubicBezTo>
                  <a:pt x="2514600" y="2514600"/>
                  <a:pt x="2171700" y="2501900"/>
                  <a:pt x="1981200" y="2489200"/>
                </a:cubicBezTo>
                <a:lnTo>
                  <a:pt x="1574800" y="2476500"/>
                </a:lnTo>
                <a:cubicBezTo>
                  <a:pt x="1612900" y="1219200"/>
                  <a:pt x="1917700" y="711200"/>
                  <a:pt x="2654300" y="711200"/>
                </a:cubicBezTo>
                <a:cubicBezTo>
                  <a:pt x="3378200" y="711200"/>
                  <a:pt x="3683000" y="1219200"/>
                  <a:pt x="3708400" y="2476500"/>
                </a:cubicBezTo>
                <a:close/>
                <a:moveTo>
                  <a:pt x="29337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" name="Freeform 2997"/>
          <p:cNvSpPr/>
          <p:nvPr/>
        </p:nvSpPr>
        <p:spPr>
          <a:xfrm rot="0" flipH="0" flipV="0">
            <a:off x="2456659" y="939446"/>
            <a:ext cx="151913" cy="127898"/>
          </a:xfrm>
          <a:custGeom>
            <a:pathLst>
              <a:path w="7150100" h="6019800">
                <a:moveTo>
                  <a:pt x="0" y="1003300"/>
                </a:moveTo>
                <a:lnTo>
                  <a:pt x="571500" y="1041400"/>
                </a:lnTo>
                <a:cubicBezTo>
                  <a:pt x="863600" y="1066800"/>
                  <a:pt x="901700" y="1181100"/>
                  <a:pt x="901700" y="1930400"/>
                </a:cubicBezTo>
                <a:lnTo>
                  <a:pt x="901700" y="4711700"/>
                </a:lnTo>
                <a:cubicBezTo>
                  <a:pt x="901700" y="5397500"/>
                  <a:pt x="838200" y="5499100"/>
                  <a:pt x="444500" y="5524500"/>
                </a:cubicBezTo>
                <a:lnTo>
                  <a:pt x="0" y="5549900"/>
                </a:lnTo>
                <a:lnTo>
                  <a:pt x="0" y="6019800"/>
                </a:lnTo>
                <a:lnTo>
                  <a:pt x="1638300" y="5981700"/>
                </a:lnTo>
                <a:cubicBezTo>
                  <a:pt x="1892300" y="5981700"/>
                  <a:pt x="2501900" y="5994400"/>
                  <a:pt x="3352800" y="6019800"/>
                </a:cubicBezTo>
                <a:lnTo>
                  <a:pt x="3352800" y="5549900"/>
                </a:lnTo>
                <a:lnTo>
                  <a:pt x="2908300" y="5524500"/>
                </a:lnTo>
                <a:cubicBezTo>
                  <a:pt x="2514600" y="5499100"/>
                  <a:pt x="2451100" y="5397500"/>
                  <a:pt x="2451100" y="4711700"/>
                </a:cubicBezTo>
                <a:lnTo>
                  <a:pt x="2451100" y="1955800"/>
                </a:lnTo>
                <a:cubicBezTo>
                  <a:pt x="2451100" y="1511300"/>
                  <a:pt x="2971800" y="1092200"/>
                  <a:pt x="3530600" y="1092200"/>
                </a:cubicBezTo>
                <a:cubicBezTo>
                  <a:pt x="4368800" y="1092200"/>
                  <a:pt x="4724400" y="1536700"/>
                  <a:pt x="4724400" y="2552700"/>
                </a:cubicBezTo>
                <a:lnTo>
                  <a:pt x="4724400" y="6019800"/>
                </a:lnTo>
                <a:cubicBezTo>
                  <a:pt x="5448300" y="5994400"/>
                  <a:pt x="5664200" y="5981700"/>
                  <a:pt x="5867400" y="5981700"/>
                </a:cubicBezTo>
                <a:cubicBezTo>
                  <a:pt x="6045200" y="5981700"/>
                  <a:pt x="6045200" y="5981700"/>
                  <a:pt x="7150100" y="6019800"/>
                </a:cubicBezTo>
                <a:lnTo>
                  <a:pt x="7150100" y="5549900"/>
                </a:lnTo>
                <a:lnTo>
                  <a:pt x="6731000" y="5524500"/>
                </a:lnTo>
                <a:cubicBezTo>
                  <a:pt x="6337300" y="5499100"/>
                  <a:pt x="6273800" y="5397500"/>
                  <a:pt x="6273800" y="4711700"/>
                </a:cubicBezTo>
                <a:lnTo>
                  <a:pt x="6273800" y="2349500"/>
                </a:lnTo>
                <a:cubicBezTo>
                  <a:pt x="6273800" y="1371600"/>
                  <a:pt x="6159500" y="889000"/>
                  <a:pt x="5829300" y="533400"/>
                </a:cubicBezTo>
                <a:cubicBezTo>
                  <a:pt x="5499100" y="190500"/>
                  <a:pt x="4978400" y="0"/>
                  <a:pt x="4356100" y="0"/>
                </a:cubicBezTo>
                <a:cubicBezTo>
                  <a:pt x="3975100" y="0"/>
                  <a:pt x="3670300" y="76200"/>
                  <a:pt x="3467100" y="241300"/>
                </a:cubicBezTo>
                <a:lnTo>
                  <a:pt x="2451100" y="1028700"/>
                </a:lnTo>
                <a:lnTo>
                  <a:pt x="2451100" y="76200"/>
                </a:lnTo>
                <a:lnTo>
                  <a:pt x="2374900" y="0"/>
                </a:lnTo>
                <a:cubicBezTo>
                  <a:pt x="1054100" y="431800"/>
                  <a:pt x="698500" y="508000"/>
                  <a:pt x="0" y="546100"/>
                </a:cubicBezTo>
                <a:close/>
                <a:moveTo>
                  <a:pt x="46736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" name="Freeform 2998"/>
          <p:cNvSpPr/>
          <p:nvPr/>
        </p:nvSpPr>
        <p:spPr>
          <a:xfrm rot="0" flipH="0" flipV="0">
            <a:off x="2620985" y="896004"/>
            <a:ext cx="81488" cy="175118"/>
          </a:xfrm>
          <a:custGeom>
            <a:pathLst>
              <a:path w="3835400" h="8242300">
                <a:moveTo>
                  <a:pt x="3835400" y="7264400"/>
                </a:moveTo>
                <a:lnTo>
                  <a:pt x="3733800" y="7023100"/>
                </a:lnTo>
                <a:cubicBezTo>
                  <a:pt x="3479800" y="7150100"/>
                  <a:pt x="3352800" y="7188200"/>
                  <a:pt x="3149600" y="7188200"/>
                </a:cubicBezTo>
                <a:cubicBezTo>
                  <a:pt x="2552700" y="7188200"/>
                  <a:pt x="2362200" y="6985000"/>
                  <a:pt x="2362200" y="6362700"/>
                </a:cubicBezTo>
                <a:lnTo>
                  <a:pt x="2362200" y="3340100"/>
                </a:lnTo>
                <a:lnTo>
                  <a:pt x="3708400" y="3340100"/>
                </a:lnTo>
                <a:lnTo>
                  <a:pt x="3810000" y="2514600"/>
                </a:lnTo>
                <a:lnTo>
                  <a:pt x="2362200" y="2590800"/>
                </a:lnTo>
                <a:lnTo>
                  <a:pt x="2362200" y="1854200"/>
                </a:lnTo>
                <a:cubicBezTo>
                  <a:pt x="2362200" y="1181100"/>
                  <a:pt x="2400300" y="762000"/>
                  <a:pt x="2514600" y="127000"/>
                </a:cubicBezTo>
                <a:lnTo>
                  <a:pt x="2336800" y="0"/>
                </a:lnTo>
                <a:cubicBezTo>
                  <a:pt x="1828800" y="241300"/>
                  <a:pt x="1435100" y="393700"/>
                  <a:pt x="787400" y="635000"/>
                </a:cubicBezTo>
                <a:cubicBezTo>
                  <a:pt x="825500" y="1295400"/>
                  <a:pt x="838200" y="1536700"/>
                  <a:pt x="838200" y="1803400"/>
                </a:cubicBezTo>
                <a:lnTo>
                  <a:pt x="838200" y="2565400"/>
                </a:lnTo>
                <a:lnTo>
                  <a:pt x="0" y="3111500"/>
                </a:lnTo>
                <a:lnTo>
                  <a:pt x="0" y="3390900"/>
                </a:lnTo>
                <a:lnTo>
                  <a:pt x="812800" y="3340100"/>
                </a:lnTo>
                <a:lnTo>
                  <a:pt x="812800" y="6629400"/>
                </a:lnTo>
                <a:cubicBezTo>
                  <a:pt x="812800" y="7759700"/>
                  <a:pt x="1282700" y="8242300"/>
                  <a:pt x="2387600" y="8242300"/>
                </a:cubicBezTo>
                <a:cubicBezTo>
                  <a:pt x="2781300" y="8242300"/>
                  <a:pt x="3098800" y="8153400"/>
                  <a:pt x="3213100" y="8013700"/>
                </a:cubicBezTo>
                <a:close/>
                <a:moveTo>
                  <a:pt x="482600" y="80264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" name="Freeform 2999"/>
          <p:cNvSpPr/>
          <p:nvPr/>
        </p:nvSpPr>
        <p:spPr>
          <a:xfrm rot="0" flipH="0" flipV="0">
            <a:off x="2779374" y="939446"/>
            <a:ext cx="137342" cy="198863"/>
          </a:xfrm>
          <a:custGeom>
            <a:pathLst>
              <a:path w="6464300" h="9359900">
                <a:moveTo>
                  <a:pt x="6388100" y="1308100"/>
                </a:moveTo>
                <a:lnTo>
                  <a:pt x="6451600" y="495300"/>
                </a:lnTo>
                <a:cubicBezTo>
                  <a:pt x="5930900" y="546100"/>
                  <a:pt x="5689600" y="558800"/>
                  <a:pt x="5410200" y="558800"/>
                </a:cubicBezTo>
                <a:cubicBezTo>
                  <a:pt x="5308600" y="558800"/>
                  <a:pt x="5156200" y="558800"/>
                  <a:pt x="4953000" y="546100"/>
                </a:cubicBezTo>
                <a:cubicBezTo>
                  <a:pt x="4432300" y="165100"/>
                  <a:pt x="3835400" y="0"/>
                  <a:pt x="3022600" y="0"/>
                </a:cubicBezTo>
                <a:cubicBezTo>
                  <a:pt x="1397000" y="0"/>
                  <a:pt x="266700" y="939800"/>
                  <a:pt x="266700" y="2273300"/>
                </a:cubicBezTo>
                <a:cubicBezTo>
                  <a:pt x="266700" y="2743200"/>
                  <a:pt x="431800" y="3162300"/>
                  <a:pt x="736600" y="3492500"/>
                </a:cubicBezTo>
                <a:cubicBezTo>
                  <a:pt x="977900" y="3746500"/>
                  <a:pt x="1168400" y="3860800"/>
                  <a:pt x="1612900" y="4013200"/>
                </a:cubicBezTo>
                <a:lnTo>
                  <a:pt x="711200" y="4699000"/>
                </a:lnTo>
                <a:cubicBezTo>
                  <a:pt x="584200" y="4787900"/>
                  <a:pt x="495300" y="5054600"/>
                  <a:pt x="495300" y="5308600"/>
                </a:cubicBezTo>
                <a:cubicBezTo>
                  <a:pt x="495300" y="5765800"/>
                  <a:pt x="723900" y="5994400"/>
                  <a:pt x="1358900" y="6159500"/>
                </a:cubicBezTo>
                <a:lnTo>
                  <a:pt x="330200" y="6769100"/>
                </a:lnTo>
                <a:cubicBezTo>
                  <a:pt x="139700" y="6883400"/>
                  <a:pt x="0" y="7213600"/>
                  <a:pt x="0" y="7556500"/>
                </a:cubicBezTo>
                <a:cubicBezTo>
                  <a:pt x="0" y="8661400"/>
                  <a:pt x="1066800" y="9359900"/>
                  <a:pt x="2743200" y="9359900"/>
                </a:cubicBezTo>
                <a:cubicBezTo>
                  <a:pt x="4965700" y="9359900"/>
                  <a:pt x="6464300" y="8204200"/>
                  <a:pt x="6464300" y="6515100"/>
                </a:cubicBezTo>
                <a:cubicBezTo>
                  <a:pt x="6464300" y="5448300"/>
                  <a:pt x="5867400" y="4940300"/>
                  <a:pt x="4584700" y="4940300"/>
                </a:cubicBezTo>
                <a:lnTo>
                  <a:pt x="4279900" y="4940300"/>
                </a:lnTo>
                <a:cubicBezTo>
                  <a:pt x="3022600" y="4978400"/>
                  <a:pt x="2565400" y="4991100"/>
                  <a:pt x="2425700" y="4991100"/>
                </a:cubicBezTo>
                <a:cubicBezTo>
                  <a:pt x="2032000" y="4991100"/>
                  <a:pt x="1828800" y="4864100"/>
                  <a:pt x="1828800" y="4610100"/>
                </a:cubicBezTo>
                <a:cubicBezTo>
                  <a:pt x="1828800" y="4419600"/>
                  <a:pt x="1943100" y="4267200"/>
                  <a:pt x="2197100" y="4114800"/>
                </a:cubicBezTo>
                <a:cubicBezTo>
                  <a:pt x="2425700" y="4127500"/>
                  <a:pt x="2552700" y="4140200"/>
                  <a:pt x="2705100" y="4140200"/>
                </a:cubicBezTo>
                <a:cubicBezTo>
                  <a:pt x="3581400" y="4140200"/>
                  <a:pt x="4394200" y="3848100"/>
                  <a:pt x="4914900" y="3327400"/>
                </a:cubicBezTo>
                <a:cubicBezTo>
                  <a:pt x="5308600" y="2933700"/>
                  <a:pt x="5473700" y="2489200"/>
                  <a:pt x="5473700" y="1854200"/>
                </a:cubicBezTo>
                <a:cubicBezTo>
                  <a:pt x="5473700" y="1651000"/>
                  <a:pt x="5461000" y="1498600"/>
                  <a:pt x="5410200" y="1257300"/>
                </a:cubicBezTo>
                <a:close/>
                <a:moveTo>
                  <a:pt x="4343400" y="5981700"/>
                </a:moveTo>
                <a:moveTo>
                  <a:pt x="2870200" y="635000"/>
                </a:moveTo>
                <a:cubicBezTo>
                  <a:pt x="3543300" y="635000"/>
                  <a:pt x="3911600" y="1181100"/>
                  <a:pt x="3911600" y="2184400"/>
                </a:cubicBezTo>
                <a:cubicBezTo>
                  <a:pt x="3911600" y="3086100"/>
                  <a:pt x="3568700" y="3556000"/>
                  <a:pt x="2895600" y="3556000"/>
                </a:cubicBezTo>
                <a:cubicBezTo>
                  <a:pt x="2235200" y="3556000"/>
                  <a:pt x="1828800" y="2984500"/>
                  <a:pt x="1828800" y="2032000"/>
                </a:cubicBezTo>
                <a:cubicBezTo>
                  <a:pt x="1828800" y="1117600"/>
                  <a:pt x="2184400" y="635000"/>
                  <a:pt x="2870200" y="635000"/>
                </a:cubicBezTo>
                <a:close/>
                <a:moveTo>
                  <a:pt x="5016500" y="5981700"/>
                </a:moveTo>
                <a:moveTo>
                  <a:pt x="3124200" y="6172200"/>
                </a:moveTo>
                <a:cubicBezTo>
                  <a:pt x="4673600" y="6172200"/>
                  <a:pt x="5054600" y="6375400"/>
                  <a:pt x="5054600" y="7188200"/>
                </a:cubicBezTo>
                <a:cubicBezTo>
                  <a:pt x="5054600" y="8064500"/>
                  <a:pt x="4203700" y="8724900"/>
                  <a:pt x="3073400" y="8724900"/>
                </a:cubicBezTo>
                <a:cubicBezTo>
                  <a:pt x="1943100" y="8724900"/>
                  <a:pt x="1193800" y="8191500"/>
                  <a:pt x="1193800" y="7404100"/>
                </a:cubicBezTo>
                <a:cubicBezTo>
                  <a:pt x="1193800" y="6934200"/>
                  <a:pt x="1460500" y="6502400"/>
                  <a:pt x="1841500" y="6311900"/>
                </a:cubicBezTo>
                <a:cubicBezTo>
                  <a:pt x="2044700" y="6223000"/>
                  <a:pt x="2501900" y="6172200"/>
                  <a:pt x="3124200" y="6172200"/>
                </a:cubicBezTo>
                <a:close/>
                <a:moveTo>
                  <a:pt x="-5207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" name="Freeform 3000"/>
          <p:cNvSpPr/>
          <p:nvPr/>
        </p:nvSpPr>
        <p:spPr>
          <a:xfrm rot="0" flipH="0" flipV="0">
            <a:off x="2933715" y="939446"/>
            <a:ext cx="113057" cy="131676"/>
          </a:xfrm>
          <a:custGeom>
            <a:pathLst>
              <a:path w="5321300" h="6197600">
                <a:moveTo>
                  <a:pt x="5321300" y="2235200"/>
                </a:moveTo>
                <a:cubicBezTo>
                  <a:pt x="5321300" y="876300"/>
                  <a:pt x="4368800" y="0"/>
                  <a:pt x="2921000" y="0"/>
                </a:cubicBezTo>
                <a:cubicBezTo>
                  <a:pt x="2476500" y="0"/>
                  <a:pt x="2146300" y="88900"/>
                  <a:pt x="1803400" y="292100"/>
                </a:cubicBezTo>
                <a:lnTo>
                  <a:pt x="1206500" y="647700"/>
                </a:lnTo>
                <a:cubicBezTo>
                  <a:pt x="368300" y="1143000"/>
                  <a:pt x="0" y="1905000"/>
                  <a:pt x="0" y="3111500"/>
                </a:cubicBezTo>
                <a:cubicBezTo>
                  <a:pt x="0" y="5130800"/>
                  <a:pt x="1016000" y="6197600"/>
                  <a:pt x="2908300" y="6197600"/>
                </a:cubicBezTo>
                <a:cubicBezTo>
                  <a:pt x="3632200" y="6197600"/>
                  <a:pt x="4102100" y="6070600"/>
                  <a:pt x="4914900" y="5651500"/>
                </a:cubicBezTo>
                <a:lnTo>
                  <a:pt x="5194300" y="5041900"/>
                </a:lnTo>
                <a:lnTo>
                  <a:pt x="5041900" y="4851400"/>
                </a:lnTo>
                <a:cubicBezTo>
                  <a:pt x="4445000" y="5181600"/>
                  <a:pt x="4064000" y="5295900"/>
                  <a:pt x="3556000" y="5295900"/>
                </a:cubicBezTo>
                <a:cubicBezTo>
                  <a:pt x="2895600" y="5295900"/>
                  <a:pt x="2273300" y="4940300"/>
                  <a:pt x="1955800" y="4394200"/>
                </a:cubicBezTo>
                <a:cubicBezTo>
                  <a:pt x="1752600" y="4038600"/>
                  <a:pt x="1676400" y="3746500"/>
                  <a:pt x="1651000" y="3149600"/>
                </a:cubicBezTo>
                <a:lnTo>
                  <a:pt x="3314700" y="3149600"/>
                </a:lnTo>
                <a:cubicBezTo>
                  <a:pt x="4038600" y="3149600"/>
                  <a:pt x="4610100" y="3073400"/>
                  <a:pt x="5321300" y="2895600"/>
                </a:cubicBezTo>
                <a:close/>
                <a:moveTo>
                  <a:pt x="3213100" y="5981700"/>
                </a:moveTo>
                <a:moveTo>
                  <a:pt x="2641600" y="2514600"/>
                </a:moveTo>
                <a:lnTo>
                  <a:pt x="2590800" y="2514600"/>
                </a:lnTo>
                <a:cubicBezTo>
                  <a:pt x="2514600" y="2514600"/>
                  <a:pt x="2171700" y="2501900"/>
                  <a:pt x="1981200" y="2489200"/>
                </a:cubicBezTo>
                <a:lnTo>
                  <a:pt x="1574800" y="2476500"/>
                </a:lnTo>
                <a:cubicBezTo>
                  <a:pt x="1612900" y="1219200"/>
                  <a:pt x="1917700" y="711200"/>
                  <a:pt x="2654300" y="711200"/>
                </a:cubicBezTo>
                <a:cubicBezTo>
                  <a:pt x="3378200" y="711200"/>
                  <a:pt x="3683000" y="1219200"/>
                  <a:pt x="3708400" y="2476500"/>
                </a:cubicBezTo>
                <a:close/>
                <a:moveTo>
                  <a:pt x="29337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" name="Freeform 3001"/>
          <p:cNvSpPr/>
          <p:nvPr/>
        </p:nvSpPr>
        <p:spPr>
          <a:xfrm rot="0" flipH="0" flipV="0">
            <a:off x="3063772" y="939446"/>
            <a:ext cx="151913" cy="127898"/>
          </a:xfrm>
          <a:custGeom>
            <a:pathLst>
              <a:path w="7150100" h="6019800">
                <a:moveTo>
                  <a:pt x="0" y="1003300"/>
                </a:moveTo>
                <a:lnTo>
                  <a:pt x="571500" y="1041400"/>
                </a:lnTo>
                <a:cubicBezTo>
                  <a:pt x="863600" y="1066800"/>
                  <a:pt x="901700" y="1181100"/>
                  <a:pt x="901700" y="1930400"/>
                </a:cubicBezTo>
                <a:lnTo>
                  <a:pt x="901700" y="4711700"/>
                </a:lnTo>
                <a:cubicBezTo>
                  <a:pt x="901700" y="5397500"/>
                  <a:pt x="838200" y="5499100"/>
                  <a:pt x="444500" y="5524500"/>
                </a:cubicBezTo>
                <a:lnTo>
                  <a:pt x="0" y="5549900"/>
                </a:lnTo>
                <a:lnTo>
                  <a:pt x="0" y="6019800"/>
                </a:lnTo>
                <a:lnTo>
                  <a:pt x="1638300" y="5981700"/>
                </a:lnTo>
                <a:cubicBezTo>
                  <a:pt x="1892300" y="5981700"/>
                  <a:pt x="2501900" y="5994400"/>
                  <a:pt x="3352800" y="6019800"/>
                </a:cubicBezTo>
                <a:lnTo>
                  <a:pt x="3352800" y="5549900"/>
                </a:lnTo>
                <a:lnTo>
                  <a:pt x="2908300" y="5524500"/>
                </a:lnTo>
                <a:cubicBezTo>
                  <a:pt x="2514600" y="5499100"/>
                  <a:pt x="2451100" y="5397500"/>
                  <a:pt x="2451100" y="4711700"/>
                </a:cubicBezTo>
                <a:lnTo>
                  <a:pt x="2451100" y="1955800"/>
                </a:lnTo>
                <a:cubicBezTo>
                  <a:pt x="2451100" y="1511300"/>
                  <a:pt x="2971800" y="1092200"/>
                  <a:pt x="3530600" y="1092200"/>
                </a:cubicBezTo>
                <a:cubicBezTo>
                  <a:pt x="4368800" y="1092200"/>
                  <a:pt x="4724400" y="1536700"/>
                  <a:pt x="4724400" y="2552700"/>
                </a:cubicBezTo>
                <a:lnTo>
                  <a:pt x="4724400" y="6019800"/>
                </a:lnTo>
                <a:cubicBezTo>
                  <a:pt x="5448300" y="5994400"/>
                  <a:pt x="5664200" y="5981700"/>
                  <a:pt x="5867400" y="5981700"/>
                </a:cubicBezTo>
                <a:cubicBezTo>
                  <a:pt x="6045200" y="5981700"/>
                  <a:pt x="6045200" y="5981700"/>
                  <a:pt x="7150100" y="6019800"/>
                </a:cubicBezTo>
                <a:lnTo>
                  <a:pt x="7150100" y="5549900"/>
                </a:lnTo>
                <a:lnTo>
                  <a:pt x="6731000" y="5524500"/>
                </a:lnTo>
                <a:cubicBezTo>
                  <a:pt x="6337300" y="5499100"/>
                  <a:pt x="6273800" y="5397500"/>
                  <a:pt x="6273800" y="4711700"/>
                </a:cubicBezTo>
                <a:lnTo>
                  <a:pt x="6273800" y="2349500"/>
                </a:lnTo>
                <a:cubicBezTo>
                  <a:pt x="6273800" y="1371600"/>
                  <a:pt x="6159500" y="889000"/>
                  <a:pt x="5829300" y="533400"/>
                </a:cubicBezTo>
                <a:cubicBezTo>
                  <a:pt x="5499100" y="190500"/>
                  <a:pt x="4978400" y="0"/>
                  <a:pt x="4356100" y="0"/>
                </a:cubicBezTo>
                <a:cubicBezTo>
                  <a:pt x="3975100" y="0"/>
                  <a:pt x="3670300" y="76200"/>
                  <a:pt x="3467100" y="241300"/>
                </a:cubicBezTo>
                <a:lnTo>
                  <a:pt x="2451100" y="1028700"/>
                </a:lnTo>
                <a:lnTo>
                  <a:pt x="2451100" y="76200"/>
                </a:lnTo>
                <a:lnTo>
                  <a:pt x="2374900" y="0"/>
                </a:lnTo>
                <a:cubicBezTo>
                  <a:pt x="1054100" y="431800"/>
                  <a:pt x="698500" y="508000"/>
                  <a:pt x="0" y="546100"/>
                </a:cubicBezTo>
                <a:close/>
                <a:moveTo>
                  <a:pt x="46736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" name="Freeform 3002"/>
          <p:cNvSpPr/>
          <p:nvPr/>
        </p:nvSpPr>
        <p:spPr>
          <a:xfrm rot="0" flipH="0" flipV="0">
            <a:off x="3233494" y="939446"/>
            <a:ext cx="113057" cy="131676"/>
          </a:xfrm>
          <a:custGeom>
            <a:pathLst>
              <a:path w="5321300" h="6197600">
                <a:moveTo>
                  <a:pt x="5321300" y="2235200"/>
                </a:moveTo>
                <a:cubicBezTo>
                  <a:pt x="5321300" y="876300"/>
                  <a:pt x="4368800" y="0"/>
                  <a:pt x="2921000" y="0"/>
                </a:cubicBezTo>
                <a:cubicBezTo>
                  <a:pt x="2476500" y="0"/>
                  <a:pt x="2146300" y="88900"/>
                  <a:pt x="1803400" y="292100"/>
                </a:cubicBezTo>
                <a:lnTo>
                  <a:pt x="1206500" y="647700"/>
                </a:lnTo>
                <a:cubicBezTo>
                  <a:pt x="368300" y="1143000"/>
                  <a:pt x="0" y="1905000"/>
                  <a:pt x="0" y="3111500"/>
                </a:cubicBezTo>
                <a:cubicBezTo>
                  <a:pt x="0" y="5130800"/>
                  <a:pt x="1016000" y="6197600"/>
                  <a:pt x="2908300" y="6197600"/>
                </a:cubicBezTo>
                <a:cubicBezTo>
                  <a:pt x="3632200" y="6197600"/>
                  <a:pt x="4102100" y="6070600"/>
                  <a:pt x="4914900" y="5651500"/>
                </a:cubicBezTo>
                <a:lnTo>
                  <a:pt x="5194300" y="5041900"/>
                </a:lnTo>
                <a:lnTo>
                  <a:pt x="5041900" y="4851400"/>
                </a:lnTo>
                <a:cubicBezTo>
                  <a:pt x="4445000" y="5181600"/>
                  <a:pt x="4064000" y="5295900"/>
                  <a:pt x="3556000" y="5295900"/>
                </a:cubicBezTo>
                <a:cubicBezTo>
                  <a:pt x="2895600" y="5295900"/>
                  <a:pt x="2273300" y="4940300"/>
                  <a:pt x="1955800" y="4394200"/>
                </a:cubicBezTo>
                <a:cubicBezTo>
                  <a:pt x="1752600" y="4038600"/>
                  <a:pt x="1676400" y="3746500"/>
                  <a:pt x="1651000" y="3149600"/>
                </a:cubicBezTo>
                <a:lnTo>
                  <a:pt x="3314700" y="3149600"/>
                </a:lnTo>
                <a:cubicBezTo>
                  <a:pt x="4038600" y="3149600"/>
                  <a:pt x="4610100" y="3073400"/>
                  <a:pt x="5321300" y="2895600"/>
                </a:cubicBezTo>
                <a:close/>
                <a:moveTo>
                  <a:pt x="3213100" y="5981700"/>
                </a:moveTo>
                <a:moveTo>
                  <a:pt x="2641600" y="2514600"/>
                </a:moveTo>
                <a:lnTo>
                  <a:pt x="2590800" y="2514600"/>
                </a:lnTo>
                <a:cubicBezTo>
                  <a:pt x="2514600" y="2514600"/>
                  <a:pt x="2171700" y="2501900"/>
                  <a:pt x="1981200" y="2489200"/>
                </a:cubicBezTo>
                <a:lnTo>
                  <a:pt x="1574800" y="2476500"/>
                </a:lnTo>
                <a:cubicBezTo>
                  <a:pt x="1612900" y="1219200"/>
                  <a:pt x="1917700" y="711200"/>
                  <a:pt x="2654300" y="711200"/>
                </a:cubicBezTo>
                <a:cubicBezTo>
                  <a:pt x="3378200" y="711200"/>
                  <a:pt x="3683000" y="1219200"/>
                  <a:pt x="3708400" y="2476500"/>
                </a:cubicBezTo>
                <a:close/>
                <a:moveTo>
                  <a:pt x="29337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" name="Freeform 3003"/>
          <p:cNvSpPr/>
          <p:nvPr/>
        </p:nvSpPr>
        <p:spPr>
          <a:xfrm rot="0" flipH="0" flipV="0">
            <a:off x="3365170" y="939446"/>
            <a:ext cx="96868" cy="127898"/>
          </a:xfrm>
          <a:custGeom>
            <a:pathLst>
              <a:path w="4559300" h="6019800">
                <a:moveTo>
                  <a:pt x="2324100" y="0"/>
                </a:moveTo>
                <a:lnTo>
                  <a:pt x="1435100" y="279400"/>
                </a:lnTo>
                <a:cubicBezTo>
                  <a:pt x="1028700" y="406400"/>
                  <a:pt x="800100" y="444500"/>
                  <a:pt x="0" y="546100"/>
                </a:cubicBezTo>
                <a:lnTo>
                  <a:pt x="0" y="1003300"/>
                </a:lnTo>
                <a:lnTo>
                  <a:pt x="571500" y="1041400"/>
                </a:lnTo>
                <a:cubicBezTo>
                  <a:pt x="863600" y="1066800"/>
                  <a:pt x="901700" y="1181100"/>
                  <a:pt x="901700" y="1930400"/>
                </a:cubicBezTo>
                <a:lnTo>
                  <a:pt x="901700" y="4711700"/>
                </a:lnTo>
                <a:cubicBezTo>
                  <a:pt x="901700" y="5397500"/>
                  <a:pt x="838200" y="5499100"/>
                  <a:pt x="444500" y="5524500"/>
                </a:cubicBezTo>
                <a:lnTo>
                  <a:pt x="0" y="5549900"/>
                </a:lnTo>
                <a:lnTo>
                  <a:pt x="0" y="6019800"/>
                </a:lnTo>
                <a:lnTo>
                  <a:pt x="1638300" y="5981700"/>
                </a:lnTo>
                <a:cubicBezTo>
                  <a:pt x="1803400" y="5981700"/>
                  <a:pt x="1841500" y="5981700"/>
                  <a:pt x="3556000" y="6019800"/>
                </a:cubicBezTo>
                <a:lnTo>
                  <a:pt x="3556000" y="5549900"/>
                </a:lnTo>
                <a:lnTo>
                  <a:pt x="3060700" y="5524500"/>
                </a:lnTo>
                <a:cubicBezTo>
                  <a:pt x="2514600" y="5499100"/>
                  <a:pt x="2451100" y="5422900"/>
                  <a:pt x="2451100" y="4711700"/>
                </a:cubicBezTo>
                <a:lnTo>
                  <a:pt x="2451100" y="2197100"/>
                </a:lnTo>
                <a:cubicBezTo>
                  <a:pt x="2451100" y="1803400"/>
                  <a:pt x="2971800" y="1384300"/>
                  <a:pt x="3467100" y="1384300"/>
                </a:cubicBezTo>
                <a:cubicBezTo>
                  <a:pt x="3784600" y="1384300"/>
                  <a:pt x="4013200" y="1536700"/>
                  <a:pt x="4191000" y="1841500"/>
                </a:cubicBezTo>
                <a:lnTo>
                  <a:pt x="4495800" y="1714500"/>
                </a:lnTo>
                <a:lnTo>
                  <a:pt x="4559300" y="76200"/>
                </a:lnTo>
                <a:cubicBezTo>
                  <a:pt x="4432300" y="25400"/>
                  <a:pt x="4267200" y="0"/>
                  <a:pt x="4089400" y="0"/>
                </a:cubicBezTo>
                <a:cubicBezTo>
                  <a:pt x="3733800" y="0"/>
                  <a:pt x="3492500" y="152400"/>
                  <a:pt x="3009900" y="673100"/>
                </a:cubicBezTo>
                <a:lnTo>
                  <a:pt x="2451100" y="1282700"/>
                </a:lnTo>
                <a:lnTo>
                  <a:pt x="2451100" y="76200"/>
                </a:lnTo>
                <a:close/>
                <a:moveTo>
                  <a:pt x="56007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" name="Freeform 3004"/>
          <p:cNvSpPr/>
          <p:nvPr/>
        </p:nvSpPr>
        <p:spPr>
          <a:xfrm rot="0" flipH="0" flipV="0">
            <a:off x="3472831" y="939446"/>
            <a:ext cx="118184" cy="131676"/>
          </a:xfrm>
          <a:custGeom>
            <a:pathLst>
              <a:path w="5562600" h="6197600">
                <a:moveTo>
                  <a:pt x="3289300" y="5130800"/>
                </a:moveTo>
                <a:lnTo>
                  <a:pt x="3225800" y="5918200"/>
                </a:lnTo>
                <a:lnTo>
                  <a:pt x="3289300" y="6019800"/>
                </a:lnTo>
                <a:cubicBezTo>
                  <a:pt x="4076700" y="5994400"/>
                  <a:pt x="4292600" y="5981700"/>
                  <a:pt x="4445000" y="5981700"/>
                </a:cubicBezTo>
                <a:cubicBezTo>
                  <a:pt x="4597400" y="5981700"/>
                  <a:pt x="4800600" y="5994400"/>
                  <a:pt x="5562600" y="6019800"/>
                </a:cubicBezTo>
                <a:lnTo>
                  <a:pt x="5562600" y="5549900"/>
                </a:lnTo>
                <a:lnTo>
                  <a:pt x="5181600" y="5511800"/>
                </a:lnTo>
                <a:cubicBezTo>
                  <a:pt x="4902200" y="5461000"/>
                  <a:pt x="4838700" y="5334000"/>
                  <a:pt x="4826000" y="4737100"/>
                </a:cubicBezTo>
                <a:lnTo>
                  <a:pt x="4826000" y="4470400"/>
                </a:lnTo>
                <a:cubicBezTo>
                  <a:pt x="4813300" y="4064000"/>
                  <a:pt x="4800600" y="3708400"/>
                  <a:pt x="4800600" y="3403600"/>
                </a:cubicBezTo>
                <a:cubicBezTo>
                  <a:pt x="4800600" y="3060700"/>
                  <a:pt x="4813300" y="2654300"/>
                  <a:pt x="4826000" y="2171700"/>
                </a:cubicBezTo>
                <a:cubicBezTo>
                  <a:pt x="4838700" y="2006600"/>
                  <a:pt x="4838700" y="1892300"/>
                  <a:pt x="4838700" y="1803400"/>
                </a:cubicBezTo>
                <a:cubicBezTo>
                  <a:pt x="4838700" y="673100"/>
                  <a:pt x="4076700" y="0"/>
                  <a:pt x="2794000" y="0"/>
                </a:cubicBezTo>
                <a:cubicBezTo>
                  <a:pt x="2260600" y="0"/>
                  <a:pt x="1739900" y="139700"/>
                  <a:pt x="1270000" y="431800"/>
                </a:cubicBezTo>
                <a:lnTo>
                  <a:pt x="596900" y="838200"/>
                </a:lnTo>
                <a:lnTo>
                  <a:pt x="596900" y="1714500"/>
                </a:lnTo>
                <a:lnTo>
                  <a:pt x="977900" y="1803400"/>
                </a:lnTo>
                <a:lnTo>
                  <a:pt x="1257300" y="1168400"/>
                </a:lnTo>
                <a:cubicBezTo>
                  <a:pt x="1295400" y="1079500"/>
                  <a:pt x="1651000" y="990600"/>
                  <a:pt x="1993900" y="990600"/>
                </a:cubicBezTo>
                <a:cubicBezTo>
                  <a:pt x="2844800" y="990600"/>
                  <a:pt x="3251200" y="1447800"/>
                  <a:pt x="3289300" y="2489200"/>
                </a:cubicBezTo>
                <a:lnTo>
                  <a:pt x="2171700" y="2717800"/>
                </a:lnTo>
                <a:cubicBezTo>
                  <a:pt x="571500" y="3048000"/>
                  <a:pt x="0" y="3543300"/>
                  <a:pt x="0" y="4622800"/>
                </a:cubicBezTo>
                <a:cubicBezTo>
                  <a:pt x="0" y="5651500"/>
                  <a:pt x="520700" y="6197600"/>
                  <a:pt x="1485900" y="6197600"/>
                </a:cubicBezTo>
                <a:cubicBezTo>
                  <a:pt x="1765300" y="6197600"/>
                  <a:pt x="1981200" y="6146800"/>
                  <a:pt x="2108200" y="6045200"/>
                </a:cubicBezTo>
                <a:close/>
                <a:moveTo>
                  <a:pt x="342900" y="5981700"/>
                </a:moveTo>
                <a:moveTo>
                  <a:pt x="3289300" y="4521200"/>
                </a:moveTo>
                <a:cubicBezTo>
                  <a:pt x="3048000" y="4851400"/>
                  <a:pt x="2578100" y="5092700"/>
                  <a:pt x="2197100" y="5092700"/>
                </a:cubicBezTo>
                <a:cubicBezTo>
                  <a:pt x="1790700" y="5092700"/>
                  <a:pt x="1549400" y="4787900"/>
                  <a:pt x="1549400" y="4292600"/>
                </a:cubicBezTo>
                <a:cubicBezTo>
                  <a:pt x="1549400" y="3670300"/>
                  <a:pt x="1816100" y="3416300"/>
                  <a:pt x="2717800" y="3175000"/>
                </a:cubicBezTo>
                <a:lnTo>
                  <a:pt x="3289300" y="3022600"/>
                </a:lnTo>
                <a:close/>
                <a:moveTo>
                  <a:pt x="9525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" name="Freeform 3005"/>
          <p:cNvSpPr/>
          <p:nvPr/>
        </p:nvSpPr>
        <p:spPr>
          <a:xfrm rot="0" flipH="0" flipV="0">
            <a:off x="3602888" y="896004"/>
            <a:ext cx="81488" cy="175118"/>
          </a:xfrm>
          <a:custGeom>
            <a:pathLst>
              <a:path w="3835400" h="8242300">
                <a:moveTo>
                  <a:pt x="3835400" y="7264400"/>
                </a:moveTo>
                <a:lnTo>
                  <a:pt x="3733800" y="7023100"/>
                </a:lnTo>
                <a:cubicBezTo>
                  <a:pt x="3479800" y="7150100"/>
                  <a:pt x="3352800" y="7188200"/>
                  <a:pt x="3149600" y="7188200"/>
                </a:cubicBezTo>
                <a:cubicBezTo>
                  <a:pt x="2552700" y="7188200"/>
                  <a:pt x="2362200" y="6985000"/>
                  <a:pt x="2362200" y="6362700"/>
                </a:cubicBezTo>
                <a:lnTo>
                  <a:pt x="2362200" y="3340100"/>
                </a:lnTo>
                <a:lnTo>
                  <a:pt x="3708400" y="3340100"/>
                </a:lnTo>
                <a:lnTo>
                  <a:pt x="3810000" y="2514600"/>
                </a:lnTo>
                <a:lnTo>
                  <a:pt x="2362200" y="2590800"/>
                </a:lnTo>
                <a:lnTo>
                  <a:pt x="2362200" y="1854200"/>
                </a:lnTo>
                <a:cubicBezTo>
                  <a:pt x="2362200" y="1181100"/>
                  <a:pt x="2400300" y="762000"/>
                  <a:pt x="2514600" y="127000"/>
                </a:cubicBezTo>
                <a:lnTo>
                  <a:pt x="2336800" y="0"/>
                </a:lnTo>
                <a:cubicBezTo>
                  <a:pt x="1828800" y="241300"/>
                  <a:pt x="1435100" y="393700"/>
                  <a:pt x="787400" y="635000"/>
                </a:cubicBezTo>
                <a:cubicBezTo>
                  <a:pt x="825500" y="1295400"/>
                  <a:pt x="838200" y="1536700"/>
                  <a:pt x="838200" y="1803400"/>
                </a:cubicBezTo>
                <a:lnTo>
                  <a:pt x="838200" y="2565400"/>
                </a:lnTo>
                <a:lnTo>
                  <a:pt x="0" y="3111500"/>
                </a:lnTo>
                <a:lnTo>
                  <a:pt x="0" y="3390900"/>
                </a:lnTo>
                <a:lnTo>
                  <a:pt x="812800" y="3340100"/>
                </a:lnTo>
                <a:lnTo>
                  <a:pt x="812800" y="6629400"/>
                </a:lnTo>
                <a:cubicBezTo>
                  <a:pt x="812800" y="7759700"/>
                  <a:pt x="1282700" y="8242300"/>
                  <a:pt x="2387600" y="8242300"/>
                </a:cubicBezTo>
                <a:cubicBezTo>
                  <a:pt x="2781300" y="8242300"/>
                  <a:pt x="3098800" y="8153400"/>
                  <a:pt x="3213100" y="8013700"/>
                </a:cubicBezTo>
                <a:close/>
                <a:moveTo>
                  <a:pt x="482600" y="80264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" name="Freeform 3006"/>
          <p:cNvSpPr/>
          <p:nvPr/>
        </p:nvSpPr>
        <p:spPr>
          <a:xfrm rot="0" flipH="0" flipV="0">
            <a:off x="3695979" y="876037"/>
            <a:ext cx="71234" cy="191308"/>
          </a:xfrm>
          <a:custGeom>
            <a:pathLst>
              <a:path w="3352800" h="9004300">
                <a:moveTo>
                  <a:pt x="2324100" y="2984500"/>
                </a:moveTo>
                <a:lnTo>
                  <a:pt x="1435100" y="3263900"/>
                </a:lnTo>
                <a:cubicBezTo>
                  <a:pt x="1028700" y="3390900"/>
                  <a:pt x="723900" y="3441700"/>
                  <a:pt x="190500" y="3505200"/>
                </a:cubicBezTo>
                <a:cubicBezTo>
                  <a:pt x="152400" y="3505200"/>
                  <a:pt x="88900" y="3517900"/>
                  <a:pt x="0" y="3530600"/>
                </a:cubicBezTo>
                <a:lnTo>
                  <a:pt x="0" y="3987800"/>
                </a:lnTo>
                <a:lnTo>
                  <a:pt x="571500" y="4025900"/>
                </a:lnTo>
                <a:cubicBezTo>
                  <a:pt x="863600" y="4051300"/>
                  <a:pt x="901700" y="4165600"/>
                  <a:pt x="901700" y="4914900"/>
                </a:cubicBezTo>
                <a:lnTo>
                  <a:pt x="901700" y="7696200"/>
                </a:lnTo>
                <a:cubicBezTo>
                  <a:pt x="901700" y="8382000"/>
                  <a:pt x="838200" y="8483600"/>
                  <a:pt x="444500" y="8509000"/>
                </a:cubicBezTo>
                <a:lnTo>
                  <a:pt x="0" y="8534400"/>
                </a:lnTo>
                <a:lnTo>
                  <a:pt x="0" y="9004300"/>
                </a:lnTo>
                <a:lnTo>
                  <a:pt x="1638300" y="8966200"/>
                </a:lnTo>
                <a:cubicBezTo>
                  <a:pt x="1892300" y="8966200"/>
                  <a:pt x="2501900" y="8978900"/>
                  <a:pt x="3352800" y="9004300"/>
                </a:cubicBezTo>
                <a:lnTo>
                  <a:pt x="3352800" y="8534400"/>
                </a:lnTo>
                <a:lnTo>
                  <a:pt x="2908300" y="8509000"/>
                </a:lnTo>
                <a:cubicBezTo>
                  <a:pt x="2514600" y="8483600"/>
                  <a:pt x="2451100" y="8382000"/>
                  <a:pt x="2451100" y="7696200"/>
                </a:cubicBezTo>
                <a:lnTo>
                  <a:pt x="2451100" y="3060700"/>
                </a:lnTo>
                <a:close/>
                <a:moveTo>
                  <a:pt x="5549900" y="8966200"/>
                </a:moveTo>
                <a:moveTo>
                  <a:pt x="1638300" y="0"/>
                </a:moveTo>
                <a:cubicBezTo>
                  <a:pt x="1092200" y="0"/>
                  <a:pt x="673100" y="406400"/>
                  <a:pt x="673100" y="939800"/>
                </a:cubicBezTo>
                <a:cubicBezTo>
                  <a:pt x="673100" y="1473200"/>
                  <a:pt x="1092200" y="1905000"/>
                  <a:pt x="1625600" y="1905000"/>
                </a:cubicBezTo>
                <a:cubicBezTo>
                  <a:pt x="2146300" y="1905000"/>
                  <a:pt x="2578100" y="1473200"/>
                  <a:pt x="2578100" y="952500"/>
                </a:cubicBezTo>
                <a:cubicBezTo>
                  <a:pt x="2578100" y="431800"/>
                  <a:pt x="2159000" y="0"/>
                  <a:pt x="1638300" y="0"/>
                </a:cubicBezTo>
                <a:close/>
                <a:moveTo>
                  <a:pt x="8534400" y="89662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" name="Freeform 3007"/>
          <p:cNvSpPr/>
          <p:nvPr/>
        </p:nvSpPr>
        <p:spPr>
          <a:xfrm rot="0" flipH="0" flipV="0">
            <a:off x="3787450" y="939446"/>
            <a:ext cx="128707" cy="131676"/>
          </a:xfrm>
          <a:custGeom>
            <a:pathLst>
              <a:path w="6057900" h="6197600">
                <a:moveTo>
                  <a:pt x="3136900" y="0"/>
                </a:moveTo>
                <a:cubicBezTo>
                  <a:pt x="1117600" y="0"/>
                  <a:pt x="0" y="1117600"/>
                  <a:pt x="0" y="3136900"/>
                </a:cubicBezTo>
                <a:cubicBezTo>
                  <a:pt x="0" y="5092700"/>
                  <a:pt x="1041400" y="6197600"/>
                  <a:pt x="2882900" y="6197600"/>
                </a:cubicBezTo>
                <a:cubicBezTo>
                  <a:pt x="4914900" y="6197600"/>
                  <a:pt x="6057900" y="5041900"/>
                  <a:pt x="6057900" y="2984500"/>
                </a:cubicBezTo>
                <a:cubicBezTo>
                  <a:pt x="6057900" y="1054100"/>
                  <a:pt x="5016500" y="0"/>
                  <a:pt x="3136900" y="0"/>
                </a:cubicBezTo>
                <a:close/>
                <a:moveTo>
                  <a:pt x="5473700" y="5981700"/>
                </a:moveTo>
                <a:moveTo>
                  <a:pt x="2984500" y="609600"/>
                </a:moveTo>
                <a:cubicBezTo>
                  <a:pt x="3898900" y="609600"/>
                  <a:pt x="4330700" y="1511300"/>
                  <a:pt x="4330700" y="3378200"/>
                </a:cubicBezTo>
                <a:cubicBezTo>
                  <a:pt x="4330700" y="4927600"/>
                  <a:pt x="3975100" y="5588000"/>
                  <a:pt x="3111500" y="5588000"/>
                </a:cubicBezTo>
                <a:cubicBezTo>
                  <a:pt x="2197100" y="5588000"/>
                  <a:pt x="1727200" y="4660900"/>
                  <a:pt x="1727200" y="2832100"/>
                </a:cubicBezTo>
                <a:cubicBezTo>
                  <a:pt x="1727200" y="1295400"/>
                  <a:pt x="2108200" y="609600"/>
                  <a:pt x="2984500" y="609600"/>
                </a:cubicBezTo>
                <a:close/>
                <a:moveTo>
                  <a:pt x="48641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" name="Freeform 3008"/>
          <p:cNvSpPr/>
          <p:nvPr/>
        </p:nvSpPr>
        <p:spPr>
          <a:xfrm rot="0" flipH="0" flipV="0">
            <a:off x="3933158" y="939446"/>
            <a:ext cx="151913" cy="127898"/>
          </a:xfrm>
          <a:custGeom>
            <a:pathLst>
              <a:path w="7150100" h="6019800">
                <a:moveTo>
                  <a:pt x="0" y="1003300"/>
                </a:moveTo>
                <a:lnTo>
                  <a:pt x="571500" y="1041400"/>
                </a:lnTo>
                <a:cubicBezTo>
                  <a:pt x="863600" y="1066800"/>
                  <a:pt x="901700" y="1181100"/>
                  <a:pt x="901700" y="1930400"/>
                </a:cubicBezTo>
                <a:lnTo>
                  <a:pt x="901700" y="4711700"/>
                </a:lnTo>
                <a:cubicBezTo>
                  <a:pt x="901700" y="5397500"/>
                  <a:pt x="838200" y="5499100"/>
                  <a:pt x="444500" y="5524500"/>
                </a:cubicBezTo>
                <a:lnTo>
                  <a:pt x="0" y="5549900"/>
                </a:lnTo>
                <a:lnTo>
                  <a:pt x="0" y="6019800"/>
                </a:lnTo>
                <a:lnTo>
                  <a:pt x="1638300" y="5981700"/>
                </a:lnTo>
                <a:cubicBezTo>
                  <a:pt x="1892300" y="5981700"/>
                  <a:pt x="2501900" y="5994400"/>
                  <a:pt x="3352800" y="6019800"/>
                </a:cubicBezTo>
                <a:lnTo>
                  <a:pt x="3352800" y="5549900"/>
                </a:lnTo>
                <a:lnTo>
                  <a:pt x="2908300" y="5524500"/>
                </a:lnTo>
                <a:cubicBezTo>
                  <a:pt x="2514600" y="5499100"/>
                  <a:pt x="2451100" y="5397500"/>
                  <a:pt x="2451100" y="4711700"/>
                </a:cubicBezTo>
                <a:lnTo>
                  <a:pt x="2451100" y="1955800"/>
                </a:lnTo>
                <a:cubicBezTo>
                  <a:pt x="2451100" y="1511300"/>
                  <a:pt x="2971800" y="1092200"/>
                  <a:pt x="3530600" y="1092200"/>
                </a:cubicBezTo>
                <a:cubicBezTo>
                  <a:pt x="4368800" y="1092200"/>
                  <a:pt x="4724400" y="1536700"/>
                  <a:pt x="4724400" y="2552700"/>
                </a:cubicBezTo>
                <a:lnTo>
                  <a:pt x="4724400" y="6019800"/>
                </a:lnTo>
                <a:cubicBezTo>
                  <a:pt x="5448300" y="5994400"/>
                  <a:pt x="5664200" y="5981700"/>
                  <a:pt x="5867400" y="5981700"/>
                </a:cubicBezTo>
                <a:cubicBezTo>
                  <a:pt x="6045200" y="5981700"/>
                  <a:pt x="6045200" y="5981700"/>
                  <a:pt x="7150100" y="6019800"/>
                </a:cubicBezTo>
                <a:lnTo>
                  <a:pt x="7150100" y="5549900"/>
                </a:lnTo>
                <a:lnTo>
                  <a:pt x="6731000" y="5524500"/>
                </a:lnTo>
                <a:cubicBezTo>
                  <a:pt x="6337300" y="5499100"/>
                  <a:pt x="6273800" y="5397500"/>
                  <a:pt x="6273800" y="4711700"/>
                </a:cubicBezTo>
                <a:lnTo>
                  <a:pt x="6273800" y="2349500"/>
                </a:lnTo>
                <a:cubicBezTo>
                  <a:pt x="6273800" y="1371600"/>
                  <a:pt x="6159500" y="889000"/>
                  <a:pt x="5829300" y="533400"/>
                </a:cubicBezTo>
                <a:cubicBezTo>
                  <a:pt x="5499100" y="190500"/>
                  <a:pt x="4978400" y="0"/>
                  <a:pt x="4356100" y="0"/>
                </a:cubicBezTo>
                <a:cubicBezTo>
                  <a:pt x="3975100" y="0"/>
                  <a:pt x="3670300" y="76200"/>
                  <a:pt x="3467100" y="241300"/>
                </a:cubicBezTo>
                <a:lnTo>
                  <a:pt x="2451100" y="1028700"/>
                </a:lnTo>
                <a:lnTo>
                  <a:pt x="2451100" y="76200"/>
                </a:lnTo>
                <a:lnTo>
                  <a:pt x="2374900" y="0"/>
                </a:lnTo>
                <a:cubicBezTo>
                  <a:pt x="1054100" y="431800"/>
                  <a:pt x="698500" y="508000"/>
                  <a:pt x="0" y="546100"/>
                </a:cubicBezTo>
                <a:close/>
                <a:moveTo>
                  <a:pt x="46736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" name="Freeform 3009"/>
          <p:cNvSpPr/>
          <p:nvPr/>
        </p:nvSpPr>
        <p:spPr>
          <a:xfrm rot="0" flipH="0" flipV="0">
            <a:off x="11341823" y="888449"/>
            <a:ext cx="116565" cy="182673"/>
          </a:xfrm>
          <a:custGeom>
            <a:pathLst>
              <a:path w="5486400" h="8597900">
                <a:moveTo>
                  <a:pt x="939800" y="8597900"/>
                </a:moveTo>
                <a:cubicBezTo>
                  <a:pt x="1778000" y="8559800"/>
                  <a:pt x="2133600" y="8496300"/>
                  <a:pt x="2692400" y="8242300"/>
                </a:cubicBezTo>
                <a:cubicBezTo>
                  <a:pt x="4432300" y="7480300"/>
                  <a:pt x="5486400" y="5664200"/>
                  <a:pt x="5486400" y="3429000"/>
                </a:cubicBezTo>
                <a:cubicBezTo>
                  <a:pt x="5486400" y="1206500"/>
                  <a:pt x="4533900" y="0"/>
                  <a:pt x="2755900" y="0"/>
                </a:cubicBezTo>
                <a:cubicBezTo>
                  <a:pt x="1054100" y="0"/>
                  <a:pt x="0" y="1130300"/>
                  <a:pt x="0" y="2959100"/>
                </a:cubicBezTo>
                <a:cubicBezTo>
                  <a:pt x="0" y="4508500"/>
                  <a:pt x="749300" y="5384800"/>
                  <a:pt x="2082800" y="5384800"/>
                </a:cubicBezTo>
                <a:cubicBezTo>
                  <a:pt x="2501900" y="5384800"/>
                  <a:pt x="2755900" y="5295900"/>
                  <a:pt x="3009900" y="5080000"/>
                </a:cubicBezTo>
                <a:lnTo>
                  <a:pt x="3810000" y="4381500"/>
                </a:lnTo>
                <a:cubicBezTo>
                  <a:pt x="3733800" y="5143500"/>
                  <a:pt x="3683000" y="5486400"/>
                  <a:pt x="3543300" y="5930900"/>
                </a:cubicBezTo>
                <a:cubicBezTo>
                  <a:pt x="3302000" y="6743700"/>
                  <a:pt x="2844800" y="7366000"/>
                  <a:pt x="2260600" y="7683500"/>
                </a:cubicBezTo>
                <a:cubicBezTo>
                  <a:pt x="1892300" y="7886700"/>
                  <a:pt x="1308100" y="8039100"/>
                  <a:pt x="965200" y="8039100"/>
                </a:cubicBezTo>
                <a:cubicBezTo>
                  <a:pt x="889000" y="8039100"/>
                  <a:pt x="749300" y="8026400"/>
                  <a:pt x="571500" y="8001000"/>
                </a:cubicBezTo>
                <a:lnTo>
                  <a:pt x="457200" y="8229600"/>
                </a:lnTo>
                <a:close/>
                <a:moveTo>
                  <a:pt x="-609600" y="8382000"/>
                </a:moveTo>
                <a:moveTo>
                  <a:pt x="2667000" y="660400"/>
                </a:moveTo>
                <a:cubicBezTo>
                  <a:pt x="3441700" y="660400"/>
                  <a:pt x="3873500" y="1409700"/>
                  <a:pt x="3873500" y="2743200"/>
                </a:cubicBezTo>
                <a:cubicBezTo>
                  <a:pt x="3873500" y="3797300"/>
                  <a:pt x="3530600" y="4279900"/>
                  <a:pt x="2781300" y="4279900"/>
                </a:cubicBezTo>
                <a:cubicBezTo>
                  <a:pt x="1981200" y="4279900"/>
                  <a:pt x="1498600" y="3543300"/>
                  <a:pt x="1498600" y="2336800"/>
                </a:cubicBezTo>
                <a:cubicBezTo>
                  <a:pt x="1498600" y="1282700"/>
                  <a:pt x="1930400" y="660400"/>
                  <a:pt x="2667000" y="660400"/>
                </a:cubicBezTo>
                <a:close/>
                <a:moveTo>
                  <a:pt x="7327900" y="83820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" name="Freeform 3010"/>
          <p:cNvSpPr/>
          <p:nvPr/>
        </p:nvSpPr>
        <p:spPr>
          <a:xfrm rot="0" flipH="0" flipV="0">
            <a:off x="11480784" y="889528"/>
            <a:ext cx="120613" cy="177816"/>
          </a:xfrm>
          <a:custGeom>
            <a:pathLst>
              <a:path w="5676900" h="8369300">
                <a:moveTo>
                  <a:pt x="5676900" y="38100"/>
                </a:moveTo>
                <a:lnTo>
                  <a:pt x="3886200" y="76200"/>
                </a:lnTo>
                <a:lnTo>
                  <a:pt x="3517900" y="76200"/>
                </a:lnTo>
                <a:cubicBezTo>
                  <a:pt x="3200400" y="76200"/>
                  <a:pt x="2489200" y="63500"/>
                  <a:pt x="1384300" y="25400"/>
                </a:cubicBezTo>
                <a:cubicBezTo>
                  <a:pt x="1206500" y="25400"/>
                  <a:pt x="685800" y="12700"/>
                  <a:pt x="127000" y="0"/>
                </a:cubicBezTo>
                <a:lnTo>
                  <a:pt x="0" y="101600"/>
                </a:lnTo>
                <a:cubicBezTo>
                  <a:pt x="38100" y="927100"/>
                  <a:pt x="50800" y="1295400"/>
                  <a:pt x="50800" y="1905000"/>
                </a:cubicBezTo>
                <a:cubicBezTo>
                  <a:pt x="50800" y="2057400"/>
                  <a:pt x="50800" y="2057400"/>
                  <a:pt x="38100" y="3048000"/>
                </a:cubicBezTo>
                <a:lnTo>
                  <a:pt x="533400" y="3048000"/>
                </a:lnTo>
                <a:lnTo>
                  <a:pt x="635000" y="2235200"/>
                </a:lnTo>
                <a:cubicBezTo>
                  <a:pt x="698500" y="1676400"/>
                  <a:pt x="838200" y="1574800"/>
                  <a:pt x="1435100" y="1574800"/>
                </a:cubicBezTo>
                <a:lnTo>
                  <a:pt x="4292600" y="1574800"/>
                </a:lnTo>
                <a:lnTo>
                  <a:pt x="4343400" y="1651000"/>
                </a:lnTo>
                <a:lnTo>
                  <a:pt x="533400" y="8229600"/>
                </a:lnTo>
                <a:lnTo>
                  <a:pt x="609600" y="8369300"/>
                </a:lnTo>
                <a:cubicBezTo>
                  <a:pt x="1193800" y="8331200"/>
                  <a:pt x="1193800" y="8331200"/>
                  <a:pt x="1308100" y="8331200"/>
                </a:cubicBezTo>
                <a:cubicBezTo>
                  <a:pt x="1397000" y="8331200"/>
                  <a:pt x="1549400" y="8343900"/>
                  <a:pt x="1765300" y="8356600"/>
                </a:cubicBezTo>
                <a:cubicBezTo>
                  <a:pt x="1803400" y="8356600"/>
                  <a:pt x="1905000" y="8356600"/>
                  <a:pt x="2006600" y="8369300"/>
                </a:cubicBezTo>
                <a:cubicBezTo>
                  <a:pt x="2197100" y="7747000"/>
                  <a:pt x="2768600" y="6337300"/>
                  <a:pt x="3098800" y="5638800"/>
                </a:cubicBezTo>
                <a:lnTo>
                  <a:pt x="4495800" y="2794000"/>
                </a:lnTo>
                <a:cubicBezTo>
                  <a:pt x="5003800" y="1765300"/>
                  <a:pt x="5245100" y="1295400"/>
                  <a:pt x="5676900" y="609600"/>
                </a:cubicBezTo>
                <a:close/>
                <a:moveTo>
                  <a:pt x="7708900" y="8331200"/>
                </a:moveTo>
              </a:path>
            </a:pathLst>
          </a:custGeom>
          <a:solidFill>
            <a:srgbClr val="000000">
              <a:alpha val="100000"/>
            </a:srgbClr>
          </a:solidFill>
          <a:ln w="26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" name="Rectangle 3011"/>
          <p:cNvSpPr/>
          <p:nvPr/>
        </p:nvSpPr>
        <p:spPr>
          <a:xfrm rot="0" flipH="0" flipV="0">
            <a:off x="1528182" y="8672798"/>
            <a:ext cx="10075302" cy="1279656"/>
          </a:xfrm>
          <a:prstGeom prst="rect">
            <a:avLst/>
          </a:prstGeom>
        </p:spPr>
      </p:sp>
      <p:sp>
        <p:nvSpPr>
          <p:cNvPr id="3012" name="Freeform 3012"/>
          <p:cNvSpPr/>
          <p:nvPr/>
        </p:nvSpPr>
        <p:spPr>
          <a:xfrm rot="0" flipH="0" flipV="0">
            <a:off x="1535076" y="8797433"/>
            <a:ext cx="125817" cy="168658"/>
          </a:xfrm>
          <a:custGeom>
            <a:pathLst>
              <a:path w="6489700" h="8699500">
                <a:moveTo>
                  <a:pt x="2870200" y="787400"/>
                </a:moveTo>
                <a:cubicBezTo>
                  <a:pt x="3492500" y="762000"/>
                  <a:pt x="3911600" y="749300"/>
                  <a:pt x="4343400" y="749300"/>
                </a:cubicBezTo>
                <a:cubicBezTo>
                  <a:pt x="5194300" y="749300"/>
                  <a:pt x="5740400" y="838200"/>
                  <a:pt x="5753100" y="990600"/>
                </a:cubicBezTo>
                <a:lnTo>
                  <a:pt x="5854700" y="1943100"/>
                </a:lnTo>
                <a:lnTo>
                  <a:pt x="6311900" y="1943100"/>
                </a:lnTo>
                <a:lnTo>
                  <a:pt x="6489700" y="139700"/>
                </a:lnTo>
                <a:lnTo>
                  <a:pt x="6413500" y="50800"/>
                </a:lnTo>
                <a:cubicBezTo>
                  <a:pt x="5930900" y="12700"/>
                  <a:pt x="5702300" y="0"/>
                  <a:pt x="5207000" y="0"/>
                </a:cubicBezTo>
                <a:cubicBezTo>
                  <a:pt x="4914900" y="0"/>
                  <a:pt x="4432300" y="12700"/>
                  <a:pt x="3416300" y="38100"/>
                </a:cubicBezTo>
                <a:cubicBezTo>
                  <a:pt x="2832100" y="50800"/>
                  <a:pt x="2514600" y="50800"/>
                  <a:pt x="2260600" y="50800"/>
                </a:cubicBezTo>
                <a:cubicBezTo>
                  <a:pt x="1892300" y="50800"/>
                  <a:pt x="1892300" y="50800"/>
                  <a:pt x="0" y="12700"/>
                </a:cubicBezTo>
                <a:lnTo>
                  <a:pt x="0" y="482600"/>
                </a:lnTo>
                <a:lnTo>
                  <a:pt x="469900" y="520700"/>
                </a:lnTo>
                <a:cubicBezTo>
                  <a:pt x="1041400" y="571500"/>
                  <a:pt x="1079500" y="647700"/>
                  <a:pt x="1079500" y="1765300"/>
                </a:cubicBezTo>
                <a:lnTo>
                  <a:pt x="1079500" y="6946900"/>
                </a:lnTo>
                <a:cubicBezTo>
                  <a:pt x="1079500" y="8077200"/>
                  <a:pt x="1066800" y="8102600"/>
                  <a:pt x="469900" y="8153400"/>
                </a:cubicBezTo>
                <a:lnTo>
                  <a:pt x="0" y="8191500"/>
                </a:lnTo>
                <a:lnTo>
                  <a:pt x="0" y="8699500"/>
                </a:lnTo>
                <a:cubicBezTo>
                  <a:pt x="1536700" y="8661400"/>
                  <a:pt x="1536700" y="8661400"/>
                  <a:pt x="1968500" y="8661400"/>
                </a:cubicBezTo>
                <a:cubicBezTo>
                  <a:pt x="2374900" y="8661400"/>
                  <a:pt x="2374900" y="8661400"/>
                  <a:pt x="4076700" y="8699500"/>
                </a:cubicBezTo>
                <a:lnTo>
                  <a:pt x="4076700" y="8191500"/>
                </a:lnTo>
                <a:lnTo>
                  <a:pt x="3479800" y="8153400"/>
                </a:lnTo>
                <a:cubicBezTo>
                  <a:pt x="2895600" y="8115300"/>
                  <a:pt x="2870200" y="8064500"/>
                  <a:pt x="2870200" y="6946900"/>
                </a:cubicBezTo>
                <a:lnTo>
                  <a:pt x="2870200" y="4572000"/>
                </a:lnTo>
                <a:cubicBezTo>
                  <a:pt x="3225800" y="4546600"/>
                  <a:pt x="3441700" y="4533900"/>
                  <a:pt x="3721100" y="4533900"/>
                </a:cubicBezTo>
                <a:lnTo>
                  <a:pt x="4368800" y="4533900"/>
                </a:lnTo>
                <a:cubicBezTo>
                  <a:pt x="4851400" y="4533900"/>
                  <a:pt x="5054600" y="4673600"/>
                  <a:pt x="5092700" y="5003800"/>
                </a:cubicBezTo>
                <a:lnTo>
                  <a:pt x="5168900" y="5638800"/>
                </a:lnTo>
                <a:lnTo>
                  <a:pt x="5676900" y="5638800"/>
                </a:lnTo>
                <a:lnTo>
                  <a:pt x="5638800" y="4267200"/>
                </a:lnTo>
                <a:cubicBezTo>
                  <a:pt x="5638800" y="4127500"/>
                  <a:pt x="5638800" y="3949700"/>
                  <a:pt x="5676900" y="2959100"/>
                </a:cubicBezTo>
                <a:lnTo>
                  <a:pt x="5168900" y="2959100"/>
                </a:lnTo>
                <a:lnTo>
                  <a:pt x="5092700" y="3632200"/>
                </a:lnTo>
                <a:cubicBezTo>
                  <a:pt x="5067300" y="3835400"/>
                  <a:pt x="4902200" y="3898900"/>
                  <a:pt x="4368800" y="3898900"/>
                </a:cubicBezTo>
                <a:lnTo>
                  <a:pt x="3721100" y="3898900"/>
                </a:lnTo>
                <a:cubicBezTo>
                  <a:pt x="3302000" y="3898900"/>
                  <a:pt x="3124200" y="3898900"/>
                  <a:pt x="2870200" y="3873500"/>
                </a:cubicBezTo>
                <a:close/>
                <a:moveTo>
                  <a:pt x="7518400" y="86614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" name="Freeform 3013"/>
          <p:cNvSpPr/>
          <p:nvPr/>
        </p:nvSpPr>
        <p:spPr>
          <a:xfrm rot="0" flipH="0" flipV="0">
            <a:off x="1673450" y="8791524"/>
            <a:ext cx="65001" cy="174568"/>
          </a:xfrm>
          <a:custGeom>
            <a:pathLst>
              <a:path w="3352800" h="9004300">
                <a:moveTo>
                  <a:pt x="2324100" y="2984500"/>
                </a:moveTo>
                <a:lnTo>
                  <a:pt x="1435100" y="3263900"/>
                </a:lnTo>
                <a:cubicBezTo>
                  <a:pt x="1028700" y="3390900"/>
                  <a:pt x="723900" y="3441700"/>
                  <a:pt x="190500" y="3505200"/>
                </a:cubicBezTo>
                <a:cubicBezTo>
                  <a:pt x="152400" y="3505200"/>
                  <a:pt x="88900" y="3517900"/>
                  <a:pt x="0" y="3530600"/>
                </a:cubicBezTo>
                <a:lnTo>
                  <a:pt x="0" y="3987800"/>
                </a:lnTo>
                <a:lnTo>
                  <a:pt x="571500" y="4025900"/>
                </a:lnTo>
                <a:cubicBezTo>
                  <a:pt x="863600" y="4051300"/>
                  <a:pt x="901700" y="4165600"/>
                  <a:pt x="901700" y="4914900"/>
                </a:cubicBezTo>
                <a:lnTo>
                  <a:pt x="901700" y="7696200"/>
                </a:lnTo>
                <a:cubicBezTo>
                  <a:pt x="901700" y="8382000"/>
                  <a:pt x="838200" y="8483600"/>
                  <a:pt x="444500" y="8509000"/>
                </a:cubicBezTo>
                <a:lnTo>
                  <a:pt x="0" y="8534400"/>
                </a:lnTo>
                <a:lnTo>
                  <a:pt x="0" y="9004300"/>
                </a:lnTo>
                <a:lnTo>
                  <a:pt x="1638300" y="8966200"/>
                </a:lnTo>
                <a:cubicBezTo>
                  <a:pt x="1892300" y="8966200"/>
                  <a:pt x="2501900" y="8978900"/>
                  <a:pt x="3352800" y="9004300"/>
                </a:cubicBezTo>
                <a:lnTo>
                  <a:pt x="3352800" y="8534400"/>
                </a:lnTo>
                <a:lnTo>
                  <a:pt x="2908300" y="8509000"/>
                </a:lnTo>
                <a:cubicBezTo>
                  <a:pt x="2514600" y="8483600"/>
                  <a:pt x="2451100" y="8382000"/>
                  <a:pt x="2451100" y="7696200"/>
                </a:cubicBezTo>
                <a:lnTo>
                  <a:pt x="2451100" y="3060700"/>
                </a:lnTo>
                <a:close/>
                <a:moveTo>
                  <a:pt x="5549900" y="8966200"/>
                </a:moveTo>
                <a:moveTo>
                  <a:pt x="1638300" y="0"/>
                </a:moveTo>
                <a:cubicBezTo>
                  <a:pt x="1092200" y="0"/>
                  <a:pt x="673100" y="406400"/>
                  <a:pt x="673100" y="939800"/>
                </a:cubicBezTo>
                <a:cubicBezTo>
                  <a:pt x="673100" y="1473200"/>
                  <a:pt x="1092200" y="1905000"/>
                  <a:pt x="1625600" y="1905000"/>
                </a:cubicBezTo>
                <a:cubicBezTo>
                  <a:pt x="2146300" y="1905000"/>
                  <a:pt x="2578100" y="1473200"/>
                  <a:pt x="2578100" y="952500"/>
                </a:cubicBezTo>
                <a:cubicBezTo>
                  <a:pt x="2578100" y="431800"/>
                  <a:pt x="2159000" y="0"/>
                  <a:pt x="1638300" y="0"/>
                </a:cubicBezTo>
                <a:close/>
                <a:moveTo>
                  <a:pt x="8534400" y="8966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" name="Freeform 3014"/>
          <p:cNvSpPr/>
          <p:nvPr/>
        </p:nvSpPr>
        <p:spPr>
          <a:xfrm rot="0" flipH="0" flipV="0">
            <a:off x="1753470" y="8849385"/>
            <a:ext cx="125324" cy="181462"/>
          </a:xfrm>
          <a:custGeom>
            <a:pathLst>
              <a:path w="6464300" h="9359900">
                <a:moveTo>
                  <a:pt x="6388100" y="1308100"/>
                </a:moveTo>
                <a:lnTo>
                  <a:pt x="6451600" y="495300"/>
                </a:lnTo>
                <a:cubicBezTo>
                  <a:pt x="5930900" y="546100"/>
                  <a:pt x="5689600" y="558800"/>
                  <a:pt x="5410200" y="558800"/>
                </a:cubicBezTo>
                <a:cubicBezTo>
                  <a:pt x="5308600" y="558800"/>
                  <a:pt x="5156200" y="558800"/>
                  <a:pt x="4953000" y="546100"/>
                </a:cubicBezTo>
                <a:cubicBezTo>
                  <a:pt x="4432300" y="165100"/>
                  <a:pt x="3835400" y="0"/>
                  <a:pt x="3022600" y="0"/>
                </a:cubicBezTo>
                <a:cubicBezTo>
                  <a:pt x="1397000" y="0"/>
                  <a:pt x="266700" y="939800"/>
                  <a:pt x="266700" y="2273300"/>
                </a:cubicBezTo>
                <a:cubicBezTo>
                  <a:pt x="266700" y="2743200"/>
                  <a:pt x="431800" y="3162300"/>
                  <a:pt x="736600" y="3492500"/>
                </a:cubicBezTo>
                <a:cubicBezTo>
                  <a:pt x="977900" y="3746500"/>
                  <a:pt x="1168400" y="3860800"/>
                  <a:pt x="1612900" y="4013200"/>
                </a:cubicBezTo>
                <a:lnTo>
                  <a:pt x="711200" y="4699000"/>
                </a:lnTo>
                <a:cubicBezTo>
                  <a:pt x="584200" y="4787900"/>
                  <a:pt x="495300" y="5054600"/>
                  <a:pt x="495300" y="5308600"/>
                </a:cubicBezTo>
                <a:cubicBezTo>
                  <a:pt x="495300" y="5765800"/>
                  <a:pt x="723900" y="5994400"/>
                  <a:pt x="1358900" y="6159500"/>
                </a:cubicBezTo>
                <a:lnTo>
                  <a:pt x="330200" y="6769100"/>
                </a:lnTo>
                <a:cubicBezTo>
                  <a:pt x="139700" y="6883400"/>
                  <a:pt x="0" y="7213600"/>
                  <a:pt x="0" y="7556500"/>
                </a:cubicBezTo>
                <a:cubicBezTo>
                  <a:pt x="0" y="8661400"/>
                  <a:pt x="1066800" y="9359900"/>
                  <a:pt x="2743200" y="9359900"/>
                </a:cubicBezTo>
                <a:cubicBezTo>
                  <a:pt x="4965700" y="9359900"/>
                  <a:pt x="6464300" y="8204200"/>
                  <a:pt x="6464300" y="6515100"/>
                </a:cubicBezTo>
                <a:cubicBezTo>
                  <a:pt x="6464300" y="5448300"/>
                  <a:pt x="5867400" y="4940300"/>
                  <a:pt x="4584700" y="4940300"/>
                </a:cubicBezTo>
                <a:lnTo>
                  <a:pt x="4279900" y="4940300"/>
                </a:lnTo>
                <a:cubicBezTo>
                  <a:pt x="3022600" y="4978400"/>
                  <a:pt x="2565400" y="4991100"/>
                  <a:pt x="2425700" y="4991100"/>
                </a:cubicBezTo>
                <a:cubicBezTo>
                  <a:pt x="2032000" y="4991100"/>
                  <a:pt x="1828800" y="4864100"/>
                  <a:pt x="1828800" y="4610100"/>
                </a:cubicBezTo>
                <a:cubicBezTo>
                  <a:pt x="1828800" y="4419600"/>
                  <a:pt x="1943100" y="4267200"/>
                  <a:pt x="2197100" y="4114800"/>
                </a:cubicBezTo>
                <a:cubicBezTo>
                  <a:pt x="2425700" y="4127500"/>
                  <a:pt x="2552700" y="4140200"/>
                  <a:pt x="2705100" y="4140200"/>
                </a:cubicBezTo>
                <a:cubicBezTo>
                  <a:pt x="3581400" y="4140200"/>
                  <a:pt x="4394200" y="3848100"/>
                  <a:pt x="4914900" y="3327400"/>
                </a:cubicBezTo>
                <a:cubicBezTo>
                  <a:pt x="5308600" y="2933700"/>
                  <a:pt x="5473700" y="2489200"/>
                  <a:pt x="5473700" y="1854200"/>
                </a:cubicBezTo>
                <a:cubicBezTo>
                  <a:pt x="5473700" y="1651000"/>
                  <a:pt x="5461000" y="1498600"/>
                  <a:pt x="5410200" y="1257300"/>
                </a:cubicBezTo>
                <a:close/>
                <a:moveTo>
                  <a:pt x="4343400" y="5981700"/>
                </a:moveTo>
                <a:moveTo>
                  <a:pt x="2870200" y="635000"/>
                </a:moveTo>
                <a:cubicBezTo>
                  <a:pt x="3543300" y="635000"/>
                  <a:pt x="3911600" y="1181100"/>
                  <a:pt x="3911600" y="2184400"/>
                </a:cubicBezTo>
                <a:cubicBezTo>
                  <a:pt x="3911600" y="3086100"/>
                  <a:pt x="3568700" y="3556000"/>
                  <a:pt x="2895600" y="3556000"/>
                </a:cubicBezTo>
                <a:cubicBezTo>
                  <a:pt x="2235200" y="3556000"/>
                  <a:pt x="1828800" y="2984500"/>
                  <a:pt x="1828800" y="2032000"/>
                </a:cubicBezTo>
                <a:cubicBezTo>
                  <a:pt x="1828800" y="1117600"/>
                  <a:pt x="2184400" y="635000"/>
                  <a:pt x="2870200" y="635000"/>
                </a:cubicBezTo>
                <a:close/>
                <a:moveTo>
                  <a:pt x="5016500" y="5981700"/>
                </a:moveTo>
                <a:moveTo>
                  <a:pt x="3124200" y="6172200"/>
                </a:moveTo>
                <a:cubicBezTo>
                  <a:pt x="4673600" y="6172200"/>
                  <a:pt x="5054600" y="6375400"/>
                  <a:pt x="5054600" y="7188200"/>
                </a:cubicBezTo>
                <a:cubicBezTo>
                  <a:pt x="5054600" y="8064500"/>
                  <a:pt x="4203700" y="8724900"/>
                  <a:pt x="3073400" y="8724900"/>
                </a:cubicBezTo>
                <a:cubicBezTo>
                  <a:pt x="1943100" y="8724900"/>
                  <a:pt x="1193800" y="8191500"/>
                  <a:pt x="1193800" y="7404100"/>
                </a:cubicBezTo>
                <a:cubicBezTo>
                  <a:pt x="1193800" y="6934200"/>
                  <a:pt x="1460500" y="6502400"/>
                  <a:pt x="1841500" y="6311900"/>
                </a:cubicBezTo>
                <a:cubicBezTo>
                  <a:pt x="2044700" y="6223000"/>
                  <a:pt x="2501900" y="6172200"/>
                  <a:pt x="3124200" y="6172200"/>
                </a:cubicBezTo>
                <a:close/>
                <a:moveTo>
                  <a:pt x="-5207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" name="Freeform 3015"/>
          <p:cNvSpPr/>
          <p:nvPr/>
        </p:nvSpPr>
        <p:spPr>
          <a:xfrm rot="0" flipH="0" flipV="0">
            <a:off x="1890121" y="8849385"/>
            <a:ext cx="137389" cy="120154"/>
          </a:xfrm>
          <a:custGeom>
            <a:pathLst>
              <a:path w="7086600" h="6197600">
                <a:moveTo>
                  <a:pt x="4660900" y="4965700"/>
                </a:moveTo>
                <a:lnTo>
                  <a:pt x="4597400" y="6019800"/>
                </a:lnTo>
                <a:cubicBezTo>
                  <a:pt x="5651500" y="5981700"/>
                  <a:pt x="5651500" y="5981700"/>
                  <a:pt x="5791200" y="5981700"/>
                </a:cubicBezTo>
                <a:cubicBezTo>
                  <a:pt x="5918200" y="5981700"/>
                  <a:pt x="6134100" y="5981700"/>
                  <a:pt x="6489700" y="6007100"/>
                </a:cubicBezTo>
                <a:cubicBezTo>
                  <a:pt x="6578600" y="6007100"/>
                  <a:pt x="6819900" y="6007100"/>
                  <a:pt x="7086600" y="6019800"/>
                </a:cubicBezTo>
                <a:lnTo>
                  <a:pt x="7086600" y="5549900"/>
                </a:lnTo>
                <a:lnTo>
                  <a:pt x="6667500" y="5524500"/>
                </a:lnTo>
                <a:cubicBezTo>
                  <a:pt x="6273800" y="5499100"/>
                  <a:pt x="6210300" y="5397500"/>
                  <a:pt x="6210300" y="4711700"/>
                </a:cubicBezTo>
                <a:lnTo>
                  <a:pt x="6210300" y="76200"/>
                </a:lnTo>
                <a:lnTo>
                  <a:pt x="6083300" y="0"/>
                </a:lnTo>
                <a:lnTo>
                  <a:pt x="5194300" y="279400"/>
                </a:lnTo>
                <a:cubicBezTo>
                  <a:pt x="4775200" y="406400"/>
                  <a:pt x="4546600" y="444500"/>
                  <a:pt x="3759200" y="546100"/>
                </a:cubicBezTo>
                <a:lnTo>
                  <a:pt x="3759200" y="1003300"/>
                </a:lnTo>
                <a:lnTo>
                  <a:pt x="4330700" y="1041400"/>
                </a:lnTo>
                <a:cubicBezTo>
                  <a:pt x="4622800" y="1066800"/>
                  <a:pt x="4660900" y="1181100"/>
                  <a:pt x="4660900" y="1930400"/>
                </a:cubicBezTo>
                <a:lnTo>
                  <a:pt x="4660900" y="3911600"/>
                </a:lnTo>
                <a:cubicBezTo>
                  <a:pt x="4660900" y="4533900"/>
                  <a:pt x="4114800" y="5054600"/>
                  <a:pt x="3441700" y="5054600"/>
                </a:cubicBezTo>
                <a:cubicBezTo>
                  <a:pt x="2717800" y="5054600"/>
                  <a:pt x="2451100" y="4610100"/>
                  <a:pt x="2451100" y="3390900"/>
                </a:cubicBezTo>
                <a:lnTo>
                  <a:pt x="2451100" y="76200"/>
                </a:lnTo>
                <a:lnTo>
                  <a:pt x="2324100" y="0"/>
                </a:lnTo>
                <a:lnTo>
                  <a:pt x="1435100" y="279400"/>
                </a:lnTo>
                <a:cubicBezTo>
                  <a:pt x="1016000" y="406400"/>
                  <a:pt x="800100" y="444500"/>
                  <a:pt x="0" y="546100"/>
                </a:cubicBezTo>
                <a:lnTo>
                  <a:pt x="0" y="1003300"/>
                </a:lnTo>
                <a:lnTo>
                  <a:pt x="571500" y="1041400"/>
                </a:lnTo>
                <a:cubicBezTo>
                  <a:pt x="863600" y="1066800"/>
                  <a:pt x="901700" y="1181100"/>
                  <a:pt x="901700" y="1930400"/>
                </a:cubicBezTo>
                <a:lnTo>
                  <a:pt x="901700" y="4203700"/>
                </a:lnTo>
                <a:cubicBezTo>
                  <a:pt x="901700" y="5486400"/>
                  <a:pt x="1587500" y="6197600"/>
                  <a:pt x="2806700" y="6197600"/>
                </a:cubicBezTo>
                <a:cubicBezTo>
                  <a:pt x="3175000" y="6197600"/>
                  <a:pt x="3505200" y="6096000"/>
                  <a:pt x="3695700" y="5905500"/>
                </a:cubicBezTo>
                <a:close/>
                <a:moveTo>
                  <a:pt x="6985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" name="Freeform 3016"/>
          <p:cNvSpPr/>
          <p:nvPr/>
        </p:nvSpPr>
        <p:spPr>
          <a:xfrm rot="0" flipH="0" flipV="0">
            <a:off x="2041791" y="8849385"/>
            <a:ext cx="88392" cy="116707"/>
          </a:xfrm>
          <a:custGeom>
            <a:pathLst>
              <a:path w="4559300" h="6019800">
                <a:moveTo>
                  <a:pt x="2324100" y="0"/>
                </a:moveTo>
                <a:lnTo>
                  <a:pt x="1435100" y="279400"/>
                </a:lnTo>
                <a:cubicBezTo>
                  <a:pt x="1028700" y="406400"/>
                  <a:pt x="800100" y="444500"/>
                  <a:pt x="0" y="546100"/>
                </a:cubicBezTo>
                <a:lnTo>
                  <a:pt x="0" y="1003300"/>
                </a:lnTo>
                <a:lnTo>
                  <a:pt x="571500" y="1041400"/>
                </a:lnTo>
                <a:cubicBezTo>
                  <a:pt x="863600" y="1066800"/>
                  <a:pt x="901700" y="1181100"/>
                  <a:pt x="901700" y="1930400"/>
                </a:cubicBezTo>
                <a:lnTo>
                  <a:pt x="901700" y="4711700"/>
                </a:lnTo>
                <a:cubicBezTo>
                  <a:pt x="901700" y="5397500"/>
                  <a:pt x="838200" y="5499100"/>
                  <a:pt x="444500" y="5524500"/>
                </a:cubicBezTo>
                <a:lnTo>
                  <a:pt x="0" y="5549900"/>
                </a:lnTo>
                <a:lnTo>
                  <a:pt x="0" y="6019800"/>
                </a:lnTo>
                <a:lnTo>
                  <a:pt x="1638300" y="5981700"/>
                </a:lnTo>
                <a:cubicBezTo>
                  <a:pt x="1803400" y="5981700"/>
                  <a:pt x="1841500" y="5981700"/>
                  <a:pt x="3556000" y="6019800"/>
                </a:cubicBezTo>
                <a:lnTo>
                  <a:pt x="3556000" y="5549900"/>
                </a:lnTo>
                <a:lnTo>
                  <a:pt x="3060700" y="5524500"/>
                </a:lnTo>
                <a:cubicBezTo>
                  <a:pt x="2514600" y="5499100"/>
                  <a:pt x="2451100" y="5422900"/>
                  <a:pt x="2451100" y="4711700"/>
                </a:cubicBezTo>
                <a:lnTo>
                  <a:pt x="2451100" y="2197100"/>
                </a:lnTo>
                <a:cubicBezTo>
                  <a:pt x="2451100" y="1803400"/>
                  <a:pt x="2971800" y="1384300"/>
                  <a:pt x="3467100" y="1384300"/>
                </a:cubicBezTo>
                <a:cubicBezTo>
                  <a:pt x="3784600" y="1384300"/>
                  <a:pt x="4013200" y="1536700"/>
                  <a:pt x="4191000" y="1841500"/>
                </a:cubicBezTo>
                <a:lnTo>
                  <a:pt x="4495800" y="1714500"/>
                </a:lnTo>
                <a:lnTo>
                  <a:pt x="4559300" y="76200"/>
                </a:lnTo>
                <a:cubicBezTo>
                  <a:pt x="4432300" y="25400"/>
                  <a:pt x="4267200" y="0"/>
                  <a:pt x="4089400" y="0"/>
                </a:cubicBezTo>
                <a:cubicBezTo>
                  <a:pt x="3733800" y="0"/>
                  <a:pt x="3492500" y="152400"/>
                  <a:pt x="3009900" y="673100"/>
                </a:cubicBezTo>
                <a:lnTo>
                  <a:pt x="2451100" y="1282700"/>
                </a:lnTo>
                <a:lnTo>
                  <a:pt x="2451100" y="76200"/>
                </a:lnTo>
                <a:close/>
                <a:moveTo>
                  <a:pt x="56007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" name="Freeform 3017"/>
          <p:cNvSpPr/>
          <p:nvPr/>
        </p:nvSpPr>
        <p:spPr>
          <a:xfrm rot="0" flipH="0" flipV="0">
            <a:off x="2140524" y="8849385"/>
            <a:ext cx="103165" cy="120154"/>
          </a:xfrm>
          <a:custGeom>
            <a:pathLst>
              <a:path w="5321300" h="6197600">
                <a:moveTo>
                  <a:pt x="5321300" y="2235200"/>
                </a:moveTo>
                <a:cubicBezTo>
                  <a:pt x="5321300" y="876300"/>
                  <a:pt x="4368800" y="0"/>
                  <a:pt x="2921000" y="0"/>
                </a:cubicBezTo>
                <a:cubicBezTo>
                  <a:pt x="2476500" y="0"/>
                  <a:pt x="2146300" y="88900"/>
                  <a:pt x="1803400" y="292100"/>
                </a:cubicBezTo>
                <a:lnTo>
                  <a:pt x="1206500" y="647700"/>
                </a:lnTo>
                <a:cubicBezTo>
                  <a:pt x="368300" y="1143000"/>
                  <a:pt x="0" y="1905000"/>
                  <a:pt x="0" y="3111500"/>
                </a:cubicBezTo>
                <a:cubicBezTo>
                  <a:pt x="0" y="5130800"/>
                  <a:pt x="1016000" y="6197600"/>
                  <a:pt x="2908300" y="6197600"/>
                </a:cubicBezTo>
                <a:cubicBezTo>
                  <a:pt x="3632200" y="6197600"/>
                  <a:pt x="4102100" y="6070600"/>
                  <a:pt x="4914900" y="5651500"/>
                </a:cubicBezTo>
                <a:lnTo>
                  <a:pt x="5194300" y="5041900"/>
                </a:lnTo>
                <a:lnTo>
                  <a:pt x="5041900" y="4851400"/>
                </a:lnTo>
                <a:cubicBezTo>
                  <a:pt x="4445000" y="5181600"/>
                  <a:pt x="4064000" y="5295900"/>
                  <a:pt x="3556000" y="5295900"/>
                </a:cubicBezTo>
                <a:cubicBezTo>
                  <a:pt x="2895600" y="5295900"/>
                  <a:pt x="2273300" y="4940300"/>
                  <a:pt x="1955800" y="4394200"/>
                </a:cubicBezTo>
                <a:cubicBezTo>
                  <a:pt x="1752600" y="4038600"/>
                  <a:pt x="1676400" y="3746500"/>
                  <a:pt x="1651000" y="3149600"/>
                </a:cubicBezTo>
                <a:lnTo>
                  <a:pt x="3314700" y="3149600"/>
                </a:lnTo>
                <a:cubicBezTo>
                  <a:pt x="4038600" y="3149600"/>
                  <a:pt x="4610100" y="3073400"/>
                  <a:pt x="5321300" y="2895600"/>
                </a:cubicBezTo>
                <a:close/>
                <a:moveTo>
                  <a:pt x="3213100" y="5981700"/>
                </a:moveTo>
                <a:moveTo>
                  <a:pt x="2641600" y="2514600"/>
                </a:moveTo>
                <a:lnTo>
                  <a:pt x="2590800" y="2514600"/>
                </a:lnTo>
                <a:cubicBezTo>
                  <a:pt x="2514600" y="2514600"/>
                  <a:pt x="2171700" y="2501900"/>
                  <a:pt x="1981200" y="2489200"/>
                </a:cubicBezTo>
                <a:lnTo>
                  <a:pt x="1574800" y="2476500"/>
                </a:lnTo>
                <a:cubicBezTo>
                  <a:pt x="1612900" y="1219200"/>
                  <a:pt x="1917700" y="711200"/>
                  <a:pt x="2654300" y="711200"/>
                </a:cubicBezTo>
                <a:cubicBezTo>
                  <a:pt x="3378200" y="711200"/>
                  <a:pt x="3683000" y="1219200"/>
                  <a:pt x="3708400" y="2476500"/>
                </a:cubicBezTo>
                <a:close/>
                <a:moveTo>
                  <a:pt x="2933700" y="5981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" name="Freeform 3018"/>
          <p:cNvSpPr/>
          <p:nvPr/>
        </p:nvSpPr>
        <p:spPr>
          <a:xfrm rot="0" flipH="0" flipV="0">
            <a:off x="2326172" y="8803835"/>
            <a:ext cx="110059" cy="162257"/>
          </a:xfrm>
          <a:custGeom>
            <a:pathLst>
              <a:path w="5676900" h="8369300">
                <a:moveTo>
                  <a:pt x="5676900" y="38100"/>
                </a:moveTo>
                <a:lnTo>
                  <a:pt x="3886200" y="76200"/>
                </a:lnTo>
                <a:lnTo>
                  <a:pt x="3517900" y="76200"/>
                </a:lnTo>
                <a:cubicBezTo>
                  <a:pt x="3200400" y="76200"/>
                  <a:pt x="2489200" y="63500"/>
                  <a:pt x="1384300" y="25400"/>
                </a:cubicBezTo>
                <a:cubicBezTo>
                  <a:pt x="1206500" y="25400"/>
                  <a:pt x="685800" y="12700"/>
                  <a:pt x="127000" y="0"/>
                </a:cubicBezTo>
                <a:lnTo>
                  <a:pt x="0" y="101600"/>
                </a:lnTo>
                <a:cubicBezTo>
                  <a:pt x="38100" y="927100"/>
                  <a:pt x="50800" y="1295400"/>
                  <a:pt x="50800" y="1905000"/>
                </a:cubicBezTo>
                <a:cubicBezTo>
                  <a:pt x="50800" y="2057400"/>
                  <a:pt x="50800" y="2057400"/>
                  <a:pt x="38100" y="3048000"/>
                </a:cubicBezTo>
                <a:lnTo>
                  <a:pt x="533400" y="3048000"/>
                </a:lnTo>
                <a:lnTo>
                  <a:pt x="635000" y="2235200"/>
                </a:lnTo>
                <a:cubicBezTo>
                  <a:pt x="698500" y="1676400"/>
                  <a:pt x="838200" y="1574800"/>
                  <a:pt x="1435100" y="1574800"/>
                </a:cubicBezTo>
                <a:lnTo>
                  <a:pt x="4292600" y="1574800"/>
                </a:lnTo>
                <a:lnTo>
                  <a:pt x="4343400" y="1651000"/>
                </a:lnTo>
                <a:lnTo>
                  <a:pt x="533400" y="8229600"/>
                </a:lnTo>
                <a:lnTo>
                  <a:pt x="609600" y="8369300"/>
                </a:lnTo>
                <a:cubicBezTo>
                  <a:pt x="1193800" y="8331200"/>
                  <a:pt x="1193800" y="8331200"/>
                  <a:pt x="1308100" y="8331200"/>
                </a:cubicBezTo>
                <a:cubicBezTo>
                  <a:pt x="1397000" y="8331200"/>
                  <a:pt x="1549400" y="8343900"/>
                  <a:pt x="1765300" y="8356600"/>
                </a:cubicBezTo>
                <a:cubicBezTo>
                  <a:pt x="1803400" y="8356600"/>
                  <a:pt x="1905000" y="8356600"/>
                  <a:pt x="2006600" y="8369300"/>
                </a:cubicBezTo>
                <a:cubicBezTo>
                  <a:pt x="2197100" y="7747000"/>
                  <a:pt x="2768600" y="6337300"/>
                  <a:pt x="3098800" y="5638800"/>
                </a:cubicBezTo>
                <a:lnTo>
                  <a:pt x="4495800" y="2794000"/>
                </a:lnTo>
                <a:cubicBezTo>
                  <a:pt x="5003800" y="1765300"/>
                  <a:pt x="5245100" y="1295400"/>
                  <a:pt x="5676900" y="609600"/>
                </a:cubicBezTo>
                <a:close/>
                <a:moveTo>
                  <a:pt x="7708900" y="8331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" name="Freeform 3019"/>
          <p:cNvSpPr/>
          <p:nvPr/>
        </p:nvSpPr>
        <p:spPr>
          <a:xfrm rot="0" flipH="0" flipV="0">
            <a:off x="2449527" y="8929898"/>
            <a:ext cx="38409" cy="38409"/>
          </a:xfrm>
          <a:custGeom>
            <a:pathLst>
              <a:path w="1981200" h="1981200">
                <a:moveTo>
                  <a:pt x="1003300" y="0"/>
                </a:moveTo>
                <a:cubicBezTo>
                  <a:pt x="469900" y="0"/>
                  <a:pt x="0" y="469900"/>
                  <a:pt x="0" y="1003300"/>
                </a:cubicBezTo>
                <a:cubicBezTo>
                  <a:pt x="0" y="1536700"/>
                  <a:pt x="457200" y="1981200"/>
                  <a:pt x="977900" y="1981200"/>
                </a:cubicBezTo>
                <a:cubicBezTo>
                  <a:pt x="1511300" y="1981200"/>
                  <a:pt x="1981200" y="1524000"/>
                  <a:pt x="1981200" y="1003300"/>
                </a:cubicBezTo>
                <a:cubicBezTo>
                  <a:pt x="1981200" y="482600"/>
                  <a:pt x="1511300" y="0"/>
                  <a:pt x="1003300" y="0"/>
                </a:cubicBezTo>
                <a:close/>
                <a:moveTo>
                  <a:pt x="1231900" y="18288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" name="Freeform 3020"/>
          <p:cNvSpPr/>
          <p:nvPr/>
        </p:nvSpPr>
        <p:spPr>
          <a:xfrm rot="0" flipH="0" flipV="0">
            <a:off x="2508127" y="8800388"/>
            <a:ext cx="103411" cy="165704"/>
          </a:xfrm>
          <a:custGeom>
            <a:pathLst>
              <a:path w="5334000" h="8547100">
                <a:moveTo>
                  <a:pt x="1955800" y="1346200"/>
                </a:moveTo>
                <a:cubicBezTo>
                  <a:pt x="1981200" y="1333500"/>
                  <a:pt x="2006600" y="1333500"/>
                  <a:pt x="2019300" y="1333500"/>
                </a:cubicBezTo>
                <a:cubicBezTo>
                  <a:pt x="2120900" y="1346200"/>
                  <a:pt x="2146300" y="1435100"/>
                  <a:pt x="2146300" y="1816100"/>
                </a:cubicBezTo>
                <a:lnTo>
                  <a:pt x="2146300" y="7442200"/>
                </a:lnTo>
                <a:cubicBezTo>
                  <a:pt x="2146300" y="7810500"/>
                  <a:pt x="1905000" y="8013700"/>
                  <a:pt x="1422400" y="8039100"/>
                </a:cubicBezTo>
                <a:lnTo>
                  <a:pt x="508000" y="8077200"/>
                </a:lnTo>
                <a:lnTo>
                  <a:pt x="508000" y="8547100"/>
                </a:lnTo>
                <a:cubicBezTo>
                  <a:pt x="1282700" y="8534400"/>
                  <a:pt x="2057400" y="8521700"/>
                  <a:pt x="2286000" y="8521700"/>
                </a:cubicBezTo>
                <a:cubicBezTo>
                  <a:pt x="2667000" y="8509000"/>
                  <a:pt x="2933700" y="8509000"/>
                  <a:pt x="3086100" y="8509000"/>
                </a:cubicBezTo>
                <a:cubicBezTo>
                  <a:pt x="3238500" y="8509000"/>
                  <a:pt x="3543300" y="8509000"/>
                  <a:pt x="3962400" y="8521700"/>
                </a:cubicBezTo>
                <a:cubicBezTo>
                  <a:pt x="4127500" y="8521700"/>
                  <a:pt x="4711700" y="8534400"/>
                  <a:pt x="5334000" y="8547100"/>
                </a:cubicBezTo>
                <a:lnTo>
                  <a:pt x="5334000" y="8077200"/>
                </a:lnTo>
                <a:lnTo>
                  <a:pt x="4546600" y="8039100"/>
                </a:lnTo>
                <a:cubicBezTo>
                  <a:pt x="4064000" y="8013700"/>
                  <a:pt x="3822700" y="7823200"/>
                  <a:pt x="3822700" y="7442200"/>
                </a:cubicBezTo>
                <a:lnTo>
                  <a:pt x="3822700" y="3352800"/>
                </a:lnTo>
                <a:cubicBezTo>
                  <a:pt x="3822700" y="2349500"/>
                  <a:pt x="3848100" y="1549400"/>
                  <a:pt x="3949700" y="127000"/>
                </a:cubicBezTo>
                <a:lnTo>
                  <a:pt x="3797300" y="0"/>
                </a:lnTo>
                <a:cubicBezTo>
                  <a:pt x="2247900" y="609600"/>
                  <a:pt x="787400" y="1104900"/>
                  <a:pt x="0" y="1282700"/>
                </a:cubicBezTo>
                <a:cubicBezTo>
                  <a:pt x="0" y="1600200"/>
                  <a:pt x="50800" y="1841500"/>
                  <a:pt x="177800" y="2171700"/>
                </a:cubicBezTo>
                <a:close/>
                <a:moveTo>
                  <a:pt x="6718300" y="85090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" name="Freeform 3021"/>
          <p:cNvSpPr/>
          <p:nvPr/>
        </p:nvSpPr>
        <p:spPr>
          <a:xfrm rot="0" flipH="0" flipV="0">
            <a:off x="2634191" y="8853571"/>
            <a:ext cx="38409" cy="114737"/>
          </a:xfrm>
          <a:custGeom>
            <a:pathLst>
              <a:path w="1981200" h="5918200">
                <a:moveTo>
                  <a:pt x="1003300" y="3937000"/>
                </a:moveTo>
                <a:cubicBezTo>
                  <a:pt x="469900" y="3937000"/>
                  <a:pt x="0" y="4406900"/>
                  <a:pt x="0" y="4940300"/>
                </a:cubicBezTo>
                <a:cubicBezTo>
                  <a:pt x="0" y="5473700"/>
                  <a:pt x="457200" y="5918200"/>
                  <a:pt x="977900" y="5918200"/>
                </a:cubicBezTo>
                <a:cubicBezTo>
                  <a:pt x="1511300" y="5918200"/>
                  <a:pt x="1981200" y="5461000"/>
                  <a:pt x="1981200" y="4940300"/>
                </a:cubicBezTo>
                <a:cubicBezTo>
                  <a:pt x="1981200" y="4419600"/>
                  <a:pt x="1511300" y="3937000"/>
                  <a:pt x="1003300" y="3937000"/>
                </a:cubicBezTo>
                <a:close/>
                <a:moveTo>
                  <a:pt x="1231900" y="5765800"/>
                </a:moveTo>
                <a:moveTo>
                  <a:pt x="1003300" y="0"/>
                </a:moveTo>
                <a:cubicBezTo>
                  <a:pt x="469900" y="0"/>
                  <a:pt x="0" y="469900"/>
                  <a:pt x="0" y="1003300"/>
                </a:cubicBezTo>
                <a:cubicBezTo>
                  <a:pt x="0" y="1536700"/>
                  <a:pt x="457200" y="1981200"/>
                  <a:pt x="977900" y="1981200"/>
                </a:cubicBezTo>
                <a:cubicBezTo>
                  <a:pt x="1511300" y="1981200"/>
                  <a:pt x="1981200" y="1524000"/>
                  <a:pt x="1981200" y="1003300"/>
                </a:cubicBezTo>
                <a:cubicBezTo>
                  <a:pt x="1981200" y="482600"/>
                  <a:pt x="1511300" y="0"/>
                  <a:pt x="1003300" y="0"/>
                </a:cubicBezTo>
                <a:close/>
                <a:moveTo>
                  <a:pt x="5168900" y="57658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" name="Freeform 3022"/>
          <p:cNvSpPr/>
          <p:nvPr/>
        </p:nvSpPr>
        <p:spPr>
          <a:xfrm rot="0" flipH="0" flipV="0">
            <a:off x="2766402" y="8790785"/>
            <a:ext cx="117820" cy="179492"/>
          </a:xfrm>
          <a:custGeom>
            <a:pathLst>
              <a:path w="6083300" h="9258300">
                <a:moveTo>
                  <a:pt x="5372100" y="2324100"/>
                </a:moveTo>
                <a:cubicBezTo>
                  <a:pt x="5372100" y="1651000"/>
                  <a:pt x="5422900" y="1219200"/>
                  <a:pt x="5549900" y="533400"/>
                </a:cubicBezTo>
                <a:cubicBezTo>
                  <a:pt x="4533900" y="127000"/>
                  <a:pt x="3962400" y="0"/>
                  <a:pt x="3263900" y="0"/>
                </a:cubicBezTo>
                <a:cubicBezTo>
                  <a:pt x="1371600" y="0"/>
                  <a:pt x="0" y="1193800"/>
                  <a:pt x="0" y="2857500"/>
                </a:cubicBezTo>
                <a:cubicBezTo>
                  <a:pt x="0" y="3479800"/>
                  <a:pt x="165100" y="3937000"/>
                  <a:pt x="533400" y="4279900"/>
                </a:cubicBezTo>
                <a:cubicBezTo>
                  <a:pt x="965200" y="4673600"/>
                  <a:pt x="1549400" y="4876800"/>
                  <a:pt x="2781300" y="5041900"/>
                </a:cubicBezTo>
                <a:cubicBezTo>
                  <a:pt x="3759200" y="5181600"/>
                  <a:pt x="4203700" y="5321300"/>
                  <a:pt x="4533900" y="5613400"/>
                </a:cubicBezTo>
                <a:cubicBezTo>
                  <a:pt x="4864100" y="5880100"/>
                  <a:pt x="5016500" y="6248400"/>
                  <a:pt x="5016500" y="6731000"/>
                </a:cubicBezTo>
                <a:cubicBezTo>
                  <a:pt x="5016500" y="7874000"/>
                  <a:pt x="4064000" y="8699500"/>
                  <a:pt x="2743200" y="8699500"/>
                </a:cubicBezTo>
                <a:cubicBezTo>
                  <a:pt x="1727200" y="8699500"/>
                  <a:pt x="736600" y="8204200"/>
                  <a:pt x="673100" y="7683500"/>
                </a:cubicBezTo>
                <a:lnTo>
                  <a:pt x="571500" y="6832600"/>
                </a:lnTo>
                <a:lnTo>
                  <a:pt x="165100" y="6832600"/>
                </a:lnTo>
                <a:cubicBezTo>
                  <a:pt x="177800" y="7061200"/>
                  <a:pt x="177800" y="7264400"/>
                  <a:pt x="177800" y="7340600"/>
                </a:cubicBezTo>
                <a:cubicBezTo>
                  <a:pt x="177800" y="7924800"/>
                  <a:pt x="152400" y="8204200"/>
                  <a:pt x="76200" y="8775700"/>
                </a:cubicBezTo>
                <a:cubicBezTo>
                  <a:pt x="800100" y="9093200"/>
                  <a:pt x="1536700" y="9258300"/>
                  <a:pt x="2273300" y="9258300"/>
                </a:cubicBezTo>
                <a:cubicBezTo>
                  <a:pt x="4483100" y="9258300"/>
                  <a:pt x="6083300" y="7924800"/>
                  <a:pt x="6083300" y="6083300"/>
                </a:cubicBezTo>
                <a:cubicBezTo>
                  <a:pt x="6083300" y="5486400"/>
                  <a:pt x="5918200" y="5067300"/>
                  <a:pt x="5562600" y="4737100"/>
                </a:cubicBezTo>
                <a:cubicBezTo>
                  <a:pt x="5118100" y="4318000"/>
                  <a:pt x="4584700" y="4152900"/>
                  <a:pt x="3162300" y="3962400"/>
                </a:cubicBezTo>
                <a:cubicBezTo>
                  <a:pt x="1612900" y="3759200"/>
                  <a:pt x="1066800" y="3340100"/>
                  <a:pt x="1066800" y="2362200"/>
                </a:cubicBezTo>
                <a:cubicBezTo>
                  <a:pt x="1066800" y="1295400"/>
                  <a:pt x="1866900" y="533400"/>
                  <a:pt x="2984500" y="533400"/>
                </a:cubicBezTo>
                <a:cubicBezTo>
                  <a:pt x="3479800" y="533400"/>
                  <a:pt x="3949700" y="635000"/>
                  <a:pt x="4292600" y="825500"/>
                </a:cubicBezTo>
                <a:cubicBezTo>
                  <a:pt x="4711700" y="1041400"/>
                  <a:pt x="4851400" y="1231900"/>
                  <a:pt x="4889500" y="1600200"/>
                </a:cubicBezTo>
                <a:lnTo>
                  <a:pt x="4965700" y="2324100"/>
                </a:lnTo>
                <a:close/>
                <a:moveTo>
                  <a:pt x="6375400" y="9004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" name="Freeform 3023"/>
          <p:cNvSpPr/>
          <p:nvPr/>
        </p:nvSpPr>
        <p:spPr>
          <a:xfrm rot="0" flipH="0" flipV="0">
            <a:off x="2894799" y="8786599"/>
            <a:ext cx="129872" cy="181708"/>
          </a:xfrm>
          <a:custGeom>
            <a:pathLst>
              <a:path w="6705600" h="93726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600200" y="9220200"/>
                </a:cubicBezTo>
                <a:cubicBezTo>
                  <a:pt x="1955800" y="9220200"/>
                  <a:pt x="2019300" y="9220200"/>
                  <a:pt x="3149600" y="9258300"/>
                </a:cubicBezTo>
                <a:lnTo>
                  <a:pt x="31496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6172200"/>
                </a:lnTo>
                <a:lnTo>
                  <a:pt x="5486400" y="9372600"/>
                </a:lnTo>
                <a:lnTo>
                  <a:pt x="6705600" y="9004300"/>
                </a:lnTo>
                <a:lnTo>
                  <a:pt x="6705600" y="8712200"/>
                </a:lnTo>
                <a:cubicBezTo>
                  <a:pt x="6400800" y="8712200"/>
                  <a:pt x="6032500" y="8496300"/>
                  <a:pt x="5626100" y="8102600"/>
                </a:cubicBezTo>
                <a:lnTo>
                  <a:pt x="4025900" y="6515100"/>
                </a:lnTo>
                <a:cubicBezTo>
                  <a:pt x="3568700" y="6070600"/>
                  <a:pt x="3429000" y="5905500"/>
                  <a:pt x="3213100" y="5651500"/>
                </a:cubicBezTo>
                <a:lnTo>
                  <a:pt x="4851400" y="4368800"/>
                </a:lnTo>
                <a:cubicBezTo>
                  <a:pt x="5448300" y="3911600"/>
                  <a:pt x="5791200" y="3759200"/>
                  <a:pt x="6223000" y="3771900"/>
                </a:cubicBezTo>
                <a:lnTo>
                  <a:pt x="6223000" y="3390900"/>
                </a:lnTo>
                <a:lnTo>
                  <a:pt x="4953000" y="3390900"/>
                </a:lnTo>
                <a:cubicBezTo>
                  <a:pt x="4140200" y="4203700"/>
                  <a:pt x="3543300" y="4762500"/>
                  <a:pt x="3048000" y="5156200"/>
                </a:cubicBezTo>
                <a:lnTo>
                  <a:pt x="2120900" y="5905500"/>
                </a:ln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" name="Freeform 3024"/>
          <p:cNvSpPr/>
          <p:nvPr/>
        </p:nvSpPr>
        <p:spPr>
          <a:xfrm rot="0" flipH="0" flipV="0">
            <a:off x="3032789" y="8849877"/>
            <a:ext cx="103799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" name="Freeform 3025"/>
          <p:cNvSpPr/>
          <p:nvPr/>
        </p:nvSpPr>
        <p:spPr>
          <a:xfrm rot="0" flipH="0" flipV="0">
            <a:off x="3149626" y="8812452"/>
            <a:ext cx="73053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" name="Freeform 3026"/>
          <p:cNvSpPr/>
          <p:nvPr/>
        </p:nvSpPr>
        <p:spPr>
          <a:xfrm rot="0" flipH="0" flipV="0">
            <a:off x="3230796" y="8849877"/>
            <a:ext cx="95190" cy="120400"/>
          </a:xfrm>
          <a:custGeom>
            <a:pathLst>
              <a:path w="4914900" h="6210300">
                <a:moveTo>
                  <a:pt x="4737100" y="2006600"/>
                </a:moveTo>
                <a:cubicBezTo>
                  <a:pt x="4737100" y="1422400"/>
                  <a:pt x="4800600" y="901700"/>
                  <a:pt x="4914900" y="444500"/>
                </a:cubicBezTo>
                <a:cubicBezTo>
                  <a:pt x="4406900" y="139700"/>
                  <a:pt x="3962400" y="0"/>
                  <a:pt x="3441700" y="0"/>
                </a:cubicBezTo>
                <a:cubicBezTo>
                  <a:pt x="2832100" y="0"/>
                  <a:pt x="2120900" y="241300"/>
                  <a:pt x="1358900" y="723900"/>
                </a:cubicBezTo>
                <a:cubicBezTo>
                  <a:pt x="469900" y="1282700"/>
                  <a:pt x="0" y="2171700"/>
                  <a:pt x="0" y="3289300"/>
                </a:cubicBezTo>
                <a:cubicBezTo>
                  <a:pt x="0" y="5003800"/>
                  <a:pt x="1206500" y="6210300"/>
                  <a:pt x="2908300" y="6210300"/>
                </a:cubicBezTo>
                <a:cubicBezTo>
                  <a:pt x="3568700" y="6210300"/>
                  <a:pt x="4521200" y="5969000"/>
                  <a:pt x="4648200" y="5778500"/>
                </a:cubicBezTo>
                <a:lnTo>
                  <a:pt x="4914900" y="5372100"/>
                </a:lnTo>
                <a:lnTo>
                  <a:pt x="4787900" y="5181600"/>
                </a:lnTo>
                <a:cubicBezTo>
                  <a:pt x="4318000" y="5435600"/>
                  <a:pt x="3911600" y="5549900"/>
                  <a:pt x="3454400" y="5549900"/>
                </a:cubicBezTo>
                <a:cubicBezTo>
                  <a:pt x="2044700" y="5549900"/>
                  <a:pt x="1117600" y="4457700"/>
                  <a:pt x="1117600" y="2781300"/>
                </a:cubicBezTo>
                <a:cubicBezTo>
                  <a:pt x="1117600" y="1422400"/>
                  <a:pt x="1752600" y="660400"/>
                  <a:pt x="2895600" y="660400"/>
                </a:cubicBezTo>
                <a:cubicBezTo>
                  <a:pt x="3454400" y="660400"/>
                  <a:pt x="4064000" y="914400"/>
                  <a:pt x="4292600" y="1231900"/>
                </a:cubicBezTo>
                <a:lnTo>
                  <a:pt x="4381500" y="2006600"/>
                </a:lnTo>
                <a:close/>
                <a:moveTo>
                  <a:pt x="36195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" name="Freeform 3027"/>
          <p:cNvSpPr/>
          <p:nvPr/>
        </p:nvSpPr>
        <p:spPr>
          <a:xfrm rot="0" flipH="0" flipV="0">
            <a:off x="3335088" y="8786599"/>
            <a:ext cx="139219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" name="Freeform 3028"/>
          <p:cNvSpPr/>
          <p:nvPr/>
        </p:nvSpPr>
        <p:spPr>
          <a:xfrm rot="0" flipH="0" flipV="0">
            <a:off x="3546131" y="8849877"/>
            <a:ext cx="88795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" name="Freeform 3029"/>
          <p:cNvSpPr/>
          <p:nvPr/>
        </p:nvSpPr>
        <p:spPr>
          <a:xfrm rot="0" flipH="0" flipV="0">
            <a:off x="3644520" y="8786599"/>
            <a:ext cx="139219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0" name="Freeform 3030"/>
          <p:cNvSpPr/>
          <p:nvPr/>
        </p:nvSpPr>
        <p:spPr>
          <a:xfrm rot="0" flipH="0" flipV="0">
            <a:off x="3794070" y="8849877"/>
            <a:ext cx="118558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1" name="Freeform 3031"/>
          <p:cNvSpPr/>
          <p:nvPr/>
        </p:nvSpPr>
        <p:spPr>
          <a:xfrm rot="0" flipH="0" flipV="0">
            <a:off x="3921729" y="8849877"/>
            <a:ext cx="197268" cy="117199"/>
          </a:xfrm>
          <a:custGeom>
            <a:pathLst>
              <a:path w="10185400" h="6045200">
                <a:moveTo>
                  <a:pt x="5168900" y="0"/>
                </a:moveTo>
                <a:cubicBezTo>
                  <a:pt x="4127500" y="2425700"/>
                  <a:pt x="3937000" y="2857500"/>
                  <a:pt x="3149600" y="4635500"/>
                </a:cubicBezTo>
                <a:lnTo>
                  <a:pt x="2082800" y="1130300"/>
                </a:lnTo>
                <a:cubicBezTo>
                  <a:pt x="2044700" y="1016000"/>
                  <a:pt x="2032000" y="914400"/>
                  <a:pt x="2032000" y="812800"/>
                </a:cubicBezTo>
                <a:cubicBezTo>
                  <a:pt x="2032000" y="622300"/>
                  <a:pt x="2197100" y="520700"/>
                  <a:pt x="2514600" y="508000"/>
                </a:cubicBezTo>
                <a:lnTo>
                  <a:pt x="3022600" y="482600"/>
                </a:lnTo>
                <a:lnTo>
                  <a:pt x="3022600" y="127000"/>
                </a:lnTo>
                <a:cubicBezTo>
                  <a:pt x="1765300" y="165100"/>
                  <a:pt x="1765300" y="165100"/>
                  <a:pt x="1511300" y="165100"/>
                </a:cubicBezTo>
                <a:cubicBezTo>
                  <a:pt x="1257300" y="165100"/>
                  <a:pt x="1257300" y="165100"/>
                  <a:pt x="0" y="127000"/>
                </a:cubicBezTo>
                <a:lnTo>
                  <a:pt x="0" y="482600"/>
                </a:lnTo>
                <a:lnTo>
                  <a:pt x="355600" y="508000"/>
                </a:lnTo>
                <a:cubicBezTo>
                  <a:pt x="711200" y="533400"/>
                  <a:pt x="876300" y="787400"/>
                  <a:pt x="1193800" y="1778000"/>
                </a:cubicBezTo>
                <a:lnTo>
                  <a:pt x="2489200" y="6045200"/>
                </a:lnTo>
                <a:lnTo>
                  <a:pt x="3086100" y="6045200"/>
                </a:lnTo>
                <a:lnTo>
                  <a:pt x="4330700" y="3124200"/>
                </a:lnTo>
                <a:cubicBezTo>
                  <a:pt x="4394200" y="2971800"/>
                  <a:pt x="4533900" y="2667000"/>
                  <a:pt x="4737100" y="2235200"/>
                </a:cubicBezTo>
                <a:lnTo>
                  <a:pt x="4991100" y="1701800"/>
                </a:lnTo>
                <a:lnTo>
                  <a:pt x="6718300" y="6045200"/>
                </a:lnTo>
                <a:lnTo>
                  <a:pt x="7302500" y="6045200"/>
                </a:lnTo>
                <a:cubicBezTo>
                  <a:pt x="7391400" y="5778500"/>
                  <a:pt x="7493000" y="5486400"/>
                  <a:pt x="7594600" y="5207000"/>
                </a:cubicBezTo>
                <a:cubicBezTo>
                  <a:pt x="7848600" y="4457700"/>
                  <a:pt x="8128000" y="3670300"/>
                  <a:pt x="8178800" y="3594100"/>
                </a:cubicBezTo>
                <a:lnTo>
                  <a:pt x="9042400" y="1612900"/>
                </a:lnTo>
                <a:cubicBezTo>
                  <a:pt x="9423400" y="762000"/>
                  <a:pt x="9575800" y="546100"/>
                  <a:pt x="9855200" y="508000"/>
                </a:cubicBezTo>
                <a:lnTo>
                  <a:pt x="10185400" y="482600"/>
                </a:lnTo>
                <a:lnTo>
                  <a:pt x="10185400" y="127000"/>
                </a:lnTo>
                <a:cubicBezTo>
                  <a:pt x="9144000" y="165100"/>
                  <a:pt x="9144000" y="165100"/>
                  <a:pt x="8940800" y="165100"/>
                </a:cubicBezTo>
                <a:cubicBezTo>
                  <a:pt x="8737600" y="165100"/>
                  <a:pt x="8737600" y="165100"/>
                  <a:pt x="7696200" y="127000"/>
                </a:cubicBezTo>
                <a:lnTo>
                  <a:pt x="7696200" y="482600"/>
                </a:lnTo>
                <a:lnTo>
                  <a:pt x="8128000" y="508000"/>
                </a:lnTo>
                <a:cubicBezTo>
                  <a:pt x="8445500" y="520700"/>
                  <a:pt x="8623300" y="673100"/>
                  <a:pt x="8623300" y="901700"/>
                </a:cubicBezTo>
                <a:cubicBezTo>
                  <a:pt x="8623300" y="1041400"/>
                  <a:pt x="8597900" y="1193800"/>
                  <a:pt x="8534400" y="1358900"/>
                </a:cubicBezTo>
                <a:lnTo>
                  <a:pt x="7899400" y="3136900"/>
                </a:lnTo>
                <a:cubicBezTo>
                  <a:pt x="7797800" y="3416300"/>
                  <a:pt x="7696200" y="3670300"/>
                  <a:pt x="7289800" y="4711700"/>
                </a:cubicBezTo>
                <a:lnTo>
                  <a:pt x="5829300" y="1028700"/>
                </a:lnTo>
                <a:cubicBezTo>
                  <a:pt x="5651500" y="596900"/>
                  <a:pt x="5562600" y="342900"/>
                  <a:pt x="5461000" y="0"/>
                </a:cubicBezTo>
                <a:close/>
                <a:moveTo>
                  <a:pt x="5880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" name="Freeform 3032"/>
          <p:cNvSpPr/>
          <p:nvPr/>
        </p:nvSpPr>
        <p:spPr>
          <a:xfrm rot="0" flipH="0" flipV="0">
            <a:off x="4130559" y="8796202"/>
            <a:ext cx="61492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" name="Freeform 3033"/>
          <p:cNvSpPr/>
          <p:nvPr/>
        </p:nvSpPr>
        <p:spPr>
          <a:xfrm rot="0" flipH="0" flipV="0">
            <a:off x="4198447" y="8849877"/>
            <a:ext cx="139219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" name="Freeform 3034"/>
          <p:cNvSpPr/>
          <p:nvPr/>
        </p:nvSpPr>
        <p:spPr>
          <a:xfrm rot="0" flipH="0" flipV="0">
            <a:off x="4347998" y="8849877"/>
            <a:ext cx="125937" cy="185155"/>
          </a:xfrm>
          <a:custGeom>
            <a:pathLst>
              <a:path w="6502400" h="9550400">
                <a:moveTo>
                  <a:pt x="6184900" y="1155700"/>
                </a:moveTo>
                <a:lnTo>
                  <a:pt x="6502400" y="635000"/>
                </a:lnTo>
                <a:lnTo>
                  <a:pt x="6451600" y="482600"/>
                </a:lnTo>
                <a:lnTo>
                  <a:pt x="4648200" y="533400"/>
                </a:lnTo>
                <a:cubicBezTo>
                  <a:pt x="4178300" y="152400"/>
                  <a:pt x="3721100" y="0"/>
                  <a:pt x="3098800" y="0"/>
                </a:cubicBezTo>
                <a:cubicBezTo>
                  <a:pt x="2540000" y="0"/>
                  <a:pt x="1892300" y="177800"/>
                  <a:pt x="1371600" y="482600"/>
                </a:cubicBezTo>
                <a:cubicBezTo>
                  <a:pt x="660400" y="889000"/>
                  <a:pt x="292100" y="1511300"/>
                  <a:pt x="292100" y="2286000"/>
                </a:cubicBezTo>
                <a:cubicBezTo>
                  <a:pt x="292100" y="3225800"/>
                  <a:pt x="876300" y="3873500"/>
                  <a:pt x="1816100" y="3975100"/>
                </a:cubicBezTo>
                <a:lnTo>
                  <a:pt x="812800" y="4749800"/>
                </a:lnTo>
                <a:cubicBezTo>
                  <a:pt x="685800" y="4940300"/>
                  <a:pt x="622300" y="5105400"/>
                  <a:pt x="622300" y="5295900"/>
                </a:cubicBezTo>
                <a:cubicBezTo>
                  <a:pt x="622300" y="5651500"/>
                  <a:pt x="850900" y="5854700"/>
                  <a:pt x="1460500" y="6032500"/>
                </a:cubicBezTo>
                <a:lnTo>
                  <a:pt x="355600" y="6629400"/>
                </a:lnTo>
                <a:cubicBezTo>
                  <a:pt x="177800" y="6731000"/>
                  <a:pt x="0" y="7200900"/>
                  <a:pt x="0" y="7594600"/>
                </a:cubicBezTo>
                <a:cubicBezTo>
                  <a:pt x="0" y="8750300"/>
                  <a:pt x="1130300" y="9550400"/>
                  <a:pt x="2743200" y="9550400"/>
                </a:cubicBezTo>
                <a:cubicBezTo>
                  <a:pt x="4660900" y="9550400"/>
                  <a:pt x="6172200" y="8343900"/>
                  <a:pt x="6172200" y="6794500"/>
                </a:cubicBezTo>
                <a:cubicBezTo>
                  <a:pt x="6172200" y="5880100"/>
                  <a:pt x="5562600" y="5245100"/>
                  <a:pt x="4673600" y="5245100"/>
                </a:cubicBezTo>
                <a:lnTo>
                  <a:pt x="2641600" y="5245100"/>
                </a:lnTo>
                <a:cubicBezTo>
                  <a:pt x="1981200" y="5245100"/>
                  <a:pt x="1676400" y="5092700"/>
                  <a:pt x="1676400" y="4749800"/>
                </a:cubicBezTo>
                <a:cubicBezTo>
                  <a:pt x="1676400" y="4584700"/>
                  <a:pt x="1778000" y="4445000"/>
                  <a:pt x="2108200" y="4165600"/>
                </a:cubicBezTo>
                <a:cubicBezTo>
                  <a:pt x="2184400" y="4102100"/>
                  <a:pt x="2209800" y="4076700"/>
                  <a:pt x="2260600" y="4025900"/>
                </a:cubicBezTo>
                <a:cubicBezTo>
                  <a:pt x="2387600" y="4038600"/>
                  <a:pt x="2463800" y="4051300"/>
                  <a:pt x="2565400" y="4051300"/>
                </a:cubicBezTo>
                <a:cubicBezTo>
                  <a:pt x="3111500" y="4051300"/>
                  <a:pt x="3784600" y="3810000"/>
                  <a:pt x="4305300" y="3441700"/>
                </a:cubicBezTo>
                <a:cubicBezTo>
                  <a:pt x="4876800" y="3022600"/>
                  <a:pt x="5156200" y="2514600"/>
                  <a:pt x="5156200" y="1841500"/>
                </a:cubicBezTo>
                <a:cubicBezTo>
                  <a:pt x="5156200" y="1587500"/>
                  <a:pt x="5118100" y="1422400"/>
                  <a:pt x="5016500" y="1155700"/>
                </a:cubicBezTo>
                <a:close/>
                <a:moveTo>
                  <a:pt x="4394200" y="5956300"/>
                </a:moveTo>
                <a:moveTo>
                  <a:pt x="2641600" y="431800"/>
                </a:moveTo>
                <a:cubicBezTo>
                  <a:pt x="3505200" y="431800"/>
                  <a:pt x="4089400" y="1143000"/>
                  <a:pt x="4089400" y="2222500"/>
                </a:cubicBezTo>
                <a:cubicBezTo>
                  <a:pt x="4089400" y="3048000"/>
                  <a:pt x="3556000" y="3619500"/>
                  <a:pt x="2781300" y="3619500"/>
                </a:cubicBezTo>
                <a:cubicBezTo>
                  <a:pt x="1930400" y="3619500"/>
                  <a:pt x="1358900" y="2959100"/>
                  <a:pt x="1358900" y="1981200"/>
                </a:cubicBezTo>
                <a:cubicBezTo>
                  <a:pt x="1358900" y="1003300"/>
                  <a:pt x="1828800" y="431800"/>
                  <a:pt x="2641600" y="431800"/>
                </a:cubicBezTo>
                <a:close/>
                <a:moveTo>
                  <a:pt x="5118100" y="5956300"/>
                </a:moveTo>
                <a:moveTo>
                  <a:pt x="3238500" y="6134100"/>
                </a:moveTo>
                <a:cubicBezTo>
                  <a:pt x="4673600" y="6134100"/>
                  <a:pt x="5168900" y="6426200"/>
                  <a:pt x="5168900" y="7251700"/>
                </a:cubicBezTo>
                <a:cubicBezTo>
                  <a:pt x="5168900" y="8343900"/>
                  <a:pt x="4165600" y="9156700"/>
                  <a:pt x="2832100" y="9156700"/>
                </a:cubicBezTo>
                <a:cubicBezTo>
                  <a:pt x="1727200" y="9156700"/>
                  <a:pt x="965200" y="8509000"/>
                  <a:pt x="965200" y="7569200"/>
                </a:cubicBezTo>
                <a:cubicBezTo>
                  <a:pt x="965200" y="6997700"/>
                  <a:pt x="1295400" y="6477000"/>
                  <a:pt x="1803400" y="6261100"/>
                </a:cubicBezTo>
                <a:cubicBezTo>
                  <a:pt x="2006600" y="6159500"/>
                  <a:pt x="2362200" y="6134100"/>
                  <a:pt x="3238500" y="6134100"/>
                </a:cubicBezTo>
                <a:close/>
                <a:moveTo>
                  <a:pt x="-5842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" name="Freeform 3035"/>
          <p:cNvSpPr/>
          <p:nvPr/>
        </p:nvSpPr>
        <p:spPr>
          <a:xfrm rot="0" flipH="0" flipV="0">
            <a:off x="4544283" y="8812452"/>
            <a:ext cx="73053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" name="Freeform 3036"/>
          <p:cNvSpPr/>
          <p:nvPr/>
        </p:nvSpPr>
        <p:spPr>
          <a:xfrm rot="0" flipH="0" flipV="0">
            <a:off x="4620534" y="8786599"/>
            <a:ext cx="139219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" name="Freeform 3037"/>
          <p:cNvSpPr/>
          <p:nvPr/>
        </p:nvSpPr>
        <p:spPr>
          <a:xfrm rot="0" flipH="0" flipV="0">
            <a:off x="4768608" y="8849877"/>
            <a:ext cx="103799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" name="Freeform 3038"/>
          <p:cNvSpPr/>
          <p:nvPr/>
        </p:nvSpPr>
        <p:spPr>
          <a:xfrm rot="0" flipH="0" flipV="0">
            <a:off x="4950627" y="8786599"/>
            <a:ext cx="133808" cy="181708"/>
          </a:xfrm>
          <a:custGeom>
            <a:pathLst>
              <a:path w="6908800" h="9372600">
                <a:moveTo>
                  <a:pt x="4787900" y="3670300"/>
                </a:moveTo>
                <a:cubicBezTo>
                  <a:pt x="4076700" y="3365500"/>
                  <a:pt x="3721100" y="3263900"/>
                  <a:pt x="3276600" y="3263900"/>
                </a:cubicBezTo>
                <a:cubicBezTo>
                  <a:pt x="2933700" y="3263900"/>
                  <a:pt x="2628900" y="3340100"/>
                  <a:pt x="2311400" y="3505200"/>
                </a:cubicBezTo>
                <a:lnTo>
                  <a:pt x="1193800" y="4089400"/>
                </a:lnTo>
                <a:cubicBezTo>
                  <a:pt x="469900" y="4470400"/>
                  <a:pt x="0" y="5397500"/>
                  <a:pt x="0" y="6477000"/>
                </a:cubicBezTo>
                <a:cubicBezTo>
                  <a:pt x="0" y="7493000"/>
                  <a:pt x="342900" y="8331200"/>
                  <a:pt x="965200" y="8839200"/>
                </a:cubicBezTo>
                <a:cubicBezTo>
                  <a:pt x="1397000" y="9207500"/>
                  <a:pt x="1993900" y="9372600"/>
                  <a:pt x="2819400" y="9372600"/>
                </a:cubicBezTo>
                <a:cubicBezTo>
                  <a:pt x="3073400" y="9372600"/>
                  <a:pt x="3365500" y="9321800"/>
                  <a:pt x="3429000" y="9271000"/>
                </a:cubicBezTo>
                <a:lnTo>
                  <a:pt x="4838700" y="8089900"/>
                </a:lnTo>
                <a:lnTo>
                  <a:pt x="4775200" y="9258300"/>
                </a:lnTo>
                <a:cubicBezTo>
                  <a:pt x="5397500" y="9232900"/>
                  <a:pt x="5600700" y="9220200"/>
                  <a:pt x="5753100" y="9220200"/>
                </a:cubicBezTo>
                <a:cubicBezTo>
                  <a:pt x="5854700" y="9220200"/>
                  <a:pt x="6032500" y="9220200"/>
                  <a:pt x="6299200" y="9232900"/>
                </a:cubicBezTo>
                <a:cubicBezTo>
                  <a:pt x="6388100" y="9245600"/>
                  <a:pt x="6642100" y="9245600"/>
                  <a:pt x="6908800" y="9258300"/>
                </a:cubicBezTo>
                <a:lnTo>
                  <a:pt x="6908800" y="8877300"/>
                </a:lnTo>
                <a:lnTo>
                  <a:pt x="6324600" y="8839200"/>
                </a:lnTo>
                <a:cubicBezTo>
                  <a:pt x="5892800" y="8813800"/>
                  <a:pt x="5854700" y="8724900"/>
                  <a:pt x="5854700" y="7924800"/>
                </a:cubicBezTo>
                <a:lnTo>
                  <a:pt x="5854700" y="101600"/>
                </a:lnTo>
                <a:lnTo>
                  <a:pt x="5740400" y="0"/>
                </a:lnTo>
                <a:cubicBezTo>
                  <a:pt x="5181600" y="215900"/>
                  <a:pt x="4762500" y="317500"/>
                  <a:pt x="3759200" y="469900"/>
                </a:cubicBezTo>
                <a:lnTo>
                  <a:pt x="3759200" y="825500"/>
                </a:lnTo>
                <a:lnTo>
                  <a:pt x="4470400" y="825500"/>
                </a:lnTo>
                <a:cubicBezTo>
                  <a:pt x="4699000" y="825500"/>
                  <a:pt x="4787900" y="965200"/>
                  <a:pt x="4787900" y="1346200"/>
                </a:cubicBezTo>
                <a:close/>
                <a:moveTo>
                  <a:pt x="5105400" y="9220200"/>
                </a:moveTo>
                <a:moveTo>
                  <a:pt x="4787900" y="6413500"/>
                </a:moveTo>
                <a:cubicBezTo>
                  <a:pt x="4787900" y="7239000"/>
                  <a:pt x="4762500" y="7366000"/>
                  <a:pt x="4597400" y="7658100"/>
                </a:cubicBezTo>
                <a:cubicBezTo>
                  <a:pt x="4241800" y="8255000"/>
                  <a:pt x="3619500" y="8648700"/>
                  <a:pt x="3022600" y="8648700"/>
                </a:cubicBezTo>
                <a:cubicBezTo>
                  <a:pt x="1905000" y="8648700"/>
                  <a:pt x="1104900" y="7569200"/>
                  <a:pt x="1104900" y="6057900"/>
                </a:cubicBezTo>
                <a:cubicBezTo>
                  <a:pt x="1104900" y="4673600"/>
                  <a:pt x="1790700" y="3860800"/>
                  <a:pt x="2933700" y="3860800"/>
                </a:cubicBezTo>
                <a:cubicBezTo>
                  <a:pt x="3416300" y="3860800"/>
                  <a:pt x="3924300" y="4025900"/>
                  <a:pt x="4368800" y="4330700"/>
                </a:cubicBezTo>
                <a:cubicBezTo>
                  <a:pt x="4635500" y="4508500"/>
                  <a:pt x="4787900" y="4673600"/>
                  <a:pt x="4787900" y="4775200"/>
                </a:cubicBezTo>
                <a:close/>
                <a:moveTo>
                  <a:pt x="23622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" name="Freeform 3039"/>
          <p:cNvSpPr/>
          <p:nvPr/>
        </p:nvSpPr>
        <p:spPr>
          <a:xfrm rot="0" flipH="0" flipV="0">
            <a:off x="5097472" y="8796202"/>
            <a:ext cx="61492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" name="Freeform 3040"/>
          <p:cNvSpPr/>
          <p:nvPr/>
        </p:nvSpPr>
        <p:spPr>
          <a:xfrm rot="0" flipH="0" flipV="0">
            <a:off x="5169542" y="8786107"/>
            <a:ext cx="78218" cy="179985"/>
          </a:xfrm>
          <a:custGeom>
            <a:pathLst>
              <a:path w="4038600" h="9283700">
                <a:moveTo>
                  <a:pt x="4038600" y="139700"/>
                </a:moveTo>
                <a:cubicBezTo>
                  <a:pt x="3771900" y="38100"/>
                  <a:pt x="3619500" y="0"/>
                  <a:pt x="3454400" y="0"/>
                </a:cubicBezTo>
                <a:cubicBezTo>
                  <a:pt x="3048000" y="0"/>
                  <a:pt x="2603500" y="215900"/>
                  <a:pt x="2324100" y="533400"/>
                </a:cubicBezTo>
                <a:lnTo>
                  <a:pt x="1587500" y="1371600"/>
                </a:lnTo>
                <a:cubicBezTo>
                  <a:pt x="1219200" y="1790700"/>
                  <a:pt x="1054100" y="2362200"/>
                  <a:pt x="1054100" y="3200400"/>
                </a:cubicBezTo>
                <a:lnTo>
                  <a:pt x="1054100" y="3733800"/>
                </a:lnTo>
                <a:lnTo>
                  <a:pt x="177800" y="4127500"/>
                </a:lnTo>
                <a:lnTo>
                  <a:pt x="177800" y="4406900"/>
                </a:lnTo>
                <a:lnTo>
                  <a:pt x="1054100" y="4356100"/>
                </a:lnTo>
                <a:lnTo>
                  <a:pt x="1054100" y="7950200"/>
                </a:lnTo>
                <a:cubicBezTo>
                  <a:pt x="1054100" y="8750300"/>
                  <a:pt x="1016000" y="8839200"/>
                  <a:pt x="584200" y="8864600"/>
                </a:cubicBezTo>
                <a:lnTo>
                  <a:pt x="0" y="8902700"/>
                </a:lnTo>
                <a:lnTo>
                  <a:pt x="0" y="9283700"/>
                </a:lnTo>
                <a:cubicBezTo>
                  <a:pt x="1270000" y="9245600"/>
                  <a:pt x="1270000" y="9245600"/>
                  <a:pt x="1587500" y="9245600"/>
                </a:cubicBezTo>
                <a:cubicBezTo>
                  <a:pt x="1905000" y="9245600"/>
                  <a:pt x="1905000" y="9245600"/>
                  <a:pt x="3175000" y="9283700"/>
                </a:cubicBezTo>
                <a:lnTo>
                  <a:pt x="3175000" y="8902700"/>
                </a:lnTo>
                <a:lnTo>
                  <a:pt x="2590800" y="8864600"/>
                </a:lnTo>
                <a:cubicBezTo>
                  <a:pt x="2159000" y="8839200"/>
                  <a:pt x="2120900" y="8750300"/>
                  <a:pt x="2120900" y="7950200"/>
                </a:cubicBezTo>
                <a:lnTo>
                  <a:pt x="2120900" y="4356100"/>
                </a:lnTo>
                <a:lnTo>
                  <a:pt x="3695700" y="4356100"/>
                </a:lnTo>
                <a:lnTo>
                  <a:pt x="3784600" y="3683000"/>
                </a:lnTo>
                <a:lnTo>
                  <a:pt x="2120900" y="3733800"/>
                </a:lnTo>
                <a:lnTo>
                  <a:pt x="2120900" y="2654300"/>
                </a:lnTo>
                <a:cubicBezTo>
                  <a:pt x="2120900" y="1193800"/>
                  <a:pt x="2286000" y="838200"/>
                  <a:pt x="3009900" y="838200"/>
                </a:cubicBezTo>
                <a:cubicBezTo>
                  <a:pt x="3352800" y="838200"/>
                  <a:pt x="3581400" y="927100"/>
                  <a:pt x="3886200" y="1193800"/>
                </a:cubicBezTo>
                <a:lnTo>
                  <a:pt x="4038600" y="1117600"/>
                </a:lnTo>
                <a:close/>
                <a:moveTo>
                  <a:pt x="8813800" y="92456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" name="Freeform 3041"/>
          <p:cNvSpPr/>
          <p:nvPr/>
        </p:nvSpPr>
        <p:spPr>
          <a:xfrm rot="0" flipH="0" flipV="0">
            <a:off x="5247023" y="8786107"/>
            <a:ext cx="78218" cy="179985"/>
          </a:xfrm>
          <a:custGeom>
            <a:pathLst>
              <a:path w="4038600" h="9283700">
                <a:moveTo>
                  <a:pt x="4038600" y="139700"/>
                </a:moveTo>
                <a:cubicBezTo>
                  <a:pt x="3771900" y="38100"/>
                  <a:pt x="3619500" y="0"/>
                  <a:pt x="3454400" y="0"/>
                </a:cubicBezTo>
                <a:cubicBezTo>
                  <a:pt x="3048000" y="0"/>
                  <a:pt x="2603500" y="215900"/>
                  <a:pt x="2324100" y="533400"/>
                </a:cubicBezTo>
                <a:lnTo>
                  <a:pt x="1587500" y="1371600"/>
                </a:lnTo>
                <a:cubicBezTo>
                  <a:pt x="1219200" y="1790700"/>
                  <a:pt x="1054100" y="2362200"/>
                  <a:pt x="1054100" y="3200400"/>
                </a:cubicBezTo>
                <a:lnTo>
                  <a:pt x="1054100" y="3733800"/>
                </a:lnTo>
                <a:lnTo>
                  <a:pt x="177800" y="4127500"/>
                </a:lnTo>
                <a:lnTo>
                  <a:pt x="177800" y="4406900"/>
                </a:lnTo>
                <a:lnTo>
                  <a:pt x="1054100" y="4356100"/>
                </a:lnTo>
                <a:lnTo>
                  <a:pt x="1054100" y="7950200"/>
                </a:lnTo>
                <a:cubicBezTo>
                  <a:pt x="1054100" y="8750300"/>
                  <a:pt x="1016000" y="8839200"/>
                  <a:pt x="584200" y="8864600"/>
                </a:cubicBezTo>
                <a:lnTo>
                  <a:pt x="0" y="8902700"/>
                </a:lnTo>
                <a:lnTo>
                  <a:pt x="0" y="9283700"/>
                </a:lnTo>
                <a:cubicBezTo>
                  <a:pt x="1270000" y="9245600"/>
                  <a:pt x="1270000" y="9245600"/>
                  <a:pt x="1587500" y="9245600"/>
                </a:cubicBezTo>
                <a:cubicBezTo>
                  <a:pt x="1905000" y="9245600"/>
                  <a:pt x="1905000" y="9245600"/>
                  <a:pt x="3175000" y="9283700"/>
                </a:cubicBezTo>
                <a:lnTo>
                  <a:pt x="3175000" y="8902700"/>
                </a:lnTo>
                <a:lnTo>
                  <a:pt x="2590800" y="8864600"/>
                </a:lnTo>
                <a:cubicBezTo>
                  <a:pt x="2159000" y="8839200"/>
                  <a:pt x="2120900" y="8750300"/>
                  <a:pt x="2120900" y="7950200"/>
                </a:cubicBezTo>
                <a:lnTo>
                  <a:pt x="2120900" y="4356100"/>
                </a:lnTo>
                <a:lnTo>
                  <a:pt x="3695700" y="4356100"/>
                </a:lnTo>
                <a:lnTo>
                  <a:pt x="3784600" y="3683000"/>
                </a:lnTo>
                <a:lnTo>
                  <a:pt x="2120900" y="3733800"/>
                </a:lnTo>
                <a:lnTo>
                  <a:pt x="2120900" y="2654300"/>
                </a:lnTo>
                <a:cubicBezTo>
                  <a:pt x="2120900" y="1193800"/>
                  <a:pt x="2286000" y="838200"/>
                  <a:pt x="3009900" y="838200"/>
                </a:cubicBezTo>
                <a:cubicBezTo>
                  <a:pt x="3352800" y="838200"/>
                  <a:pt x="3581400" y="927100"/>
                  <a:pt x="3886200" y="1193800"/>
                </a:cubicBezTo>
                <a:lnTo>
                  <a:pt x="4038600" y="1117600"/>
                </a:lnTo>
                <a:close/>
                <a:moveTo>
                  <a:pt x="8813800" y="92456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" name="Freeform 3042"/>
          <p:cNvSpPr/>
          <p:nvPr/>
        </p:nvSpPr>
        <p:spPr>
          <a:xfrm rot="0" flipH="0" flipV="0">
            <a:off x="5329669" y="8849877"/>
            <a:ext cx="103799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" name="Freeform 3043"/>
          <p:cNvSpPr/>
          <p:nvPr/>
        </p:nvSpPr>
        <p:spPr>
          <a:xfrm rot="0" flipH="0" flipV="0">
            <a:off x="5446259" y="8849877"/>
            <a:ext cx="86827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" name="Freeform 3044"/>
          <p:cNvSpPr/>
          <p:nvPr/>
        </p:nvSpPr>
        <p:spPr>
          <a:xfrm rot="0" flipH="0" flipV="0">
            <a:off x="5540220" y="8849877"/>
            <a:ext cx="103799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" name="Freeform 3045"/>
          <p:cNvSpPr/>
          <p:nvPr/>
        </p:nvSpPr>
        <p:spPr>
          <a:xfrm rot="0" flipH="0" flipV="0">
            <a:off x="5653121" y="8849877"/>
            <a:ext cx="139219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" name="Freeform 3046"/>
          <p:cNvSpPr/>
          <p:nvPr/>
        </p:nvSpPr>
        <p:spPr>
          <a:xfrm rot="0" flipH="0" flipV="0">
            <a:off x="5800212" y="8812452"/>
            <a:ext cx="73053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" name="Freeform 3047"/>
          <p:cNvSpPr/>
          <p:nvPr/>
        </p:nvSpPr>
        <p:spPr>
          <a:xfrm rot="0" flipH="0" flipV="0">
            <a:off x="5944105" y="8849877"/>
            <a:ext cx="88795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" name="Freeform 3048"/>
          <p:cNvSpPr/>
          <p:nvPr/>
        </p:nvSpPr>
        <p:spPr>
          <a:xfrm rot="0" flipH="0" flipV="0">
            <a:off x="6046429" y="8812452"/>
            <a:ext cx="73053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" name="Freeform 3049"/>
          <p:cNvSpPr/>
          <p:nvPr/>
        </p:nvSpPr>
        <p:spPr>
          <a:xfrm rot="0" flipH="0" flipV="0">
            <a:off x="6127599" y="8849877"/>
            <a:ext cx="103799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" name="Freeform 3050"/>
          <p:cNvSpPr/>
          <p:nvPr/>
        </p:nvSpPr>
        <p:spPr>
          <a:xfrm rot="0" flipH="0" flipV="0">
            <a:off x="6240993" y="8849877"/>
            <a:ext cx="134300" cy="184663"/>
          </a:xfrm>
          <a:custGeom>
            <a:pathLst>
              <a:path w="6934200" h="95250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8191500"/>
                </a:lnTo>
                <a:cubicBezTo>
                  <a:pt x="1054100" y="8991600"/>
                  <a:pt x="1016000" y="9080500"/>
                  <a:pt x="584200" y="9105900"/>
                </a:cubicBezTo>
                <a:lnTo>
                  <a:pt x="0" y="9144000"/>
                </a:lnTo>
                <a:lnTo>
                  <a:pt x="0" y="9525000"/>
                </a:lnTo>
                <a:cubicBezTo>
                  <a:pt x="1270000" y="9486900"/>
                  <a:pt x="1270000" y="9486900"/>
                  <a:pt x="1587500" y="9486900"/>
                </a:cubicBezTo>
                <a:cubicBezTo>
                  <a:pt x="1905000" y="9486900"/>
                  <a:pt x="1905000" y="9486900"/>
                  <a:pt x="3175000" y="9525000"/>
                </a:cubicBezTo>
                <a:lnTo>
                  <a:pt x="3175000" y="9144000"/>
                </a:lnTo>
                <a:lnTo>
                  <a:pt x="2590800" y="9105900"/>
                </a:lnTo>
                <a:cubicBezTo>
                  <a:pt x="2159000" y="9080500"/>
                  <a:pt x="2120900" y="8991600"/>
                  <a:pt x="2120900" y="8191500"/>
                </a:cubicBezTo>
                <a:lnTo>
                  <a:pt x="2120900" y="5791200"/>
                </a:lnTo>
                <a:cubicBezTo>
                  <a:pt x="2501900" y="6019800"/>
                  <a:pt x="2908300" y="6108700"/>
                  <a:pt x="3479800" y="6108700"/>
                </a:cubicBezTo>
                <a:cubicBezTo>
                  <a:pt x="3848100" y="6108700"/>
                  <a:pt x="4178300" y="6032500"/>
                  <a:pt x="4381500" y="5905500"/>
                </a:cubicBezTo>
                <a:lnTo>
                  <a:pt x="5829300" y="4965700"/>
                </a:lnTo>
                <a:cubicBezTo>
                  <a:pt x="6337300" y="4635500"/>
                  <a:pt x="6934200" y="3327400"/>
                  <a:pt x="6934200" y="2514600"/>
                </a:cubicBezTo>
                <a:cubicBezTo>
                  <a:pt x="6934200" y="1104900"/>
                  <a:pt x="5765800" y="0"/>
                  <a:pt x="4292600" y="0"/>
                </a:cubicBezTo>
                <a:cubicBezTo>
                  <a:pt x="3822700" y="0"/>
                  <a:pt x="3365500" y="127000"/>
                  <a:pt x="3162300" y="317500"/>
                </a:cubicBezTo>
                <a:lnTo>
                  <a:pt x="2120900" y="12700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978400" y="5956300"/>
                </a:moveTo>
                <a:moveTo>
                  <a:pt x="2120900" y="2070100"/>
                </a:moveTo>
                <a:cubicBezTo>
                  <a:pt x="2120900" y="1892300"/>
                  <a:pt x="2184400" y="1752600"/>
                  <a:pt x="2349500" y="1536700"/>
                </a:cubicBezTo>
                <a:cubicBezTo>
                  <a:pt x="2717800" y="1066800"/>
                  <a:pt x="3238500" y="825500"/>
                  <a:pt x="3873500" y="825500"/>
                </a:cubicBezTo>
                <a:cubicBezTo>
                  <a:pt x="5067300" y="825500"/>
                  <a:pt x="5829300" y="1663700"/>
                  <a:pt x="5829300" y="2984500"/>
                </a:cubicBezTo>
                <a:cubicBezTo>
                  <a:pt x="5829300" y="4406900"/>
                  <a:pt x="4978400" y="5461000"/>
                  <a:pt x="3835400" y="5461000"/>
                </a:cubicBezTo>
                <a:cubicBezTo>
                  <a:pt x="3136900" y="5461000"/>
                  <a:pt x="2616200" y="5232400"/>
                  <a:pt x="2120900" y="4711700"/>
                </a:cubicBezTo>
                <a:close/>
                <a:moveTo>
                  <a:pt x="37846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" name="Freeform 3051"/>
          <p:cNvSpPr/>
          <p:nvPr/>
        </p:nvSpPr>
        <p:spPr>
          <a:xfrm rot="0" flipH="0" flipV="0">
            <a:off x="6394232" y="8849877"/>
            <a:ext cx="88795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2" name="Freeform 3052"/>
          <p:cNvSpPr/>
          <p:nvPr/>
        </p:nvSpPr>
        <p:spPr>
          <a:xfrm rot="0" flipH="0" flipV="0">
            <a:off x="6561001" y="8849877"/>
            <a:ext cx="118558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" name="Freeform 3053"/>
          <p:cNvSpPr/>
          <p:nvPr/>
        </p:nvSpPr>
        <p:spPr>
          <a:xfrm rot="0" flipH="0" flipV="0">
            <a:off x="6693087" y="8786107"/>
            <a:ext cx="78218" cy="179985"/>
          </a:xfrm>
          <a:custGeom>
            <a:pathLst>
              <a:path w="4038600" h="9283700">
                <a:moveTo>
                  <a:pt x="4038600" y="139700"/>
                </a:moveTo>
                <a:cubicBezTo>
                  <a:pt x="3771900" y="38100"/>
                  <a:pt x="3619500" y="0"/>
                  <a:pt x="3454400" y="0"/>
                </a:cubicBezTo>
                <a:cubicBezTo>
                  <a:pt x="3048000" y="0"/>
                  <a:pt x="2603500" y="215900"/>
                  <a:pt x="2324100" y="533400"/>
                </a:cubicBezTo>
                <a:lnTo>
                  <a:pt x="1587500" y="1371600"/>
                </a:lnTo>
                <a:cubicBezTo>
                  <a:pt x="1219200" y="1790700"/>
                  <a:pt x="1054100" y="2362200"/>
                  <a:pt x="1054100" y="3200400"/>
                </a:cubicBezTo>
                <a:lnTo>
                  <a:pt x="1054100" y="3733800"/>
                </a:lnTo>
                <a:lnTo>
                  <a:pt x="177800" y="4127500"/>
                </a:lnTo>
                <a:lnTo>
                  <a:pt x="177800" y="4406900"/>
                </a:lnTo>
                <a:lnTo>
                  <a:pt x="1054100" y="4356100"/>
                </a:lnTo>
                <a:lnTo>
                  <a:pt x="1054100" y="7950200"/>
                </a:lnTo>
                <a:cubicBezTo>
                  <a:pt x="1054100" y="8750300"/>
                  <a:pt x="1016000" y="8839200"/>
                  <a:pt x="584200" y="8864600"/>
                </a:cubicBezTo>
                <a:lnTo>
                  <a:pt x="0" y="8902700"/>
                </a:lnTo>
                <a:lnTo>
                  <a:pt x="0" y="9283700"/>
                </a:lnTo>
                <a:cubicBezTo>
                  <a:pt x="1270000" y="9245600"/>
                  <a:pt x="1270000" y="9245600"/>
                  <a:pt x="1587500" y="9245600"/>
                </a:cubicBezTo>
                <a:cubicBezTo>
                  <a:pt x="1905000" y="9245600"/>
                  <a:pt x="1905000" y="9245600"/>
                  <a:pt x="3175000" y="9283700"/>
                </a:cubicBezTo>
                <a:lnTo>
                  <a:pt x="3175000" y="8902700"/>
                </a:lnTo>
                <a:lnTo>
                  <a:pt x="2590800" y="8864600"/>
                </a:lnTo>
                <a:cubicBezTo>
                  <a:pt x="2159000" y="8839200"/>
                  <a:pt x="2120900" y="8750300"/>
                  <a:pt x="2120900" y="7950200"/>
                </a:cubicBezTo>
                <a:lnTo>
                  <a:pt x="2120900" y="4356100"/>
                </a:lnTo>
                <a:lnTo>
                  <a:pt x="3695700" y="4356100"/>
                </a:lnTo>
                <a:lnTo>
                  <a:pt x="3784600" y="3683000"/>
                </a:lnTo>
                <a:lnTo>
                  <a:pt x="2120900" y="3733800"/>
                </a:lnTo>
                <a:lnTo>
                  <a:pt x="2120900" y="2654300"/>
                </a:lnTo>
                <a:cubicBezTo>
                  <a:pt x="2120900" y="1193800"/>
                  <a:pt x="2286000" y="838200"/>
                  <a:pt x="3009900" y="838200"/>
                </a:cubicBezTo>
                <a:cubicBezTo>
                  <a:pt x="3352800" y="838200"/>
                  <a:pt x="3581400" y="927100"/>
                  <a:pt x="3886200" y="1193800"/>
                </a:cubicBezTo>
                <a:lnTo>
                  <a:pt x="4038600" y="1117600"/>
                </a:lnTo>
                <a:close/>
                <a:moveTo>
                  <a:pt x="8813800" y="92456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" name="Freeform 3054"/>
          <p:cNvSpPr/>
          <p:nvPr/>
        </p:nvSpPr>
        <p:spPr>
          <a:xfrm rot="0" flipH="0" flipV="0">
            <a:off x="6838456" y="8849877"/>
            <a:ext cx="88795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" name="Freeform 3055"/>
          <p:cNvSpPr/>
          <p:nvPr/>
        </p:nvSpPr>
        <p:spPr>
          <a:xfrm rot="0" flipH="0" flipV="0">
            <a:off x="6940535" y="8796202"/>
            <a:ext cx="61492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" name="Freeform 3056"/>
          <p:cNvSpPr/>
          <p:nvPr/>
        </p:nvSpPr>
        <p:spPr>
          <a:xfrm rot="0" flipH="0" flipV="0">
            <a:off x="7010883" y="8849877"/>
            <a:ext cx="209813" cy="116214"/>
          </a:xfrm>
          <a:custGeom>
            <a:pathLst>
              <a:path w="1083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1219200" y="5956300"/>
                  <a:pt x="1257300" y="5956300"/>
                  <a:pt x="1612900" y="5956300"/>
                </a:cubicBezTo>
                <a:cubicBezTo>
                  <a:pt x="1968500" y="5956300"/>
                  <a:pt x="2298700" y="5969000"/>
                  <a:pt x="3124200" y="5994400"/>
                </a:cubicBezTo>
                <a:lnTo>
                  <a:pt x="3124200" y="5613400"/>
                </a:lnTo>
                <a:lnTo>
                  <a:pt x="2590800" y="5575300"/>
                </a:lnTo>
                <a:cubicBezTo>
                  <a:pt x="2159000" y="5549900"/>
                  <a:pt x="2120900" y="5461000"/>
                  <a:pt x="2120900" y="4660900"/>
                </a:cubicBezTo>
                <a:lnTo>
                  <a:pt x="2120900" y="1968500"/>
                </a:lnTo>
                <a:cubicBezTo>
                  <a:pt x="2120900" y="1397000"/>
                  <a:pt x="2959100" y="774700"/>
                  <a:pt x="3721100" y="774700"/>
                </a:cubicBezTo>
                <a:cubicBezTo>
                  <a:pt x="4406900" y="774700"/>
                  <a:pt x="4876800" y="1422400"/>
                  <a:pt x="4876800" y="2387600"/>
                </a:cubicBezTo>
                <a:lnTo>
                  <a:pt x="4876800" y="4660900"/>
                </a:lnTo>
                <a:cubicBezTo>
                  <a:pt x="4876800" y="5461000"/>
                  <a:pt x="4838700" y="5549900"/>
                  <a:pt x="4406900" y="5575300"/>
                </a:cubicBezTo>
                <a:lnTo>
                  <a:pt x="3822700" y="5613400"/>
                </a:lnTo>
                <a:lnTo>
                  <a:pt x="3822700" y="5994400"/>
                </a:lnTo>
                <a:cubicBezTo>
                  <a:pt x="5092700" y="5956300"/>
                  <a:pt x="5092700" y="5956300"/>
                  <a:pt x="5410200" y="5956300"/>
                </a:cubicBezTo>
                <a:cubicBezTo>
                  <a:pt x="5727700" y="5956300"/>
                  <a:pt x="5727700" y="5956300"/>
                  <a:pt x="6997700" y="5994400"/>
                </a:cubicBezTo>
                <a:lnTo>
                  <a:pt x="6997700" y="5613400"/>
                </a:lnTo>
                <a:lnTo>
                  <a:pt x="6413500" y="5575300"/>
                </a:lnTo>
                <a:cubicBezTo>
                  <a:pt x="5981700" y="5549900"/>
                  <a:pt x="5943600" y="5461000"/>
                  <a:pt x="5943600" y="4660900"/>
                </a:cubicBezTo>
                <a:lnTo>
                  <a:pt x="5943600" y="1968500"/>
                </a:lnTo>
                <a:cubicBezTo>
                  <a:pt x="5943600" y="1397000"/>
                  <a:pt x="6781800" y="774700"/>
                  <a:pt x="7543800" y="774700"/>
                </a:cubicBezTo>
                <a:cubicBezTo>
                  <a:pt x="8229600" y="774700"/>
                  <a:pt x="8699500" y="1422400"/>
                  <a:pt x="8699500" y="2387600"/>
                </a:cubicBezTo>
                <a:lnTo>
                  <a:pt x="8699500" y="5994400"/>
                </a:lnTo>
                <a:cubicBezTo>
                  <a:pt x="9474200" y="5956300"/>
                  <a:pt x="9486900" y="5956300"/>
                  <a:pt x="9702800" y="5956300"/>
                </a:cubicBezTo>
                <a:cubicBezTo>
                  <a:pt x="9867900" y="5956300"/>
                  <a:pt x="9867900" y="5956300"/>
                  <a:pt x="10833100" y="5994400"/>
                </a:cubicBezTo>
                <a:lnTo>
                  <a:pt x="10833100" y="5613400"/>
                </a:lnTo>
                <a:lnTo>
                  <a:pt x="10236200" y="5575300"/>
                </a:lnTo>
                <a:cubicBezTo>
                  <a:pt x="9804400" y="5549900"/>
                  <a:pt x="9766300" y="5461000"/>
                  <a:pt x="9766300" y="4660900"/>
                </a:cubicBezTo>
                <a:lnTo>
                  <a:pt x="9766300" y="2044700"/>
                </a:lnTo>
                <a:cubicBezTo>
                  <a:pt x="9766300" y="787400"/>
                  <a:pt x="9029700" y="0"/>
                  <a:pt x="7861300" y="0"/>
                </a:cubicBezTo>
                <a:cubicBezTo>
                  <a:pt x="7416800" y="0"/>
                  <a:pt x="7048500" y="114300"/>
                  <a:pt x="6819900" y="317500"/>
                </a:cubicBezTo>
                <a:lnTo>
                  <a:pt x="5854700" y="1181100"/>
                </a:lnTo>
                <a:cubicBezTo>
                  <a:pt x="5448300" y="342900"/>
                  <a:pt x="4927600" y="0"/>
                  <a:pt x="4051300" y="0"/>
                </a:cubicBezTo>
                <a:cubicBezTo>
                  <a:pt x="3581400" y="0"/>
                  <a:pt x="3225800" y="114300"/>
                  <a:pt x="2997200" y="317500"/>
                </a:cubicBezTo>
                <a:lnTo>
                  <a:pt x="2120900" y="11303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76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" name="Freeform 3057"/>
          <p:cNvSpPr/>
          <p:nvPr/>
        </p:nvSpPr>
        <p:spPr>
          <a:xfrm rot="0" flipH="0" flipV="0">
            <a:off x="7228567" y="8849877"/>
            <a:ext cx="138481" cy="118430"/>
          </a:xfrm>
          <a:custGeom>
            <a:pathLst>
              <a:path w="7150100" h="6108700">
                <a:moveTo>
                  <a:pt x="6159500" y="50800"/>
                </a:moveTo>
                <a:lnTo>
                  <a:pt x="6045200" y="0"/>
                </a:lnTo>
                <a:cubicBezTo>
                  <a:pt x="5397500" y="266700"/>
                  <a:pt x="4737100" y="444500"/>
                  <a:pt x="4064000" y="520700"/>
                </a:cubicBezTo>
                <a:lnTo>
                  <a:pt x="4064000" y="876300"/>
                </a:lnTo>
                <a:lnTo>
                  <a:pt x="4533900" y="876300"/>
                </a:lnTo>
                <a:cubicBezTo>
                  <a:pt x="5041900" y="876300"/>
                  <a:pt x="5092700" y="965200"/>
                  <a:pt x="5092700" y="1803400"/>
                </a:cubicBezTo>
                <a:lnTo>
                  <a:pt x="5092700" y="3873500"/>
                </a:lnTo>
                <a:cubicBezTo>
                  <a:pt x="5092700" y="4152900"/>
                  <a:pt x="4914900" y="4508500"/>
                  <a:pt x="4622800" y="4800600"/>
                </a:cubicBezTo>
                <a:cubicBezTo>
                  <a:pt x="4267200" y="5156200"/>
                  <a:pt x="3860800" y="5334000"/>
                  <a:pt x="3365500" y="5334000"/>
                </a:cubicBezTo>
                <a:cubicBezTo>
                  <a:pt x="2921000" y="5334000"/>
                  <a:pt x="2565400" y="5194300"/>
                  <a:pt x="2362200" y="4953000"/>
                </a:cubicBezTo>
                <a:cubicBezTo>
                  <a:pt x="2184400" y="4749800"/>
                  <a:pt x="2095500" y="4356100"/>
                  <a:pt x="2095500" y="3797300"/>
                </a:cubicBezTo>
                <a:lnTo>
                  <a:pt x="2095500" y="50800"/>
                </a:lnTo>
                <a:lnTo>
                  <a:pt x="1981200" y="0"/>
                </a:lnTo>
                <a:cubicBezTo>
                  <a:pt x="1333500" y="266700"/>
                  <a:pt x="673100" y="444500"/>
                  <a:pt x="0" y="520700"/>
                </a:cubicBezTo>
                <a:lnTo>
                  <a:pt x="0" y="876300"/>
                </a:lnTo>
                <a:lnTo>
                  <a:pt x="469900" y="876300"/>
                </a:lnTo>
                <a:cubicBezTo>
                  <a:pt x="977900" y="876300"/>
                  <a:pt x="1028700" y="965200"/>
                  <a:pt x="1028700" y="1803400"/>
                </a:cubicBezTo>
                <a:lnTo>
                  <a:pt x="1028700" y="3937000"/>
                </a:lnTo>
                <a:cubicBezTo>
                  <a:pt x="1028700" y="4826000"/>
                  <a:pt x="1104900" y="5219700"/>
                  <a:pt x="1333500" y="5537200"/>
                </a:cubicBezTo>
                <a:cubicBezTo>
                  <a:pt x="1612900" y="5918200"/>
                  <a:pt x="2095500" y="6108700"/>
                  <a:pt x="2819400" y="6108700"/>
                </a:cubicBezTo>
                <a:cubicBezTo>
                  <a:pt x="3390900" y="6108700"/>
                  <a:pt x="3898900" y="5930900"/>
                  <a:pt x="4241800" y="5613400"/>
                </a:cubicBezTo>
                <a:lnTo>
                  <a:pt x="5092700" y="4826000"/>
                </a:lnTo>
                <a:cubicBezTo>
                  <a:pt x="5092700" y="5194300"/>
                  <a:pt x="5080000" y="5397500"/>
                  <a:pt x="5041900" y="5994400"/>
                </a:cubicBezTo>
                <a:cubicBezTo>
                  <a:pt x="5892800" y="5956300"/>
                  <a:pt x="5905500" y="5956300"/>
                  <a:pt x="6096000" y="5956300"/>
                </a:cubicBezTo>
                <a:cubicBezTo>
                  <a:pt x="6273800" y="5956300"/>
                  <a:pt x="6273800" y="5956300"/>
                  <a:pt x="7150100" y="5994400"/>
                </a:cubicBezTo>
                <a:lnTo>
                  <a:pt x="7150100" y="5613400"/>
                </a:lnTo>
                <a:lnTo>
                  <a:pt x="6629400" y="5575300"/>
                </a:lnTo>
                <a:cubicBezTo>
                  <a:pt x="6197600" y="5549900"/>
                  <a:pt x="6159500" y="5473700"/>
                  <a:pt x="6159500" y="4660900"/>
                </a:cubicBezTo>
                <a:close/>
                <a:moveTo>
                  <a:pt x="56769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" name="Freeform 3058"/>
          <p:cNvSpPr/>
          <p:nvPr/>
        </p:nvSpPr>
        <p:spPr>
          <a:xfrm rot="0" flipH="0" flipV="0">
            <a:off x="7377626" y="8786599"/>
            <a:ext cx="61492" cy="179492"/>
          </a:xfrm>
          <a:custGeom>
            <a:pathLst>
              <a:path w="3175000" h="92583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587500" y="9220200"/>
                </a:cubicBezTo>
                <a:cubicBezTo>
                  <a:pt x="1905000" y="9220200"/>
                  <a:pt x="1905000" y="9220200"/>
                  <a:pt x="3175000" y="9258300"/>
                </a:cubicBezTo>
                <a:lnTo>
                  <a:pt x="31750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" name="Freeform 3059"/>
          <p:cNvSpPr/>
          <p:nvPr/>
        </p:nvSpPr>
        <p:spPr>
          <a:xfrm rot="0" flipH="0" flipV="0">
            <a:off x="7451908" y="8849877"/>
            <a:ext cx="107981" cy="118430"/>
          </a:xfrm>
          <a:custGeom>
            <a:pathLst>
              <a:path w="5575300" h="6108700">
                <a:moveTo>
                  <a:pt x="3708400" y="4914900"/>
                </a:moveTo>
                <a:lnTo>
                  <a:pt x="3644900" y="5994400"/>
                </a:lnTo>
                <a:cubicBezTo>
                  <a:pt x="4470400" y="5956300"/>
                  <a:pt x="4470400" y="5956300"/>
                  <a:pt x="4635500" y="5956300"/>
                </a:cubicBezTo>
                <a:cubicBezTo>
                  <a:pt x="4699000" y="5956300"/>
                  <a:pt x="5016500" y="5969000"/>
                  <a:pt x="5575300" y="5994400"/>
                </a:cubicBezTo>
                <a:lnTo>
                  <a:pt x="5575300" y="5613400"/>
                </a:lnTo>
                <a:lnTo>
                  <a:pt x="5080000" y="5588000"/>
                </a:lnTo>
                <a:cubicBezTo>
                  <a:pt x="4775200" y="5575300"/>
                  <a:pt x="4724400" y="5473700"/>
                  <a:pt x="4724400" y="4851400"/>
                </a:cubicBezTo>
                <a:lnTo>
                  <a:pt x="4724400" y="2527300"/>
                </a:lnTo>
                <a:cubicBezTo>
                  <a:pt x="4724400" y="673100"/>
                  <a:pt x="4191000" y="0"/>
                  <a:pt x="2717800" y="0"/>
                </a:cubicBezTo>
                <a:cubicBezTo>
                  <a:pt x="2171700" y="0"/>
                  <a:pt x="1663700" y="139700"/>
                  <a:pt x="1181100" y="431800"/>
                </a:cubicBezTo>
                <a:lnTo>
                  <a:pt x="508000" y="838200"/>
                </a:lnTo>
                <a:lnTo>
                  <a:pt x="508000" y="1663700"/>
                </a:lnTo>
                <a:lnTo>
                  <a:pt x="838200" y="1752600"/>
                </a:lnTo>
                <a:lnTo>
                  <a:pt x="1003300" y="1358900"/>
                </a:lnTo>
                <a:cubicBezTo>
                  <a:pt x="1270000" y="762000"/>
                  <a:pt x="1397000" y="673100"/>
                  <a:pt x="1981200" y="673100"/>
                </a:cubicBezTo>
                <a:cubicBezTo>
                  <a:pt x="3175000" y="673100"/>
                  <a:pt x="3670300" y="1143000"/>
                  <a:pt x="3708400" y="2298700"/>
                </a:cubicBezTo>
                <a:lnTo>
                  <a:pt x="2451100" y="2527300"/>
                </a:lnTo>
                <a:cubicBezTo>
                  <a:pt x="723900" y="2844800"/>
                  <a:pt x="0" y="3441700"/>
                  <a:pt x="0" y="4546600"/>
                </a:cubicBezTo>
                <a:cubicBezTo>
                  <a:pt x="0" y="5537200"/>
                  <a:pt x="596900" y="6108700"/>
                  <a:pt x="1600200" y="6108700"/>
                </a:cubicBezTo>
                <a:cubicBezTo>
                  <a:pt x="1828800" y="6108700"/>
                  <a:pt x="2044700" y="6070600"/>
                  <a:pt x="2133600" y="6007100"/>
                </a:cubicBezTo>
                <a:close/>
                <a:moveTo>
                  <a:pt x="635000" y="5956300"/>
                </a:moveTo>
                <a:moveTo>
                  <a:pt x="3708400" y="4381500"/>
                </a:moveTo>
                <a:cubicBezTo>
                  <a:pt x="3340100" y="4902200"/>
                  <a:pt x="2540000" y="5384800"/>
                  <a:pt x="2044700" y="5384800"/>
                </a:cubicBezTo>
                <a:cubicBezTo>
                  <a:pt x="1536700" y="5384800"/>
                  <a:pt x="1092200" y="4914900"/>
                  <a:pt x="1092200" y="4368800"/>
                </a:cubicBezTo>
                <a:cubicBezTo>
                  <a:pt x="1092200" y="3898900"/>
                  <a:pt x="1346200" y="3454400"/>
                  <a:pt x="1727200" y="3213100"/>
                </a:cubicBezTo>
                <a:cubicBezTo>
                  <a:pt x="2044700" y="3022600"/>
                  <a:pt x="2743200" y="2844800"/>
                  <a:pt x="3708400" y="2705100"/>
                </a:cubicBezTo>
                <a:close/>
                <a:moveTo>
                  <a:pt x="11684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" name="Freeform 3060"/>
          <p:cNvSpPr/>
          <p:nvPr/>
        </p:nvSpPr>
        <p:spPr>
          <a:xfrm rot="0" flipH="0" flipV="0">
            <a:off x="7572435" y="8812452"/>
            <a:ext cx="73053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" name="Freeform 3061"/>
          <p:cNvSpPr/>
          <p:nvPr/>
        </p:nvSpPr>
        <p:spPr>
          <a:xfrm rot="0" flipH="0" flipV="0">
            <a:off x="7652376" y="8796202"/>
            <a:ext cx="61492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" name="Freeform 3062"/>
          <p:cNvSpPr/>
          <p:nvPr/>
        </p:nvSpPr>
        <p:spPr>
          <a:xfrm rot="0" flipH="0" flipV="0">
            <a:off x="7726659" y="8849877"/>
            <a:ext cx="118558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" name="Freeform 3063"/>
          <p:cNvSpPr/>
          <p:nvPr/>
        </p:nvSpPr>
        <p:spPr>
          <a:xfrm rot="0" flipH="0" flipV="0">
            <a:off x="7854563" y="8849877"/>
            <a:ext cx="139219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" name="Freeform 3064"/>
          <p:cNvSpPr/>
          <p:nvPr/>
        </p:nvSpPr>
        <p:spPr>
          <a:xfrm rot="0" flipH="0" flipV="0">
            <a:off x="8066099" y="8849877"/>
            <a:ext cx="118558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" name="Freeform 3065"/>
          <p:cNvSpPr/>
          <p:nvPr/>
        </p:nvSpPr>
        <p:spPr>
          <a:xfrm rot="0" flipH="0" flipV="0">
            <a:off x="8198185" y="8786107"/>
            <a:ext cx="78218" cy="179985"/>
          </a:xfrm>
          <a:custGeom>
            <a:pathLst>
              <a:path w="4038600" h="9283700">
                <a:moveTo>
                  <a:pt x="4038600" y="139700"/>
                </a:moveTo>
                <a:cubicBezTo>
                  <a:pt x="3771900" y="38100"/>
                  <a:pt x="3619500" y="0"/>
                  <a:pt x="3454400" y="0"/>
                </a:cubicBezTo>
                <a:cubicBezTo>
                  <a:pt x="3048000" y="0"/>
                  <a:pt x="2603500" y="215900"/>
                  <a:pt x="2324100" y="533400"/>
                </a:cubicBezTo>
                <a:lnTo>
                  <a:pt x="1587500" y="1371600"/>
                </a:lnTo>
                <a:cubicBezTo>
                  <a:pt x="1219200" y="1790700"/>
                  <a:pt x="1054100" y="2362200"/>
                  <a:pt x="1054100" y="3200400"/>
                </a:cubicBezTo>
                <a:lnTo>
                  <a:pt x="1054100" y="3733800"/>
                </a:lnTo>
                <a:lnTo>
                  <a:pt x="177800" y="4127500"/>
                </a:lnTo>
                <a:lnTo>
                  <a:pt x="177800" y="4406900"/>
                </a:lnTo>
                <a:lnTo>
                  <a:pt x="1054100" y="4356100"/>
                </a:lnTo>
                <a:lnTo>
                  <a:pt x="1054100" y="7950200"/>
                </a:lnTo>
                <a:cubicBezTo>
                  <a:pt x="1054100" y="8750300"/>
                  <a:pt x="1016000" y="8839200"/>
                  <a:pt x="584200" y="8864600"/>
                </a:cubicBezTo>
                <a:lnTo>
                  <a:pt x="0" y="8902700"/>
                </a:lnTo>
                <a:lnTo>
                  <a:pt x="0" y="9283700"/>
                </a:lnTo>
                <a:cubicBezTo>
                  <a:pt x="1270000" y="9245600"/>
                  <a:pt x="1270000" y="9245600"/>
                  <a:pt x="1587500" y="9245600"/>
                </a:cubicBezTo>
                <a:cubicBezTo>
                  <a:pt x="1905000" y="9245600"/>
                  <a:pt x="1905000" y="9245600"/>
                  <a:pt x="3175000" y="9283700"/>
                </a:cubicBezTo>
                <a:lnTo>
                  <a:pt x="3175000" y="8902700"/>
                </a:lnTo>
                <a:lnTo>
                  <a:pt x="2590800" y="8864600"/>
                </a:lnTo>
                <a:cubicBezTo>
                  <a:pt x="2159000" y="8839200"/>
                  <a:pt x="2120900" y="8750300"/>
                  <a:pt x="2120900" y="7950200"/>
                </a:cubicBezTo>
                <a:lnTo>
                  <a:pt x="2120900" y="4356100"/>
                </a:lnTo>
                <a:lnTo>
                  <a:pt x="3695700" y="4356100"/>
                </a:lnTo>
                <a:lnTo>
                  <a:pt x="3784600" y="3683000"/>
                </a:lnTo>
                <a:lnTo>
                  <a:pt x="2120900" y="3733800"/>
                </a:lnTo>
                <a:lnTo>
                  <a:pt x="2120900" y="2654300"/>
                </a:lnTo>
                <a:cubicBezTo>
                  <a:pt x="2120900" y="1193800"/>
                  <a:pt x="2286000" y="838200"/>
                  <a:pt x="3009900" y="838200"/>
                </a:cubicBezTo>
                <a:cubicBezTo>
                  <a:pt x="3352800" y="838200"/>
                  <a:pt x="3581400" y="927100"/>
                  <a:pt x="3886200" y="1193800"/>
                </a:cubicBezTo>
                <a:lnTo>
                  <a:pt x="4038600" y="1117600"/>
                </a:lnTo>
                <a:close/>
                <a:moveTo>
                  <a:pt x="8813800" y="92456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" name="Freeform 3066"/>
          <p:cNvSpPr/>
          <p:nvPr/>
        </p:nvSpPr>
        <p:spPr>
          <a:xfrm rot="0" flipH="0" flipV="0">
            <a:off x="8344046" y="8849877"/>
            <a:ext cx="107981" cy="118430"/>
          </a:xfrm>
          <a:custGeom>
            <a:pathLst>
              <a:path w="5575300" h="6108700">
                <a:moveTo>
                  <a:pt x="3708400" y="4914900"/>
                </a:moveTo>
                <a:lnTo>
                  <a:pt x="3644900" y="5994400"/>
                </a:lnTo>
                <a:cubicBezTo>
                  <a:pt x="4470400" y="5956300"/>
                  <a:pt x="4470400" y="5956300"/>
                  <a:pt x="4635500" y="5956300"/>
                </a:cubicBezTo>
                <a:cubicBezTo>
                  <a:pt x="4699000" y="5956300"/>
                  <a:pt x="5016500" y="5969000"/>
                  <a:pt x="5575300" y="5994400"/>
                </a:cubicBezTo>
                <a:lnTo>
                  <a:pt x="5575300" y="5613400"/>
                </a:lnTo>
                <a:lnTo>
                  <a:pt x="5080000" y="5588000"/>
                </a:lnTo>
                <a:cubicBezTo>
                  <a:pt x="4775200" y="5575300"/>
                  <a:pt x="4724400" y="5473700"/>
                  <a:pt x="4724400" y="4851400"/>
                </a:cubicBezTo>
                <a:lnTo>
                  <a:pt x="4724400" y="2527300"/>
                </a:lnTo>
                <a:cubicBezTo>
                  <a:pt x="4724400" y="673100"/>
                  <a:pt x="4191000" y="0"/>
                  <a:pt x="2717800" y="0"/>
                </a:cubicBezTo>
                <a:cubicBezTo>
                  <a:pt x="2171700" y="0"/>
                  <a:pt x="1663700" y="139700"/>
                  <a:pt x="1181100" y="431800"/>
                </a:cubicBezTo>
                <a:lnTo>
                  <a:pt x="508000" y="838200"/>
                </a:lnTo>
                <a:lnTo>
                  <a:pt x="508000" y="1663700"/>
                </a:lnTo>
                <a:lnTo>
                  <a:pt x="838200" y="1752600"/>
                </a:lnTo>
                <a:lnTo>
                  <a:pt x="1003300" y="1358900"/>
                </a:lnTo>
                <a:cubicBezTo>
                  <a:pt x="1270000" y="762000"/>
                  <a:pt x="1397000" y="673100"/>
                  <a:pt x="1981200" y="673100"/>
                </a:cubicBezTo>
                <a:cubicBezTo>
                  <a:pt x="3175000" y="673100"/>
                  <a:pt x="3670300" y="1143000"/>
                  <a:pt x="3708400" y="2298700"/>
                </a:cubicBezTo>
                <a:lnTo>
                  <a:pt x="2451100" y="2527300"/>
                </a:lnTo>
                <a:cubicBezTo>
                  <a:pt x="723900" y="2844800"/>
                  <a:pt x="0" y="3441700"/>
                  <a:pt x="0" y="4546600"/>
                </a:cubicBezTo>
                <a:cubicBezTo>
                  <a:pt x="0" y="5537200"/>
                  <a:pt x="596900" y="6108700"/>
                  <a:pt x="1600200" y="6108700"/>
                </a:cubicBezTo>
                <a:cubicBezTo>
                  <a:pt x="1828800" y="6108700"/>
                  <a:pt x="2044700" y="6070600"/>
                  <a:pt x="2133600" y="6007100"/>
                </a:cubicBezTo>
                <a:close/>
                <a:moveTo>
                  <a:pt x="635000" y="5956300"/>
                </a:moveTo>
                <a:moveTo>
                  <a:pt x="3708400" y="4381500"/>
                </a:moveTo>
                <a:cubicBezTo>
                  <a:pt x="3340100" y="4902200"/>
                  <a:pt x="2540000" y="5384800"/>
                  <a:pt x="2044700" y="5384800"/>
                </a:cubicBezTo>
                <a:cubicBezTo>
                  <a:pt x="1536700" y="5384800"/>
                  <a:pt x="1092200" y="4914900"/>
                  <a:pt x="1092200" y="4368800"/>
                </a:cubicBezTo>
                <a:cubicBezTo>
                  <a:pt x="1092200" y="3898900"/>
                  <a:pt x="1346200" y="3454400"/>
                  <a:pt x="1727200" y="3213100"/>
                </a:cubicBezTo>
                <a:cubicBezTo>
                  <a:pt x="2044700" y="3022600"/>
                  <a:pt x="2743200" y="2844800"/>
                  <a:pt x="3708400" y="2705100"/>
                </a:cubicBezTo>
                <a:close/>
                <a:moveTo>
                  <a:pt x="11684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" name="Freeform 3067"/>
          <p:cNvSpPr/>
          <p:nvPr/>
        </p:nvSpPr>
        <p:spPr>
          <a:xfrm rot="0" flipH="0" flipV="0">
            <a:off x="8523114" y="8849877"/>
            <a:ext cx="134300" cy="184663"/>
          </a:xfrm>
          <a:custGeom>
            <a:pathLst>
              <a:path w="6934200" h="95250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8191500"/>
                </a:lnTo>
                <a:cubicBezTo>
                  <a:pt x="1054100" y="8991600"/>
                  <a:pt x="1016000" y="9080500"/>
                  <a:pt x="584200" y="9105900"/>
                </a:cubicBezTo>
                <a:lnTo>
                  <a:pt x="0" y="9144000"/>
                </a:lnTo>
                <a:lnTo>
                  <a:pt x="0" y="9525000"/>
                </a:lnTo>
                <a:cubicBezTo>
                  <a:pt x="1270000" y="9486900"/>
                  <a:pt x="1270000" y="9486900"/>
                  <a:pt x="1587500" y="9486900"/>
                </a:cubicBezTo>
                <a:cubicBezTo>
                  <a:pt x="1905000" y="9486900"/>
                  <a:pt x="1905000" y="9486900"/>
                  <a:pt x="3175000" y="9525000"/>
                </a:cubicBezTo>
                <a:lnTo>
                  <a:pt x="3175000" y="9144000"/>
                </a:lnTo>
                <a:lnTo>
                  <a:pt x="2590800" y="9105900"/>
                </a:lnTo>
                <a:cubicBezTo>
                  <a:pt x="2159000" y="9080500"/>
                  <a:pt x="2120900" y="8991600"/>
                  <a:pt x="2120900" y="8191500"/>
                </a:cubicBezTo>
                <a:lnTo>
                  <a:pt x="2120900" y="5791200"/>
                </a:lnTo>
                <a:cubicBezTo>
                  <a:pt x="2501900" y="6019800"/>
                  <a:pt x="2908300" y="6108700"/>
                  <a:pt x="3479800" y="6108700"/>
                </a:cubicBezTo>
                <a:cubicBezTo>
                  <a:pt x="3848100" y="6108700"/>
                  <a:pt x="4178300" y="6032500"/>
                  <a:pt x="4381500" y="5905500"/>
                </a:cubicBezTo>
                <a:lnTo>
                  <a:pt x="5829300" y="4965700"/>
                </a:lnTo>
                <a:cubicBezTo>
                  <a:pt x="6337300" y="4635500"/>
                  <a:pt x="6934200" y="3327400"/>
                  <a:pt x="6934200" y="2514600"/>
                </a:cubicBezTo>
                <a:cubicBezTo>
                  <a:pt x="6934200" y="1104900"/>
                  <a:pt x="5765800" y="0"/>
                  <a:pt x="4292600" y="0"/>
                </a:cubicBezTo>
                <a:cubicBezTo>
                  <a:pt x="3822700" y="0"/>
                  <a:pt x="3365500" y="127000"/>
                  <a:pt x="3162300" y="317500"/>
                </a:cubicBezTo>
                <a:lnTo>
                  <a:pt x="2120900" y="12700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978400" y="5956300"/>
                </a:moveTo>
                <a:moveTo>
                  <a:pt x="2120900" y="2070100"/>
                </a:moveTo>
                <a:cubicBezTo>
                  <a:pt x="2120900" y="1892300"/>
                  <a:pt x="2184400" y="1752600"/>
                  <a:pt x="2349500" y="1536700"/>
                </a:cubicBezTo>
                <a:cubicBezTo>
                  <a:pt x="2717800" y="1066800"/>
                  <a:pt x="3238500" y="825500"/>
                  <a:pt x="3873500" y="825500"/>
                </a:cubicBezTo>
                <a:cubicBezTo>
                  <a:pt x="5067300" y="825500"/>
                  <a:pt x="5829300" y="1663700"/>
                  <a:pt x="5829300" y="2984500"/>
                </a:cubicBezTo>
                <a:cubicBezTo>
                  <a:pt x="5829300" y="4406900"/>
                  <a:pt x="4978400" y="5461000"/>
                  <a:pt x="3835400" y="5461000"/>
                </a:cubicBezTo>
                <a:cubicBezTo>
                  <a:pt x="3136900" y="5461000"/>
                  <a:pt x="2616200" y="5232400"/>
                  <a:pt x="2120900" y="4711700"/>
                </a:cubicBezTo>
                <a:close/>
                <a:moveTo>
                  <a:pt x="37846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" name="Freeform 3068"/>
          <p:cNvSpPr/>
          <p:nvPr/>
        </p:nvSpPr>
        <p:spPr>
          <a:xfrm rot="0" flipH="0" flipV="0">
            <a:off x="8674140" y="8849877"/>
            <a:ext cx="86827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" name="Freeform 3069"/>
          <p:cNvSpPr/>
          <p:nvPr/>
        </p:nvSpPr>
        <p:spPr>
          <a:xfrm rot="0" flipH="0" flipV="0">
            <a:off x="8769577" y="8849877"/>
            <a:ext cx="118558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" name="Freeform 3070"/>
          <p:cNvSpPr/>
          <p:nvPr/>
        </p:nvSpPr>
        <p:spPr>
          <a:xfrm rot="0" flipH="0" flipV="0">
            <a:off x="8901417" y="8812452"/>
            <a:ext cx="73053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" name="Freeform 3071"/>
          <p:cNvSpPr/>
          <p:nvPr/>
        </p:nvSpPr>
        <p:spPr>
          <a:xfrm rot="0" flipH="0" flipV="0">
            <a:off x="8984064" y="8849877"/>
            <a:ext cx="118558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" name="Freeform 3072"/>
          <p:cNvSpPr/>
          <p:nvPr/>
        </p:nvSpPr>
        <p:spPr>
          <a:xfrm rot="0" flipH="0" flipV="0">
            <a:off x="9111969" y="8849877"/>
            <a:ext cx="139219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" name="Freeform 3073"/>
          <p:cNvSpPr/>
          <p:nvPr/>
        </p:nvSpPr>
        <p:spPr>
          <a:xfrm rot="0" flipH="0" flipV="0">
            <a:off x="9257830" y="8894689"/>
            <a:ext cx="72561" cy="17727"/>
          </a:xfrm>
          <a:custGeom>
            <a:pathLst>
              <a:path w="3746500" h="914400">
                <a:moveTo>
                  <a:pt x="3365500" y="914400"/>
                </a:moveTo>
                <a:lnTo>
                  <a:pt x="3746500" y="63500"/>
                </a:lnTo>
                <a:lnTo>
                  <a:pt x="3683000" y="0"/>
                </a:lnTo>
                <a:lnTo>
                  <a:pt x="342900" y="0"/>
                </a:lnTo>
                <a:lnTo>
                  <a:pt x="0" y="850900"/>
                </a:lnTo>
                <a:lnTo>
                  <a:pt x="63500" y="914400"/>
                </a:lnTo>
                <a:close/>
                <a:moveTo>
                  <a:pt x="2514600" y="364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" name="Freeform 3074"/>
          <p:cNvSpPr/>
          <p:nvPr/>
        </p:nvSpPr>
        <p:spPr>
          <a:xfrm rot="0" flipH="0" flipV="0">
            <a:off x="9337525" y="8849877"/>
            <a:ext cx="134300" cy="184663"/>
          </a:xfrm>
          <a:custGeom>
            <a:pathLst>
              <a:path w="6934200" h="95250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8191500"/>
                </a:lnTo>
                <a:cubicBezTo>
                  <a:pt x="1054100" y="8991600"/>
                  <a:pt x="1016000" y="9080500"/>
                  <a:pt x="584200" y="9105900"/>
                </a:cubicBezTo>
                <a:lnTo>
                  <a:pt x="0" y="9144000"/>
                </a:lnTo>
                <a:lnTo>
                  <a:pt x="0" y="9525000"/>
                </a:lnTo>
                <a:cubicBezTo>
                  <a:pt x="1270000" y="9486900"/>
                  <a:pt x="1270000" y="9486900"/>
                  <a:pt x="1587500" y="9486900"/>
                </a:cubicBezTo>
                <a:cubicBezTo>
                  <a:pt x="1905000" y="9486900"/>
                  <a:pt x="1905000" y="9486900"/>
                  <a:pt x="3175000" y="9525000"/>
                </a:cubicBezTo>
                <a:lnTo>
                  <a:pt x="3175000" y="9144000"/>
                </a:lnTo>
                <a:lnTo>
                  <a:pt x="2590800" y="9105900"/>
                </a:lnTo>
                <a:cubicBezTo>
                  <a:pt x="2159000" y="9080500"/>
                  <a:pt x="2120900" y="8991600"/>
                  <a:pt x="2120900" y="8191500"/>
                </a:cubicBezTo>
                <a:lnTo>
                  <a:pt x="2120900" y="5791200"/>
                </a:lnTo>
                <a:cubicBezTo>
                  <a:pt x="2501900" y="6019800"/>
                  <a:pt x="2908300" y="6108700"/>
                  <a:pt x="3479800" y="6108700"/>
                </a:cubicBezTo>
                <a:cubicBezTo>
                  <a:pt x="3848100" y="6108700"/>
                  <a:pt x="4178300" y="6032500"/>
                  <a:pt x="4381500" y="5905500"/>
                </a:cubicBezTo>
                <a:lnTo>
                  <a:pt x="5829300" y="4965700"/>
                </a:lnTo>
                <a:cubicBezTo>
                  <a:pt x="6337300" y="4635500"/>
                  <a:pt x="6934200" y="3327400"/>
                  <a:pt x="6934200" y="2514600"/>
                </a:cubicBezTo>
                <a:cubicBezTo>
                  <a:pt x="6934200" y="1104900"/>
                  <a:pt x="5765800" y="0"/>
                  <a:pt x="4292600" y="0"/>
                </a:cubicBezTo>
                <a:cubicBezTo>
                  <a:pt x="3822700" y="0"/>
                  <a:pt x="3365500" y="127000"/>
                  <a:pt x="3162300" y="317500"/>
                </a:cubicBezTo>
                <a:lnTo>
                  <a:pt x="2120900" y="12700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978400" y="5956300"/>
                </a:moveTo>
                <a:moveTo>
                  <a:pt x="2120900" y="2070100"/>
                </a:moveTo>
                <a:cubicBezTo>
                  <a:pt x="2120900" y="1892300"/>
                  <a:pt x="2184400" y="1752600"/>
                  <a:pt x="2349500" y="1536700"/>
                </a:cubicBezTo>
                <a:cubicBezTo>
                  <a:pt x="2717800" y="1066800"/>
                  <a:pt x="3238500" y="825500"/>
                  <a:pt x="3873500" y="825500"/>
                </a:cubicBezTo>
                <a:cubicBezTo>
                  <a:pt x="5067300" y="825500"/>
                  <a:pt x="5829300" y="1663700"/>
                  <a:pt x="5829300" y="2984500"/>
                </a:cubicBezTo>
                <a:cubicBezTo>
                  <a:pt x="5829300" y="4406900"/>
                  <a:pt x="4978400" y="5461000"/>
                  <a:pt x="3835400" y="5461000"/>
                </a:cubicBezTo>
                <a:cubicBezTo>
                  <a:pt x="3136900" y="5461000"/>
                  <a:pt x="2616200" y="5232400"/>
                  <a:pt x="2120900" y="4711700"/>
                </a:cubicBezTo>
                <a:close/>
                <a:moveTo>
                  <a:pt x="37846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" name="Freeform 3075"/>
          <p:cNvSpPr/>
          <p:nvPr/>
        </p:nvSpPr>
        <p:spPr>
          <a:xfrm rot="0" flipH="0" flipV="0">
            <a:off x="9488551" y="8849877"/>
            <a:ext cx="86827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" name="Freeform 3076"/>
          <p:cNvSpPr/>
          <p:nvPr/>
        </p:nvSpPr>
        <p:spPr>
          <a:xfrm rot="0" flipH="0" flipV="0">
            <a:off x="9583988" y="8849877"/>
            <a:ext cx="118558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" name="Freeform 3077"/>
          <p:cNvSpPr/>
          <p:nvPr/>
        </p:nvSpPr>
        <p:spPr>
          <a:xfrm rot="0" flipH="0" flipV="0">
            <a:off x="9715828" y="8812452"/>
            <a:ext cx="73053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" name="Freeform 3078"/>
          <p:cNvSpPr/>
          <p:nvPr/>
        </p:nvSpPr>
        <p:spPr>
          <a:xfrm rot="0" flipH="0" flipV="0">
            <a:off x="9798475" y="8849877"/>
            <a:ext cx="118558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" name="Freeform 3079"/>
          <p:cNvSpPr/>
          <p:nvPr/>
        </p:nvSpPr>
        <p:spPr>
          <a:xfrm rot="0" flipH="0" flipV="0">
            <a:off x="9926380" y="8849877"/>
            <a:ext cx="139219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" name="Freeform 3080"/>
          <p:cNvSpPr/>
          <p:nvPr/>
        </p:nvSpPr>
        <p:spPr>
          <a:xfrm rot="0" flipH="0" flipV="0">
            <a:off x="10136193" y="8849877"/>
            <a:ext cx="95190" cy="120400"/>
          </a:xfrm>
          <a:custGeom>
            <a:pathLst>
              <a:path w="4914900" h="6210300">
                <a:moveTo>
                  <a:pt x="4737100" y="2006600"/>
                </a:moveTo>
                <a:cubicBezTo>
                  <a:pt x="4737100" y="1422400"/>
                  <a:pt x="4800600" y="901700"/>
                  <a:pt x="4914900" y="444500"/>
                </a:cubicBezTo>
                <a:cubicBezTo>
                  <a:pt x="4406900" y="139700"/>
                  <a:pt x="3962400" y="0"/>
                  <a:pt x="3441700" y="0"/>
                </a:cubicBezTo>
                <a:cubicBezTo>
                  <a:pt x="2832100" y="0"/>
                  <a:pt x="2120900" y="241300"/>
                  <a:pt x="1358900" y="723900"/>
                </a:cubicBezTo>
                <a:cubicBezTo>
                  <a:pt x="469900" y="1282700"/>
                  <a:pt x="0" y="2171700"/>
                  <a:pt x="0" y="3289300"/>
                </a:cubicBezTo>
                <a:cubicBezTo>
                  <a:pt x="0" y="5003800"/>
                  <a:pt x="1206500" y="6210300"/>
                  <a:pt x="2908300" y="6210300"/>
                </a:cubicBezTo>
                <a:cubicBezTo>
                  <a:pt x="3568700" y="6210300"/>
                  <a:pt x="4521200" y="5969000"/>
                  <a:pt x="4648200" y="5778500"/>
                </a:cubicBezTo>
                <a:lnTo>
                  <a:pt x="4914900" y="5372100"/>
                </a:lnTo>
                <a:lnTo>
                  <a:pt x="4787900" y="5181600"/>
                </a:lnTo>
                <a:cubicBezTo>
                  <a:pt x="4318000" y="5435600"/>
                  <a:pt x="3911600" y="5549900"/>
                  <a:pt x="3454400" y="5549900"/>
                </a:cubicBezTo>
                <a:cubicBezTo>
                  <a:pt x="2044700" y="5549900"/>
                  <a:pt x="1117600" y="4457700"/>
                  <a:pt x="1117600" y="2781300"/>
                </a:cubicBezTo>
                <a:cubicBezTo>
                  <a:pt x="1117600" y="1422400"/>
                  <a:pt x="1752600" y="660400"/>
                  <a:pt x="2895600" y="660400"/>
                </a:cubicBezTo>
                <a:cubicBezTo>
                  <a:pt x="3454400" y="660400"/>
                  <a:pt x="4064000" y="914400"/>
                  <a:pt x="4292600" y="1231900"/>
                </a:cubicBezTo>
                <a:lnTo>
                  <a:pt x="4381500" y="2006600"/>
                </a:lnTo>
                <a:close/>
                <a:moveTo>
                  <a:pt x="36195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1" name="Freeform 3081"/>
          <p:cNvSpPr/>
          <p:nvPr/>
        </p:nvSpPr>
        <p:spPr>
          <a:xfrm rot="0" flipH="0" flipV="0">
            <a:off x="10246880" y="8849877"/>
            <a:ext cx="118558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" name="Freeform 3082"/>
          <p:cNvSpPr/>
          <p:nvPr/>
        </p:nvSpPr>
        <p:spPr>
          <a:xfrm rot="0" flipH="0" flipV="0">
            <a:off x="10378475" y="8786599"/>
            <a:ext cx="61492" cy="179492"/>
          </a:xfrm>
          <a:custGeom>
            <a:pathLst>
              <a:path w="3175000" h="92583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587500" y="9220200"/>
                </a:cubicBezTo>
                <a:cubicBezTo>
                  <a:pt x="1905000" y="9220200"/>
                  <a:pt x="1905000" y="9220200"/>
                  <a:pt x="3175000" y="9258300"/>
                </a:cubicBezTo>
                <a:lnTo>
                  <a:pt x="31750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3" name="Freeform 3083"/>
          <p:cNvSpPr/>
          <p:nvPr/>
        </p:nvSpPr>
        <p:spPr>
          <a:xfrm rot="0" flipH="0" flipV="0">
            <a:off x="10450052" y="8786599"/>
            <a:ext cx="61492" cy="179492"/>
          </a:xfrm>
          <a:custGeom>
            <a:pathLst>
              <a:path w="3175000" h="92583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587500" y="9220200"/>
                </a:cubicBezTo>
                <a:cubicBezTo>
                  <a:pt x="1905000" y="9220200"/>
                  <a:pt x="1905000" y="9220200"/>
                  <a:pt x="3175000" y="9258300"/>
                </a:cubicBezTo>
                <a:lnTo>
                  <a:pt x="31750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4" name="Freeform 3084"/>
          <p:cNvSpPr/>
          <p:nvPr/>
        </p:nvSpPr>
        <p:spPr>
          <a:xfrm rot="0" flipH="0" flipV="0">
            <a:off x="10521630" y="8796202"/>
            <a:ext cx="61492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5" name="Freeform 3085"/>
          <p:cNvSpPr/>
          <p:nvPr/>
        </p:nvSpPr>
        <p:spPr>
          <a:xfrm rot="0" flipH="0" flipV="0">
            <a:off x="10595422" y="8849877"/>
            <a:ext cx="88795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6" name="Freeform 3086"/>
          <p:cNvSpPr/>
          <p:nvPr/>
        </p:nvSpPr>
        <p:spPr>
          <a:xfrm rot="0" flipH="0" flipV="0">
            <a:off x="10697500" y="8796202"/>
            <a:ext cx="61492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7" name="Freeform 3087"/>
          <p:cNvSpPr/>
          <p:nvPr/>
        </p:nvSpPr>
        <p:spPr>
          <a:xfrm rot="0" flipH="0" flipV="0">
            <a:off x="10771783" y="8849877"/>
            <a:ext cx="118558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8" name="Freeform 3088"/>
          <p:cNvSpPr/>
          <p:nvPr/>
        </p:nvSpPr>
        <p:spPr>
          <a:xfrm rot="0" flipH="0" flipV="0">
            <a:off x="10899688" y="8849877"/>
            <a:ext cx="139219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9" name="Freeform 3089"/>
          <p:cNvSpPr/>
          <p:nvPr/>
        </p:nvSpPr>
        <p:spPr>
          <a:xfrm rot="0" flipH="0" flipV="0">
            <a:off x="11104828" y="8849877"/>
            <a:ext cx="197268" cy="117199"/>
          </a:xfrm>
          <a:custGeom>
            <a:pathLst>
              <a:path w="10185400" h="6045200">
                <a:moveTo>
                  <a:pt x="5168900" y="0"/>
                </a:moveTo>
                <a:cubicBezTo>
                  <a:pt x="4127500" y="2425700"/>
                  <a:pt x="3937000" y="2857500"/>
                  <a:pt x="3149600" y="4635500"/>
                </a:cubicBezTo>
                <a:lnTo>
                  <a:pt x="2082800" y="1130300"/>
                </a:lnTo>
                <a:cubicBezTo>
                  <a:pt x="2044700" y="1016000"/>
                  <a:pt x="2032000" y="914400"/>
                  <a:pt x="2032000" y="812800"/>
                </a:cubicBezTo>
                <a:cubicBezTo>
                  <a:pt x="2032000" y="622300"/>
                  <a:pt x="2197100" y="520700"/>
                  <a:pt x="2514600" y="508000"/>
                </a:cubicBezTo>
                <a:lnTo>
                  <a:pt x="3022600" y="482600"/>
                </a:lnTo>
                <a:lnTo>
                  <a:pt x="3022600" y="127000"/>
                </a:lnTo>
                <a:cubicBezTo>
                  <a:pt x="1765300" y="165100"/>
                  <a:pt x="1765300" y="165100"/>
                  <a:pt x="1511300" y="165100"/>
                </a:cubicBezTo>
                <a:cubicBezTo>
                  <a:pt x="1257300" y="165100"/>
                  <a:pt x="1257300" y="165100"/>
                  <a:pt x="0" y="127000"/>
                </a:cubicBezTo>
                <a:lnTo>
                  <a:pt x="0" y="482600"/>
                </a:lnTo>
                <a:lnTo>
                  <a:pt x="355600" y="508000"/>
                </a:lnTo>
                <a:cubicBezTo>
                  <a:pt x="711200" y="533400"/>
                  <a:pt x="876300" y="787400"/>
                  <a:pt x="1193800" y="1778000"/>
                </a:cubicBezTo>
                <a:lnTo>
                  <a:pt x="2489200" y="6045200"/>
                </a:lnTo>
                <a:lnTo>
                  <a:pt x="3086100" y="6045200"/>
                </a:lnTo>
                <a:lnTo>
                  <a:pt x="4330700" y="3124200"/>
                </a:lnTo>
                <a:cubicBezTo>
                  <a:pt x="4394200" y="2971800"/>
                  <a:pt x="4533900" y="2667000"/>
                  <a:pt x="4737100" y="2235200"/>
                </a:cubicBezTo>
                <a:lnTo>
                  <a:pt x="4991100" y="1701800"/>
                </a:lnTo>
                <a:lnTo>
                  <a:pt x="6718300" y="6045200"/>
                </a:lnTo>
                <a:lnTo>
                  <a:pt x="7302500" y="6045200"/>
                </a:lnTo>
                <a:cubicBezTo>
                  <a:pt x="7391400" y="5778500"/>
                  <a:pt x="7493000" y="5486400"/>
                  <a:pt x="7594600" y="5207000"/>
                </a:cubicBezTo>
                <a:cubicBezTo>
                  <a:pt x="7848600" y="4457700"/>
                  <a:pt x="8128000" y="3670300"/>
                  <a:pt x="8178800" y="3594100"/>
                </a:cubicBezTo>
                <a:lnTo>
                  <a:pt x="9042400" y="1612900"/>
                </a:lnTo>
                <a:cubicBezTo>
                  <a:pt x="9423400" y="762000"/>
                  <a:pt x="9575800" y="546100"/>
                  <a:pt x="9855200" y="508000"/>
                </a:cubicBezTo>
                <a:lnTo>
                  <a:pt x="10185400" y="482600"/>
                </a:lnTo>
                <a:lnTo>
                  <a:pt x="10185400" y="127000"/>
                </a:lnTo>
                <a:cubicBezTo>
                  <a:pt x="9144000" y="165100"/>
                  <a:pt x="9144000" y="165100"/>
                  <a:pt x="8940800" y="165100"/>
                </a:cubicBezTo>
                <a:cubicBezTo>
                  <a:pt x="8737600" y="165100"/>
                  <a:pt x="8737600" y="165100"/>
                  <a:pt x="7696200" y="127000"/>
                </a:cubicBezTo>
                <a:lnTo>
                  <a:pt x="7696200" y="482600"/>
                </a:lnTo>
                <a:lnTo>
                  <a:pt x="8128000" y="508000"/>
                </a:lnTo>
                <a:cubicBezTo>
                  <a:pt x="8445500" y="520700"/>
                  <a:pt x="8623300" y="673100"/>
                  <a:pt x="8623300" y="901700"/>
                </a:cubicBezTo>
                <a:cubicBezTo>
                  <a:pt x="8623300" y="1041400"/>
                  <a:pt x="8597900" y="1193800"/>
                  <a:pt x="8534400" y="1358900"/>
                </a:cubicBezTo>
                <a:lnTo>
                  <a:pt x="7899400" y="3136900"/>
                </a:lnTo>
                <a:cubicBezTo>
                  <a:pt x="7797800" y="3416300"/>
                  <a:pt x="7696200" y="3670300"/>
                  <a:pt x="7289800" y="4711700"/>
                </a:cubicBezTo>
                <a:lnTo>
                  <a:pt x="5829300" y="1028700"/>
                </a:lnTo>
                <a:cubicBezTo>
                  <a:pt x="5651500" y="596900"/>
                  <a:pt x="5562600" y="342900"/>
                  <a:pt x="5461000" y="0"/>
                </a:cubicBezTo>
                <a:close/>
                <a:moveTo>
                  <a:pt x="5880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0" name="Freeform 3090"/>
          <p:cNvSpPr/>
          <p:nvPr/>
        </p:nvSpPr>
        <p:spPr>
          <a:xfrm rot="0" flipH="0" flipV="0">
            <a:off x="11313658" y="8796202"/>
            <a:ext cx="61492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1" name="Freeform 3091"/>
          <p:cNvSpPr/>
          <p:nvPr/>
        </p:nvSpPr>
        <p:spPr>
          <a:xfrm rot="0" flipH="0" flipV="0">
            <a:off x="11385481" y="8812452"/>
            <a:ext cx="73053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2" name="Freeform 3092"/>
          <p:cNvSpPr/>
          <p:nvPr/>
        </p:nvSpPr>
        <p:spPr>
          <a:xfrm rot="0" flipH="0" flipV="0">
            <a:off x="11461732" y="8786599"/>
            <a:ext cx="139219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3" name="Freeform 3093"/>
          <p:cNvSpPr/>
          <p:nvPr/>
        </p:nvSpPr>
        <p:spPr>
          <a:xfrm rot="0" flipH="0" flipV="0">
            <a:off x="2768536" y="9155700"/>
            <a:ext cx="110251" cy="118430"/>
          </a:xfrm>
          <a:custGeom>
            <a:pathLst>
              <a:path w="5575300" h="6108700">
                <a:moveTo>
                  <a:pt x="3708400" y="4914900"/>
                </a:moveTo>
                <a:lnTo>
                  <a:pt x="3644900" y="5994400"/>
                </a:lnTo>
                <a:cubicBezTo>
                  <a:pt x="4470400" y="5956300"/>
                  <a:pt x="4470400" y="5956300"/>
                  <a:pt x="4635500" y="5956300"/>
                </a:cubicBezTo>
                <a:cubicBezTo>
                  <a:pt x="4699000" y="5956300"/>
                  <a:pt x="5016500" y="5969000"/>
                  <a:pt x="5575300" y="5994400"/>
                </a:cubicBezTo>
                <a:lnTo>
                  <a:pt x="5575300" y="5613400"/>
                </a:lnTo>
                <a:lnTo>
                  <a:pt x="5080000" y="5588000"/>
                </a:lnTo>
                <a:cubicBezTo>
                  <a:pt x="4775200" y="5575300"/>
                  <a:pt x="4724400" y="5473700"/>
                  <a:pt x="4724400" y="4851400"/>
                </a:cubicBezTo>
                <a:lnTo>
                  <a:pt x="4724400" y="2527300"/>
                </a:lnTo>
                <a:cubicBezTo>
                  <a:pt x="4724400" y="673100"/>
                  <a:pt x="4191000" y="0"/>
                  <a:pt x="2717800" y="0"/>
                </a:cubicBezTo>
                <a:cubicBezTo>
                  <a:pt x="2171700" y="0"/>
                  <a:pt x="1663700" y="139700"/>
                  <a:pt x="1181100" y="431800"/>
                </a:cubicBezTo>
                <a:lnTo>
                  <a:pt x="508000" y="838200"/>
                </a:lnTo>
                <a:lnTo>
                  <a:pt x="508000" y="1663700"/>
                </a:lnTo>
                <a:lnTo>
                  <a:pt x="838200" y="1752600"/>
                </a:lnTo>
                <a:lnTo>
                  <a:pt x="1003300" y="1358900"/>
                </a:lnTo>
                <a:cubicBezTo>
                  <a:pt x="1270000" y="762000"/>
                  <a:pt x="1397000" y="673100"/>
                  <a:pt x="1981200" y="673100"/>
                </a:cubicBezTo>
                <a:cubicBezTo>
                  <a:pt x="3175000" y="673100"/>
                  <a:pt x="3670300" y="1143000"/>
                  <a:pt x="3708400" y="2298700"/>
                </a:cubicBezTo>
                <a:lnTo>
                  <a:pt x="2451100" y="2527300"/>
                </a:lnTo>
                <a:cubicBezTo>
                  <a:pt x="723900" y="2844800"/>
                  <a:pt x="0" y="3441700"/>
                  <a:pt x="0" y="4546600"/>
                </a:cubicBezTo>
                <a:cubicBezTo>
                  <a:pt x="0" y="5537200"/>
                  <a:pt x="596900" y="6108700"/>
                  <a:pt x="1600200" y="6108700"/>
                </a:cubicBezTo>
                <a:cubicBezTo>
                  <a:pt x="1828800" y="6108700"/>
                  <a:pt x="2044700" y="6070600"/>
                  <a:pt x="2133600" y="6007100"/>
                </a:cubicBezTo>
                <a:close/>
                <a:moveTo>
                  <a:pt x="635000" y="5956300"/>
                </a:moveTo>
                <a:moveTo>
                  <a:pt x="3708400" y="4381500"/>
                </a:moveTo>
                <a:cubicBezTo>
                  <a:pt x="3340100" y="4902200"/>
                  <a:pt x="2540000" y="5384800"/>
                  <a:pt x="2044700" y="5384800"/>
                </a:cubicBezTo>
                <a:cubicBezTo>
                  <a:pt x="1536700" y="5384800"/>
                  <a:pt x="1092200" y="4914900"/>
                  <a:pt x="1092200" y="4368800"/>
                </a:cubicBezTo>
                <a:cubicBezTo>
                  <a:pt x="1092200" y="3898900"/>
                  <a:pt x="1346200" y="3454400"/>
                  <a:pt x="1727200" y="3213100"/>
                </a:cubicBezTo>
                <a:cubicBezTo>
                  <a:pt x="2044700" y="3022600"/>
                  <a:pt x="2743200" y="2844800"/>
                  <a:pt x="3708400" y="2705100"/>
                </a:cubicBezTo>
                <a:close/>
                <a:moveTo>
                  <a:pt x="11684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4" name="Freeform 3094"/>
          <p:cNvSpPr/>
          <p:nvPr/>
        </p:nvSpPr>
        <p:spPr>
          <a:xfrm rot="0" flipH="0" flipV="0">
            <a:off x="2958901" y="9100793"/>
            <a:ext cx="228539" cy="173583"/>
          </a:xfrm>
          <a:custGeom>
            <a:pathLst>
              <a:path w="11557000" h="8953500">
                <a:moveTo>
                  <a:pt x="9093200" y="7264400"/>
                </a:moveTo>
                <a:cubicBezTo>
                  <a:pt x="9093200" y="8267700"/>
                  <a:pt x="9042400" y="8356600"/>
                  <a:pt x="8445500" y="8407400"/>
                </a:cubicBezTo>
                <a:lnTo>
                  <a:pt x="8013700" y="8445500"/>
                </a:lnTo>
                <a:lnTo>
                  <a:pt x="8013700" y="8826500"/>
                </a:lnTo>
                <a:cubicBezTo>
                  <a:pt x="8597900" y="8801100"/>
                  <a:pt x="8978900" y="8788400"/>
                  <a:pt x="9639300" y="8788400"/>
                </a:cubicBezTo>
                <a:cubicBezTo>
                  <a:pt x="10350500" y="8788400"/>
                  <a:pt x="10807700" y="8801100"/>
                  <a:pt x="11557000" y="8826500"/>
                </a:cubicBezTo>
                <a:lnTo>
                  <a:pt x="11557000" y="8445500"/>
                </a:lnTo>
                <a:lnTo>
                  <a:pt x="10947400" y="8407400"/>
                </a:lnTo>
                <a:cubicBezTo>
                  <a:pt x="10363200" y="8369300"/>
                  <a:pt x="10299700" y="8267700"/>
                  <a:pt x="10299700" y="7264400"/>
                </a:cubicBezTo>
                <a:lnTo>
                  <a:pt x="10299700" y="1562100"/>
                </a:lnTo>
                <a:cubicBezTo>
                  <a:pt x="10299700" y="571500"/>
                  <a:pt x="10363200" y="457200"/>
                  <a:pt x="10947400" y="419100"/>
                </a:cubicBezTo>
                <a:lnTo>
                  <a:pt x="11480800" y="381000"/>
                </a:lnTo>
                <a:lnTo>
                  <a:pt x="11480800" y="0"/>
                </a:lnTo>
                <a:cubicBezTo>
                  <a:pt x="10515600" y="38100"/>
                  <a:pt x="10515600" y="38100"/>
                  <a:pt x="10299700" y="38100"/>
                </a:cubicBezTo>
                <a:cubicBezTo>
                  <a:pt x="10109200" y="38100"/>
                  <a:pt x="10109200" y="38100"/>
                  <a:pt x="9093200" y="0"/>
                </a:cubicBezTo>
                <a:lnTo>
                  <a:pt x="5765800" y="7061200"/>
                </a:lnTo>
                <a:lnTo>
                  <a:pt x="2413000" y="0"/>
                </a:lnTo>
                <a:cubicBezTo>
                  <a:pt x="1397000" y="38100"/>
                  <a:pt x="1397000" y="38100"/>
                  <a:pt x="1206500" y="38100"/>
                </a:cubicBezTo>
                <a:cubicBezTo>
                  <a:pt x="1016000" y="38100"/>
                  <a:pt x="1016000" y="38100"/>
                  <a:pt x="0" y="0"/>
                </a:cubicBezTo>
                <a:lnTo>
                  <a:pt x="0" y="381000"/>
                </a:lnTo>
                <a:lnTo>
                  <a:pt x="558800" y="419100"/>
                </a:lnTo>
                <a:cubicBezTo>
                  <a:pt x="1143000" y="457200"/>
                  <a:pt x="1206500" y="571500"/>
                  <a:pt x="1206500" y="1562100"/>
                </a:cubicBezTo>
                <a:lnTo>
                  <a:pt x="1206500" y="7264400"/>
                </a:lnTo>
                <a:cubicBezTo>
                  <a:pt x="1206500" y="8255000"/>
                  <a:pt x="1143000" y="8369300"/>
                  <a:pt x="558800" y="8407400"/>
                </a:cubicBezTo>
                <a:lnTo>
                  <a:pt x="0" y="8445500"/>
                </a:lnTo>
                <a:lnTo>
                  <a:pt x="0" y="8826500"/>
                </a:lnTo>
                <a:cubicBezTo>
                  <a:pt x="1257300" y="8788400"/>
                  <a:pt x="1257300" y="8788400"/>
                  <a:pt x="1473200" y="8788400"/>
                </a:cubicBezTo>
                <a:cubicBezTo>
                  <a:pt x="1663700" y="8788400"/>
                  <a:pt x="1663700" y="8788400"/>
                  <a:pt x="2997200" y="8826500"/>
                </a:cubicBezTo>
                <a:lnTo>
                  <a:pt x="2997200" y="8445500"/>
                </a:lnTo>
                <a:lnTo>
                  <a:pt x="2438400" y="8407400"/>
                </a:lnTo>
                <a:cubicBezTo>
                  <a:pt x="1854200" y="8369300"/>
                  <a:pt x="1790700" y="8255000"/>
                  <a:pt x="1790700" y="7264400"/>
                </a:cubicBezTo>
                <a:lnTo>
                  <a:pt x="1790700" y="1447800"/>
                </a:lnTo>
                <a:lnTo>
                  <a:pt x="5334000" y="8953500"/>
                </a:lnTo>
                <a:lnTo>
                  <a:pt x="5588000" y="8953500"/>
                </a:lnTo>
                <a:cubicBezTo>
                  <a:pt x="5676900" y="8763000"/>
                  <a:pt x="5753100" y="8559800"/>
                  <a:pt x="5829300" y="8369300"/>
                </a:cubicBezTo>
                <a:cubicBezTo>
                  <a:pt x="6032500" y="7874000"/>
                  <a:pt x="6184900" y="7518400"/>
                  <a:pt x="6273800" y="7340600"/>
                </a:cubicBezTo>
                <a:lnTo>
                  <a:pt x="8534400" y="2540000"/>
                </a:lnTo>
                <a:cubicBezTo>
                  <a:pt x="8712200" y="2171700"/>
                  <a:pt x="8864600" y="1879600"/>
                  <a:pt x="9093200" y="1447800"/>
                </a:cubicBezTo>
                <a:close/>
                <a:moveTo>
                  <a:pt x="1320800" y="87884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5" name="Freeform 3095"/>
          <p:cNvSpPr/>
          <p:nvPr/>
        </p:nvSpPr>
        <p:spPr>
          <a:xfrm rot="0" flipH="0" flipV="0">
            <a:off x="3200500" y="9155700"/>
            <a:ext cx="121050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6" name="Freeform 3096"/>
          <p:cNvSpPr/>
          <p:nvPr/>
        </p:nvSpPr>
        <p:spPr>
          <a:xfrm rot="0" flipH="0" flipV="0">
            <a:off x="3331093" y="9155700"/>
            <a:ext cx="142146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7" name="Freeform 3097"/>
          <p:cNvSpPr/>
          <p:nvPr/>
        </p:nvSpPr>
        <p:spPr>
          <a:xfrm rot="0" flipH="0" flipV="0">
            <a:off x="3481276" y="9118275"/>
            <a:ext cx="7458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8" name="Freeform 3098"/>
          <p:cNvSpPr/>
          <p:nvPr/>
        </p:nvSpPr>
        <p:spPr>
          <a:xfrm rot="0" flipH="0" flipV="0">
            <a:off x="3564153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9" name="Freeform 3099"/>
          <p:cNvSpPr/>
          <p:nvPr/>
        </p:nvSpPr>
        <p:spPr>
          <a:xfrm rot="0" flipH="0" flipV="0">
            <a:off x="3752509" y="9096607"/>
            <a:ext cx="162739" cy="179492"/>
          </a:xfrm>
          <a:custGeom>
            <a:pathLst>
              <a:path w="8229600" h="9258300">
                <a:moveTo>
                  <a:pt x="8229600" y="7937500"/>
                </a:moveTo>
                <a:lnTo>
                  <a:pt x="8115300" y="7810500"/>
                </a:lnTo>
                <a:cubicBezTo>
                  <a:pt x="7327900" y="8318500"/>
                  <a:pt x="6451600" y="8572500"/>
                  <a:pt x="5486400" y="8572500"/>
                </a:cubicBezTo>
                <a:cubicBezTo>
                  <a:pt x="3009900" y="8572500"/>
                  <a:pt x="1358900" y="6921500"/>
                  <a:pt x="1358900" y="4419600"/>
                </a:cubicBezTo>
                <a:cubicBezTo>
                  <a:pt x="1358900" y="2082800"/>
                  <a:pt x="2806700" y="533400"/>
                  <a:pt x="4991100" y="533400"/>
                </a:cubicBezTo>
                <a:cubicBezTo>
                  <a:pt x="6235700" y="533400"/>
                  <a:pt x="7518400" y="1041400"/>
                  <a:pt x="7518400" y="1536700"/>
                </a:cubicBezTo>
                <a:lnTo>
                  <a:pt x="7518400" y="2451100"/>
                </a:lnTo>
                <a:lnTo>
                  <a:pt x="7912100" y="2451100"/>
                </a:lnTo>
                <a:cubicBezTo>
                  <a:pt x="7924800" y="1816100"/>
                  <a:pt x="7975600" y="1358900"/>
                  <a:pt x="8153400" y="520700"/>
                </a:cubicBezTo>
                <a:cubicBezTo>
                  <a:pt x="7073900" y="165100"/>
                  <a:pt x="6146800" y="0"/>
                  <a:pt x="5219700" y="0"/>
                </a:cubicBezTo>
                <a:cubicBezTo>
                  <a:pt x="4114800" y="0"/>
                  <a:pt x="3060700" y="266700"/>
                  <a:pt x="2209800" y="762000"/>
                </a:cubicBezTo>
                <a:cubicBezTo>
                  <a:pt x="762000" y="1612900"/>
                  <a:pt x="0" y="2946400"/>
                  <a:pt x="0" y="4660900"/>
                </a:cubicBezTo>
                <a:cubicBezTo>
                  <a:pt x="0" y="7404100"/>
                  <a:pt x="2006600" y="9258300"/>
                  <a:pt x="4991100" y="9258300"/>
                </a:cubicBezTo>
                <a:cubicBezTo>
                  <a:pt x="6045200" y="9258300"/>
                  <a:pt x="6997700" y="9029700"/>
                  <a:pt x="7874000" y="8572500"/>
                </a:cubicBezTo>
                <a:close/>
                <a:moveTo>
                  <a:pt x="787400" y="9004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0" name="Freeform 3100"/>
          <p:cNvSpPr/>
          <p:nvPr/>
        </p:nvSpPr>
        <p:spPr>
          <a:xfrm rot="0" flipH="0" flipV="0">
            <a:off x="3933080" y="9155700"/>
            <a:ext cx="110251" cy="118430"/>
          </a:xfrm>
          <a:custGeom>
            <a:pathLst>
              <a:path w="5575300" h="6108700">
                <a:moveTo>
                  <a:pt x="3708400" y="4914900"/>
                </a:moveTo>
                <a:lnTo>
                  <a:pt x="3644900" y="5994400"/>
                </a:lnTo>
                <a:cubicBezTo>
                  <a:pt x="4470400" y="5956300"/>
                  <a:pt x="4470400" y="5956300"/>
                  <a:pt x="4635500" y="5956300"/>
                </a:cubicBezTo>
                <a:cubicBezTo>
                  <a:pt x="4699000" y="5956300"/>
                  <a:pt x="5016500" y="5969000"/>
                  <a:pt x="5575300" y="5994400"/>
                </a:cubicBezTo>
                <a:lnTo>
                  <a:pt x="5575300" y="5613400"/>
                </a:lnTo>
                <a:lnTo>
                  <a:pt x="5080000" y="5588000"/>
                </a:lnTo>
                <a:cubicBezTo>
                  <a:pt x="4775200" y="5575300"/>
                  <a:pt x="4724400" y="5473700"/>
                  <a:pt x="4724400" y="4851400"/>
                </a:cubicBezTo>
                <a:lnTo>
                  <a:pt x="4724400" y="2527300"/>
                </a:lnTo>
                <a:cubicBezTo>
                  <a:pt x="4724400" y="673100"/>
                  <a:pt x="4191000" y="0"/>
                  <a:pt x="2717800" y="0"/>
                </a:cubicBezTo>
                <a:cubicBezTo>
                  <a:pt x="2171700" y="0"/>
                  <a:pt x="1663700" y="139700"/>
                  <a:pt x="1181100" y="431800"/>
                </a:cubicBezTo>
                <a:lnTo>
                  <a:pt x="508000" y="838200"/>
                </a:lnTo>
                <a:lnTo>
                  <a:pt x="508000" y="1663700"/>
                </a:lnTo>
                <a:lnTo>
                  <a:pt x="838200" y="1752600"/>
                </a:lnTo>
                <a:lnTo>
                  <a:pt x="1003300" y="1358900"/>
                </a:lnTo>
                <a:cubicBezTo>
                  <a:pt x="1270000" y="762000"/>
                  <a:pt x="1397000" y="673100"/>
                  <a:pt x="1981200" y="673100"/>
                </a:cubicBezTo>
                <a:cubicBezTo>
                  <a:pt x="3175000" y="673100"/>
                  <a:pt x="3670300" y="1143000"/>
                  <a:pt x="3708400" y="2298700"/>
                </a:cubicBezTo>
                <a:lnTo>
                  <a:pt x="2451100" y="2527300"/>
                </a:lnTo>
                <a:cubicBezTo>
                  <a:pt x="723900" y="2844800"/>
                  <a:pt x="0" y="3441700"/>
                  <a:pt x="0" y="4546600"/>
                </a:cubicBezTo>
                <a:cubicBezTo>
                  <a:pt x="0" y="5537200"/>
                  <a:pt x="596900" y="6108700"/>
                  <a:pt x="1600200" y="6108700"/>
                </a:cubicBezTo>
                <a:cubicBezTo>
                  <a:pt x="1828800" y="6108700"/>
                  <a:pt x="2044700" y="6070600"/>
                  <a:pt x="2133600" y="6007100"/>
                </a:cubicBezTo>
                <a:close/>
                <a:moveTo>
                  <a:pt x="635000" y="5956300"/>
                </a:moveTo>
                <a:moveTo>
                  <a:pt x="3708400" y="4381500"/>
                </a:moveTo>
                <a:cubicBezTo>
                  <a:pt x="3340100" y="4902200"/>
                  <a:pt x="2540000" y="5384800"/>
                  <a:pt x="2044700" y="5384800"/>
                </a:cubicBezTo>
                <a:cubicBezTo>
                  <a:pt x="1536700" y="5384800"/>
                  <a:pt x="1092200" y="4914900"/>
                  <a:pt x="1092200" y="4368800"/>
                </a:cubicBezTo>
                <a:cubicBezTo>
                  <a:pt x="1092200" y="3898900"/>
                  <a:pt x="1346200" y="3454400"/>
                  <a:pt x="1727200" y="3213100"/>
                </a:cubicBezTo>
                <a:cubicBezTo>
                  <a:pt x="2044700" y="3022600"/>
                  <a:pt x="2743200" y="2844800"/>
                  <a:pt x="3708400" y="2705100"/>
                </a:cubicBezTo>
                <a:close/>
                <a:moveTo>
                  <a:pt x="11684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1" name="Freeform 3101"/>
          <p:cNvSpPr/>
          <p:nvPr/>
        </p:nvSpPr>
        <p:spPr>
          <a:xfrm rot="0" flipH="0" flipV="0">
            <a:off x="4055889" y="9155700"/>
            <a:ext cx="88653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" name="Freeform 3102"/>
          <p:cNvSpPr/>
          <p:nvPr/>
        </p:nvSpPr>
        <p:spPr>
          <a:xfrm rot="0" flipH="0" flipV="0">
            <a:off x="4155090" y="9092422"/>
            <a:ext cx="62785" cy="179492"/>
          </a:xfrm>
          <a:custGeom>
            <a:pathLst>
              <a:path w="3175000" h="92583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587500" y="9220200"/>
                </a:cubicBezTo>
                <a:cubicBezTo>
                  <a:pt x="1905000" y="9220200"/>
                  <a:pt x="1905000" y="9220200"/>
                  <a:pt x="3175000" y="9258300"/>
                </a:cubicBezTo>
                <a:lnTo>
                  <a:pt x="31750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" name="Freeform 3103"/>
          <p:cNvSpPr/>
          <p:nvPr/>
        </p:nvSpPr>
        <p:spPr>
          <a:xfrm rot="0" flipH="0" flipV="0">
            <a:off x="4230934" y="9155700"/>
            <a:ext cx="121050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" name="Freeform 3104"/>
          <p:cNvSpPr/>
          <p:nvPr/>
        </p:nvSpPr>
        <p:spPr>
          <a:xfrm rot="0" flipH="0" flipV="0">
            <a:off x="4435364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" name="Freeform 3105"/>
          <p:cNvSpPr/>
          <p:nvPr/>
        </p:nvSpPr>
        <p:spPr>
          <a:xfrm rot="0" flipH="0" flipV="0">
            <a:off x="4550638" y="9158162"/>
            <a:ext cx="133858" cy="114737"/>
          </a:xfrm>
          <a:custGeom>
            <a:pathLst>
              <a:path w="6769100" h="5918200">
                <a:moveTo>
                  <a:pt x="6769100" y="355600"/>
                </a:moveTo>
                <a:lnTo>
                  <a:pt x="6769100" y="0"/>
                </a:lnTo>
                <a:cubicBezTo>
                  <a:pt x="6007100" y="25400"/>
                  <a:pt x="5778500" y="38100"/>
                  <a:pt x="5575300" y="38100"/>
                </a:cubicBezTo>
                <a:cubicBezTo>
                  <a:pt x="5372100" y="38100"/>
                  <a:pt x="5143500" y="25400"/>
                  <a:pt x="4381500" y="0"/>
                </a:cubicBezTo>
                <a:lnTo>
                  <a:pt x="4381500" y="355600"/>
                </a:lnTo>
                <a:lnTo>
                  <a:pt x="4902200" y="381000"/>
                </a:lnTo>
                <a:cubicBezTo>
                  <a:pt x="5105400" y="393700"/>
                  <a:pt x="5207000" y="508000"/>
                  <a:pt x="5207000" y="711200"/>
                </a:cubicBezTo>
                <a:cubicBezTo>
                  <a:pt x="5207000" y="914400"/>
                  <a:pt x="5118100" y="1257300"/>
                  <a:pt x="4965700" y="1638300"/>
                </a:cubicBezTo>
                <a:lnTo>
                  <a:pt x="4432300" y="2984500"/>
                </a:lnTo>
                <a:cubicBezTo>
                  <a:pt x="4279900" y="3352800"/>
                  <a:pt x="4127500" y="3708400"/>
                  <a:pt x="3644900" y="4762500"/>
                </a:cubicBezTo>
                <a:lnTo>
                  <a:pt x="2133600" y="1104900"/>
                </a:lnTo>
                <a:cubicBezTo>
                  <a:pt x="2057400" y="927100"/>
                  <a:pt x="2019300" y="762000"/>
                  <a:pt x="2019300" y="622300"/>
                </a:cubicBezTo>
                <a:cubicBezTo>
                  <a:pt x="2019300" y="482600"/>
                  <a:pt x="2133600" y="393700"/>
                  <a:pt x="2336800" y="381000"/>
                </a:cubicBezTo>
                <a:lnTo>
                  <a:pt x="2959100" y="355600"/>
                </a:lnTo>
                <a:lnTo>
                  <a:pt x="2959100" y="0"/>
                </a:lnTo>
                <a:cubicBezTo>
                  <a:pt x="1714500" y="38100"/>
                  <a:pt x="1714500" y="38100"/>
                  <a:pt x="1473200" y="38100"/>
                </a:cubicBezTo>
                <a:cubicBezTo>
                  <a:pt x="1231900" y="38100"/>
                  <a:pt x="622300" y="25400"/>
                  <a:pt x="0" y="0"/>
                </a:cubicBezTo>
                <a:lnTo>
                  <a:pt x="0" y="355600"/>
                </a:lnTo>
                <a:lnTo>
                  <a:pt x="431800" y="381000"/>
                </a:lnTo>
                <a:cubicBezTo>
                  <a:pt x="622300" y="406400"/>
                  <a:pt x="685800" y="482600"/>
                  <a:pt x="825500" y="800100"/>
                </a:cubicBezTo>
                <a:lnTo>
                  <a:pt x="3009900" y="5918200"/>
                </a:lnTo>
                <a:lnTo>
                  <a:pt x="3644900" y="5918200"/>
                </a:lnTo>
                <a:cubicBezTo>
                  <a:pt x="3721100" y="5702300"/>
                  <a:pt x="3848100" y="5372100"/>
                  <a:pt x="3848100" y="5346700"/>
                </a:cubicBezTo>
                <a:cubicBezTo>
                  <a:pt x="3987800" y="4965700"/>
                  <a:pt x="4152900" y="4533900"/>
                  <a:pt x="4165600" y="4533900"/>
                </a:cubicBezTo>
                <a:lnTo>
                  <a:pt x="5664200" y="1231900"/>
                </a:lnTo>
                <a:cubicBezTo>
                  <a:pt x="5943600" y="635000"/>
                  <a:pt x="6121400" y="406400"/>
                  <a:pt x="6375400" y="381000"/>
                </a:cubicBezTo>
                <a:close/>
                <a:moveTo>
                  <a:pt x="5397500" y="5829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" name="Freeform 3106"/>
          <p:cNvSpPr/>
          <p:nvPr/>
        </p:nvSpPr>
        <p:spPr>
          <a:xfrm rot="0" flipH="0" flipV="0">
            <a:off x="4697556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" name="Freeform 3107"/>
          <p:cNvSpPr/>
          <p:nvPr/>
        </p:nvSpPr>
        <p:spPr>
          <a:xfrm rot="0" flipH="0" flipV="0">
            <a:off x="4812830" y="9155700"/>
            <a:ext cx="142146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" name="Freeform 3108"/>
          <p:cNvSpPr/>
          <p:nvPr/>
        </p:nvSpPr>
        <p:spPr>
          <a:xfrm rot="0" flipH="0" flipV="0">
            <a:off x="4963013" y="9118275"/>
            <a:ext cx="7458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9" name="Freeform 3109"/>
          <p:cNvSpPr/>
          <p:nvPr/>
        </p:nvSpPr>
        <p:spPr>
          <a:xfrm rot="0" flipH="0" flipV="0">
            <a:off x="5116209" y="9155700"/>
            <a:ext cx="128584" cy="185155"/>
          </a:xfrm>
          <a:custGeom>
            <a:pathLst>
              <a:path w="6502400" h="9550400">
                <a:moveTo>
                  <a:pt x="6184900" y="1155700"/>
                </a:moveTo>
                <a:lnTo>
                  <a:pt x="6502400" y="635000"/>
                </a:lnTo>
                <a:lnTo>
                  <a:pt x="6451600" y="482600"/>
                </a:lnTo>
                <a:lnTo>
                  <a:pt x="4648200" y="533400"/>
                </a:lnTo>
                <a:cubicBezTo>
                  <a:pt x="4178300" y="152400"/>
                  <a:pt x="3721100" y="0"/>
                  <a:pt x="3098800" y="0"/>
                </a:cubicBezTo>
                <a:cubicBezTo>
                  <a:pt x="2540000" y="0"/>
                  <a:pt x="1892300" y="177800"/>
                  <a:pt x="1371600" y="482600"/>
                </a:cubicBezTo>
                <a:cubicBezTo>
                  <a:pt x="660400" y="889000"/>
                  <a:pt x="292100" y="1511300"/>
                  <a:pt x="292100" y="2286000"/>
                </a:cubicBezTo>
                <a:cubicBezTo>
                  <a:pt x="292100" y="3225800"/>
                  <a:pt x="876300" y="3873500"/>
                  <a:pt x="1816100" y="3975100"/>
                </a:cubicBezTo>
                <a:lnTo>
                  <a:pt x="812800" y="4749800"/>
                </a:lnTo>
                <a:cubicBezTo>
                  <a:pt x="685800" y="4940300"/>
                  <a:pt x="622300" y="5105400"/>
                  <a:pt x="622300" y="5295900"/>
                </a:cubicBezTo>
                <a:cubicBezTo>
                  <a:pt x="622300" y="5651500"/>
                  <a:pt x="850900" y="5854700"/>
                  <a:pt x="1460500" y="6032500"/>
                </a:cubicBezTo>
                <a:lnTo>
                  <a:pt x="355600" y="6629400"/>
                </a:lnTo>
                <a:cubicBezTo>
                  <a:pt x="177800" y="6731000"/>
                  <a:pt x="0" y="7200900"/>
                  <a:pt x="0" y="7594600"/>
                </a:cubicBezTo>
                <a:cubicBezTo>
                  <a:pt x="0" y="8750300"/>
                  <a:pt x="1130300" y="9550400"/>
                  <a:pt x="2743200" y="9550400"/>
                </a:cubicBezTo>
                <a:cubicBezTo>
                  <a:pt x="4660900" y="9550400"/>
                  <a:pt x="6172200" y="8343900"/>
                  <a:pt x="6172200" y="6794500"/>
                </a:cubicBezTo>
                <a:cubicBezTo>
                  <a:pt x="6172200" y="5880100"/>
                  <a:pt x="5562600" y="5245100"/>
                  <a:pt x="4673600" y="5245100"/>
                </a:cubicBezTo>
                <a:lnTo>
                  <a:pt x="2641600" y="5245100"/>
                </a:lnTo>
                <a:cubicBezTo>
                  <a:pt x="1981200" y="5245100"/>
                  <a:pt x="1676400" y="5092700"/>
                  <a:pt x="1676400" y="4749800"/>
                </a:cubicBezTo>
                <a:cubicBezTo>
                  <a:pt x="1676400" y="4584700"/>
                  <a:pt x="1778000" y="4445000"/>
                  <a:pt x="2108200" y="4165600"/>
                </a:cubicBezTo>
                <a:cubicBezTo>
                  <a:pt x="2184400" y="4102100"/>
                  <a:pt x="2209800" y="4076700"/>
                  <a:pt x="2260600" y="4025900"/>
                </a:cubicBezTo>
                <a:cubicBezTo>
                  <a:pt x="2387600" y="4038600"/>
                  <a:pt x="2463800" y="4051300"/>
                  <a:pt x="2565400" y="4051300"/>
                </a:cubicBezTo>
                <a:cubicBezTo>
                  <a:pt x="3111500" y="4051300"/>
                  <a:pt x="3784600" y="3810000"/>
                  <a:pt x="4305300" y="3441700"/>
                </a:cubicBezTo>
                <a:cubicBezTo>
                  <a:pt x="4876800" y="3022600"/>
                  <a:pt x="5156200" y="2514600"/>
                  <a:pt x="5156200" y="1841500"/>
                </a:cubicBezTo>
                <a:cubicBezTo>
                  <a:pt x="5156200" y="1587500"/>
                  <a:pt x="5118100" y="1422400"/>
                  <a:pt x="5016500" y="1155700"/>
                </a:cubicBezTo>
                <a:close/>
                <a:moveTo>
                  <a:pt x="4394200" y="5956300"/>
                </a:moveTo>
                <a:moveTo>
                  <a:pt x="2641600" y="431800"/>
                </a:moveTo>
                <a:cubicBezTo>
                  <a:pt x="3505200" y="431800"/>
                  <a:pt x="4089400" y="1143000"/>
                  <a:pt x="4089400" y="2222500"/>
                </a:cubicBezTo>
                <a:cubicBezTo>
                  <a:pt x="4089400" y="3048000"/>
                  <a:pt x="3556000" y="3619500"/>
                  <a:pt x="2781300" y="3619500"/>
                </a:cubicBezTo>
                <a:cubicBezTo>
                  <a:pt x="1930400" y="3619500"/>
                  <a:pt x="1358900" y="2959100"/>
                  <a:pt x="1358900" y="1981200"/>
                </a:cubicBezTo>
                <a:cubicBezTo>
                  <a:pt x="1358900" y="1003300"/>
                  <a:pt x="1828800" y="431800"/>
                  <a:pt x="2641600" y="431800"/>
                </a:cubicBezTo>
                <a:close/>
                <a:moveTo>
                  <a:pt x="5118100" y="5956300"/>
                </a:moveTo>
                <a:moveTo>
                  <a:pt x="3238500" y="6134100"/>
                </a:moveTo>
                <a:cubicBezTo>
                  <a:pt x="4673600" y="6134100"/>
                  <a:pt x="5168900" y="6426200"/>
                  <a:pt x="5168900" y="7251700"/>
                </a:cubicBezTo>
                <a:cubicBezTo>
                  <a:pt x="5168900" y="8343900"/>
                  <a:pt x="4165600" y="9156700"/>
                  <a:pt x="2832100" y="9156700"/>
                </a:cubicBezTo>
                <a:cubicBezTo>
                  <a:pt x="1727200" y="9156700"/>
                  <a:pt x="965200" y="8509000"/>
                  <a:pt x="965200" y="7569200"/>
                </a:cubicBezTo>
                <a:cubicBezTo>
                  <a:pt x="965200" y="6997700"/>
                  <a:pt x="1295400" y="6477000"/>
                  <a:pt x="1803400" y="6261100"/>
                </a:cubicBezTo>
                <a:cubicBezTo>
                  <a:pt x="2006600" y="6159500"/>
                  <a:pt x="2362200" y="6134100"/>
                  <a:pt x="3238500" y="6134100"/>
                </a:cubicBezTo>
                <a:close/>
                <a:moveTo>
                  <a:pt x="-5842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" name="Freeform 3110"/>
          <p:cNvSpPr/>
          <p:nvPr/>
        </p:nvSpPr>
        <p:spPr>
          <a:xfrm rot="0" flipH="0" flipV="0">
            <a:off x="5254338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" name="Freeform 3111"/>
          <p:cNvSpPr/>
          <p:nvPr/>
        </p:nvSpPr>
        <p:spPr>
          <a:xfrm rot="0" flipH="0" flipV="0">
            <a:off x="5369611" y="9155700"/>
            <a:ext cx="142146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" name="Freeform 3112"/>
          <p:cNvSpPr/>
          <p:nvPr/>
        </p:nvSpPr>
        <p:spPr>
          <a:xfrm rot="0" flipH="0" flipV="0">
            <a:off x="5520799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" name="Freeform 3113"/>
          <p:cNvSpPr/>
          <p:nvPr/>
        </p:nvSpPr>
        <p:spPr>
          <a:xfrm rot="0" flipH="0" flipV="0">
            <a:off x="5639840" y="9155700"/>
            <a:ext cx="88653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" name="Freeform 3114"/>
          <p:cNvSpPr/>
          <p:nvPr/>
        </p:nvSpPr>
        <p:spPr>
          <a:xfrm rot="0" flipH="0" flipV="0">
            <a:off x="5741803" y="9155700"/>
            <a:ext cx="110251" cy="118430"/>
          </a:xfrm>
          <a:custGeom>
            <a:pathLst>
              <a:path w="5575300" h="6108700">
                <a:moveTo>
                  <a:pt x="3708400" y="4914900"/>
                </a:moveTo>
                <a:lnTo>
                  <a:pt x="3644900" y="5994400"/>
                </a:lnTo>
                <a:cubicBezTo>
                  <a:pt x="4470400" y="5956300"/>
                  <a:pt x="4470400" y="5956300"/>
                  <a:pt x="4635500" y="5956300"/>
                </a:cubicBezTo>
                <a:cubicBezTo>
                  <a:pt x="4699000" y="5956300"/>
                  <a:pt x="5016500" y="5969000"/>
                  <a:pt x="5575300" y="5994400"/>
                </a:cubicBezTo>
                <a:lnTo>
                  <a:pt x="5575300" y="5613400"/>
                </a:lnTo>
                <a:lnTo>
                  <a:pt x="5080000" y="5588000"/>
                </a:lnTo>
                <a:cubicBezTo>
                  <a:pt x="4775200" y="5575300"/>
                  <a:pt x="4724400" y="5473700"/>
                  <a:pt x="4724400" y="4851400"/>
                </a:cubicBezTo>
                <a:lnTo>
                  <a:pt x="4724400" y="2527300"/>
                </a:lnTo>
                <a:cubicBezTo>
                  <a:pt x="4724400" y="673100"/>
                  <a:pt x="4191000" y="0"/>
                  <a:pt x="2717800" y="0"/>
                </a:cubicBezTo>
                <a:cubicBezTo>
                  <a:pt x="2171700" y="0"/>
                  <a:pt x="1663700" y="139700"/>
                  <a:pt x="1181100" y="431800"/>
                </a:cubicBezTo>
                <a:lnTo>
                  <a:pt x="508000" y="838200"/>
                </a:lnTo>
                <a:lnTo>
                  <a:pt x="508000" y="1663700"/>
                </a:lnTo>
                <a:lnTo>
                  <a:pt x="838200" y="1752600"/>
                </a:lnTo>
                <a:lnTo>
                  <a:pt x="1003300" y="1358900"/>
                </a:lnTo>
                <a:cubicBezTo>
                  <a:pt x="1270000" y="762000"/>
                  <a:pt x="1397000" y="673100"/>
                  <a:pt x="1981200" y="673100"/>
                </a:cubicBezTo>
                <a:cubicBezTo>
                  <a:pt x="3175000" y="673100"/>
                  <a:pt x="3670300" y="1143000"/>
                  <a:pt x="3708400" y="2298700"/>
                </a:cubicBezTo>
                <a:lnTo>
                  <a:pt x="2451100" y="2527300"/>
                </a:lnTo>
                <a:cubicBezTo>
                  <a:pt x="723900" y="2844800"/>
                  <a:pt x="0" y="3441700"/>
                  <a:pt x="0" y="4546600"/>
                </a:cubicBezTo>
                <a:cubicBezTo>
                  <a:pt x="0" y="5537200"/>
                  <a:pt x="596900" y="6108700"/>
                  <a:pt x="1600200" y="6108700"/>
                </a:cubicBezTo>
                <a:cubicBezTo>
                  <a:pt x="1828800" y="6108700"/>
                  <a:pt x="2044700" y="6070600"/>
                  <a:pt x="2133600" y="6007100"/>
                </a:cubicBezTo>
                <a:close/>
                <a:moveTo>
                  <a:pt x="635000" y="5956300"/>
                </a:moveTo>
                <a:moveTo>
                  <a:pt x="3708400" y="4381500"/>
                </a:moveTo>
                <a:cubicBezTo>
                  <a:pt x="3340100" y="4902200"/>
                  <a:pt x="2540000" y="5384800"/>
                  <a:pt x="2044700" y="5384800"/>
                </a:cubicBezTo>
                <a:cubicBezTo>
                  <a:pt x="1536700" y="5384800"/>
                  <a:pt x="1092200" y="4914900"/>
                  <a:pt x="1092200" y="4368800"/>
                </a:cubicBezTo>
                <a:cubicBezTo>
                  <a:pt x="1092200" y="3898900"/>
                  <a:pt x="1346200" y="3454400"/>
                  <a:pt x="1727200" y="3213100"/>
                </a:cubicBezTo>
                <a:cubicBezTo>
                  <a:pt x="2044700" y="3022600"/>
                  <a:pt x="2743200" y="2844800"/>
                  <a:pt x="3708400" y="2705100"/>
                </a:cubicBezTo>
                <a:close/>
                <a:moveTo>
                  <a:pt x="11684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" name="Freeform 3115"/>
          <p:cNvSpPr/>
          <p:nvPr/>
        </p:nvSpPr>
        <p:spPr>
          <a:xfrm rot="0" flipH="0" flipV="0">
            <a:off x="5864863" y="9118275"/>
            <a:ext cx="7458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" name="Freeform 3116"/>
          <p:cNvSpPr/>
          <p:nvPr/>
        </p:nvSpPr>
        <p:spPr>
          <a:xfrm rot="0" flipH="0" flipV="0">
            <a:off x="5949247" y="9155700"/>
            <a:ext cx="121050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" name="Freeform 3117"/>
          <p:cNvSpPr/>
          <p:nvPr/>
        </p:nvSpPr>
        <p:spPr>
          <a:xfrm rot="0" flipH="0" flipV="0">
            <a:off x="6083608" y="9155700"/>
            <a:ext cx="88653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" name="Freeform 3118"/>
          <p:cNvSpPr/>
          <p:nvPr/>
        </p:nvSpPr>
        <p:spPr>
          <a:xfrm rot="0" flipH="0" flipV="0">
            <a:off x="6176279" y="9243846"/>
            <a:ext cx="29132" cy="28561"/>
          </a:xfrm>
          <a:custGeom>
            <a:pathLst>
              <a:path w="1473200" h="1473200">
                <a:moveTo>
                  <a:pt x="723900" y="0"/>
                </a:moveTo>
                <a:cubicBezTo>
                  <a:pt x="342900" y="0"/>
                  <a:pt x="0" y="355600"/>
                  <a:pt x="0" y="736600"/>
                </a:cubicBezTo>
                <a:cubicBezTo>
                  <a:pt x="0" y="1117600"/>
                  <a:pt x="342900" y="1473200"/>
                  <a:pt x="711200" y="1473200"/>
                </a:cubicBezTo>
                <a:cubicBezTo>
                  <a:pt x="1117600" y="1473200"/>
                  <a:pt x="1473200" y="1130300"/>
                  <a:pt x="1473200" y="736600"/>
                </a:cubicBezTo>
                <a:cubicBezTo>
                  <a:pt x="1473200" y="355600"/>
                  <a:pt x="1117600" y="0"/>
                  <a:pt x="723900" y="0"/>
                </a:cubicBezTo>
                <a:close/>
                <a:moveTo>
                  <a:pt x="558800" y="1409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" name="Freeform 3119"/>
          <p:cNvSpPr/>
          <p:nvPr/>
        </p:nvSpPr>
        <p:spPr>
          <a:xfrm rot="0" flipH="0" flipV="0">
            <a:off x="6325206" y="9100793"/>
            <a:ext cx="144908" cy="171121"/>
          </a:xfrm>
          <a:custGeom>
            <a:pathLst>
              <a:path w="7327900" h="8826500">
                <a:moveTo>
                  <a:pt x="3009900" y="622300"/>
                </a:moveTo>
                <a:cubicBezTo>
                  <a:pt x="3048000" y="1054100"/>
                  <a:pt x="3060700" y="1346200"/>
                  <a:pt x="3060700" y="1892300"/>
                </a:cubicBezTo>
                <a:lnTo>
                  <a:pt x="3060700" y="7264400"/>
                </a:lnTo>
                <a:cubicBezTo>
                  <a:pt x="3060700" y="8267700"/>
                  <a:pt x="2997200" y="8369300"/>
                  <a:pt x="2413000" y="8407400"/>
                </a:cubicBezTo>
                <a:lnTo>
                  <a:pt x="1803400" y="8445500"/>
                </a:lnTo>
                <a:lnTo>
                  <a:pt x="1803400" y="8826500"/>
                </a:lnTo>
                <a:cubicBezTo>
                  <a:pt x="2552700" y="8801100"/>
                  <a:pt x="2997200" y="8788400"/>
                  <a:pt x="3657600" y="8788400"/>
                </a:cubicBezTo>
                <a:cubicBezTo>
                  <a:pt x="4318000" y="8788400"/>
                  <a:pt x="4775200" y="8801100"/>
                  <a:pt x="5524500" y="8826500"/>
                </a:cubicBezTo>
                <a:lnTo>
                  <a:pt x="5524500" y="8445500"/>
                </a:lnTo>
                <a:lnTo>
                  <a:pt x="4914900" y="8407400"/>
                </a:lnTo>
                <a:cubicBezTo>
                  <a:pt x="4330700" y="8369300"/>
                  <a:pt x="4267200" y="8267700"/>
                  <a:pt x="4267200" y="7264400"/>
                </a:cubicBezTo>
                <a:lnTo>
                  <a:pt x="4267200" y="1892300"/>
                </a:lnTo>
                <a:cubicBezTo>
                  <a:pt x="4267200" y="1320800"/>
                  <a:pt x="4279900" y="1041400"/>
                  <a:pt x="4318000" y="622300"/>
                </a:cubicBezTo>
                <a:lnTo>
                  <a:pt x="6286500" y="622300"/>
                </a:lnTo>
                <a:cubicBezTo>
                  <a:pt x="6642100" y="622300"/>
                  <a:pt x="6781800" y="736600"/>
                  <a:pt x="6794500" y="1041400"/>
                </a:cubicBezTo>
                <a:lnTo>
                  <a:pt x="6845300" y="2044700"/>
                </a:lnTo>
                <a:lnTo>
                  <a:pt x="7239000" y="2044700"/>
                </a:lnTo>
                <a:cubicBezTo>
                  <a:pt x="7239000" y="1219200"/>
                  <a:pt x="7264400" y="723900"/>
                  <a:pt x="7327900" y="0"/>
                </a:cubicBezTo>
                <a:cubicBezTo>
                  <a:pt x="6413500" y="12700"/>
                  <a:pt x="5994400" y="12700"/>
                  <a:pt x="5638800" y="25400"/>
                </a:cubicBezTo>
                <a:cubicBezTo>
                  <a:pt x="5143500" y="38100"/>
                  <a:pt x="4775200" y="38100"/>
                  <a:pt x="4584700" y="38100"/>
                </a:cubicBezTo>
                <a:lnTo>
                  <a:pt x="2578100" y="38100"/>
                </a:lnTo>
                <a:cubicBezTo>
                  <a:pt x="2451100" y="38100"/>
                  <a:pt x="1765300" y="25400"/>
                  <a:pt x="863600" y="12700"/>
                </a:cubicBezTo>
                <a:lnTo>
                  <a:pt x="0" y="0"/>
                </a:lnTo>
                <a:cubicBezTo>
                  <a:pt x="63500" y="723900"/>
                  <a:pt x="88900" y="1219200"/>
                  <a:pt x="88900" y="2044700"/>
                </a:cubicBezTo>
                <a:lnTo>
                  <a:pt x="482600" y="2044700"/>
                </a:lnTo>
                <a:lnTo>
                  <a:pt x="533400" y="1041400"/>
                </a:lnTo>
                <a:cubicBezTo>
                  <a:pt x="546100" y="736600"/>
                  <a:pt x="685800" y="622300"/>
                  <a:pt x="1041400" y="622300"/>
                </a:cubicBezTo>
                <a:close/>
                <a:moveTo>
                  <a:pt x="7937500" y="87884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" name="Freeform 3120"/>
          <p:cNvSpPr/>
          <p:nvPr/>
        </p:nvSpPr>
        <p:spPr>
          <a:xfrm rot="0" flipH="0" flipV="0">
            <a:off x="6476142" y="9092422"/>
            <a:ext cx="142146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" name="Freeform 3121"/>
          <p:cNvSpPr/>
          <p:nvPr/>
        </p:nvSpPr>
        <p:spPr>
          <a:xfrm rot="0" flipH="0" flipV="0">
            <a:off x="6627330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" name="Freeform 3122"/>
          <p:cNvSpPr/>
          <p:nvPr/>
        </p:nvSpPr>
        <p:spPr>
          <a:xfrm rot="0" flipH="0" flipV="0">
            <a:off x="6815184" y="9155700"/>
            <a:ext cx="88653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" name="Freeform 3123"/>
          <p:cNvSpPr/>
          <p:nvPr/>
        </p:nvSpPr>
        <p:spPr>
          <a:xfrm rot="0" flipH="0" flipV="0">
            <a:off x="6911119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" name="Freeform 3124"/>
          <p:cNvSpPr/>
          <p:nvPr/>
        </p:nvSpPr>
        <p:spPr>
          <a:xfrm rot="0" flipH="0" flipV="0">
            <a:off x="7033677" y="9092422"/>
            <a:ext cx="136621" cy="181708"/>
          </a:xfrm>
          <a:custGeom>
            <a:pathLst>
              <a:path w="6908800" h="9372600">
                <a:moveTo>
                  <a:pt x="4787900" y="3670300"/>
                </a:moveTo>
                <a:cubicBezTo>
                  <a:pt x="4076700" y="3365500"/>
                  <a:pt x="3721100" y="3263900"/>
                  <a:pt x="3276600" y="3263900"/>
                </a:cubicBezTo>
                <a:cubicBezTo>
                  <a:pt x="2933700" y="3263900"/>
                  <a:pt x="2628900" y="3340100"/>
                  <a:pt x="2311400" y="3505200"/>
                </a:cubicBezTo>
                <a:lnTo>
                  <a:pt x="1193800" y="4089400"/>
                </a:lnTo>
                <a:cubicBezTo>
                  <a:pt x="469900" y="4470400"/>
                  <a:pt x="0" y="5397500"/>
                  <a:pt x="0" y="6477000"/>
                </a:cubicBezTo>
                <a:cubicBezTo>
                  <a:pt x="0" y="7493000"/>
                  <a:pt x="342900" y="8331200"/>
                  <a:pt x="965200" y="8839200"/>
                </a:cubicBezTo>
                <a:cubicBezTo>
                  <a:pt x="1397000" y="9207500"/>
                  <a:pt x="1993900" y="9372600"/>
                  <a:pt x="2819400" y="9372600"/>
                </a:cubicBezTo>
                <a:cubicBezTo>
                  <a:pt x="3073400" y="9372600"/>
                  <a:pt x="3365500" y="9321800"/>
                  <a:pt x="3429000" y="9271000"/>
                </a:cubicBezTo>
                <a:lnTo>
                  <a:pt x="4838700" y="8089900"/>
                </a:lnTo>
                <a:lnTo>
                  <a:pt x="4775200" y="9258300"/>
                </a:lnTo>
                <a:cubicBezTo>
                  <a:pt x="5397500" y="9232900"/>
                  <a:pt x="5600700" y="9220200"/>
                  <a:pt x="5753100" y="9220200"/>
                </a:cubicBezTo>
                <a:cubicBezTo>
                  <a:pt x="5854700" y="9220200"/>
                  <a:pt x="6032500" y="9220200"/>
                  <a:pt x="6299200" y="9232900"/>
                </a:cubicBezTo>
                <a:cubicBezTo>
                  <a:pt x="6388100" y="9245600"/>
                  <a:pt x="6642100" y="9245600"/>
                  <a:pt x="6908800" y="9258300"/>
                </a:cubicBezTo>
                <a:lnTo>
                  <a:pt x="6908800" y="8877300"/>
                </a:lnTo>
                <a:lnTo>
                  <a:pt x="6324600" y="8839200"/>
                </a:lnTo>
                <a:cubicBezTo>
                  <a:pt x="5892800" y="8813800"/>
                  <a:pt x="5854700" y="8724900"/>
                  <a:pt x="5854700" y="7924800"/>
                </a:cubicBezTo>
                <a:lnTo>
                  <a:pt x="5854700" y="101600"/>
                </a:lnTo>
                <a:lnTo>
                  <a:pt x="5740400" y="0"/>
                </a:lnTo>
                <a:cubicBezTo>
                  <a:pt x="5181600" y="215900"/>
                  <a:pt x="4762500" y="317500"/>
                  <a:pt x="3759200" y="469900"/>
                </a:cubicBezTo>
                <a:lnTo>
                  <a:pt x="3759200" y="825500"/>
                </a:lnTo>
                <a:lnTo>
                  <a:pt x="4470400" y="825500"/>
                </a:lnTo>
                <a:cubicBezTo>
                  <a:pt x="4699000" y="825500"/>
                  <a:pt x="4787900" y="965200"/>
                  <a:pt x="4787900" y="1346200"/>
                </a:cubicBezTo>
                <a:close/>
                <a:moveTo>
                  <a:pt x="5105400" y="9220200"/>
                </a:moveTo>
                <a:moveTo>
                  <a:pt x="4787900" y="6413500"/>
                </a:moveTo>
                <a:cubicBezTo>
                  <a:pt x="4787900" y="7239000"/>
                  <a:pt x="4762500" y="7366000"/>
                  <a:pt x="4597400" y="7658100"/>
                </a:cubicBezTo>
                <a:cubicBezTo>
                  <a:pt x="4241800" y="8255000"/>
                  <a:pt x="3619500" y="8648700"/>
                  <a:pt x="3022600" y="8648700"/>
                </a:cubicBezTo>
                <a:cubicBezTo>
                  <a:pt x="1905000" y="8648700"/>
                  <a:pt x="1104900" y="7569200"/>
                  <a:pt x="1104900" y="6057900"/>
                </a:cubicBezTo>
                <a:cubicBezTo>
                  <a:pt x="1104900" y="4673600"/>
                  <a:pt x="1790700" y="3860800"/>
                  <a:pt x="2933700" y="3860800"/>
                </a:cubicBezTo>
                <a:cubicBezTo>
                  <a:pt x="3416300" y="3860800"/>
                  <a:pt x="3924300" y="4025900"/>
                  <a:pt x="4368800" y="4330700"/>
                </a:cubicBezTo>
                <a:cubicBezTo>
                  <a:pt x="4635500" y="4508500"/>
                  <a:pt x="4787900" y="4673600"/>
                  <a:pt x="4787900" y="4775200"/>
                </a:cubicBezTo>
                <a:close/>
                <a:moveTo>
                  <a:pt x="23622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" name="Freeform 3125"/>
          <p:cNvSpPr/>
          <p:nvPr/>
        </p:nvSpPr>
        <p:spPr>
          <a:xfrm rot="0" flipH="0" flipV="0">
            <a:off x="7253928" y="9155700"/>
            <a:ext cx="97191" cy="120400"/>
          </a:xfrm>
          <a:custGeom>
            <a:pathLst>
              <a:path w="4914900" h="6210300">
                <a:moveTo>
                  <a:pt x="4737100" y="2006600"/>
                </a:moveTo>
                <a:cubicBezTo>
                  <a:pt x="4737100" y="1422400"/>
                  <a:pt x="4800600" y="901700"/>
                  <a:pt x="4914900" y="444500"/>
                </a:cubicBezTo>
                <a:cubicBezTo>
                  <a:pt x="4406900" y="139700"/>
                  <a:pt x="3962400" y="0"/>
                  <a:pt x="3441700" y="0"/>
                </a:cubicBezTo>
                <a:cubicBezTo>
                  <a:pt x="2832100" y="0"/>
                  <a:pt x="2120900" y="241300"/>
                  <a:pt x="1358900" y="723900"/>
                </a:cubicBezTo>
                <a:cubicBezTo>
                  <a:pt x="469900" y="1282700"/>
                  <a:pt x="0" y="2171700"/>
                  <a:pt x="0" y="3289300"/>
                </a:cubicBezTo>
                <a:cubicBezTo>
                  <a:pt x="0" y="5003800"/>
                  <a:pt x="1206500" y="6210300"/>
                  <a:pt x="2908300" y="6210300"/>
                </a:cubicBezTo>
                <a:cubicBezTo>
                  <a:pt x="3568700" y="6210300"/>
                  <a:pt x="4521200" y="5969000"/>
                  <a:pt x="4648200" y="5778500"/>
                </a:cubicBezTo>
                <a:lnTo>
                  <a:pt x="4914900" y="5372100"/>
                </a:lnTo>
                <a:lnTo>
                  <a:pt x="4787900" y="5181600"/>
                </a:lnTo>
                <a:cubicBezTo>
                  <a:pt x="4318000" y="5435600"/>
                  <a:pt x="3911600" y="5549900"/>
                  <a:pt x="3454400" y="5549900"/>
                </a:cubicBezTo>
                <a:cubicBezTo>
                  <a:pt x="2044700" y="5549900"/>
                  <a:pt x="1117600" y="4457700"/>
                  <a:pt x="1117600" y="2781300"/>
                </a:cubicBezTo>
                <a:cubicBezTo>
                  <a:pt x="1117600" y="1422400"/>
                  <a:pt x="1752600" y="660400"/>
                  <a:pt x="2895600" y="660400"/>
                </a:cubicBezTo>
                <a:cubicBezTo>
                  <a:pt x="3454400" y="660400"/>
                  <a:pt x="4064000" y="914400"/>
                  <a:pt x="4292600" y="1231900"/>
                </a:cubicBezTo>
                <a:lnTo>
                  <a:pt x="4381500" y="2006600"/>
                </a:lnTo>
                <a:close/>
                <a:moveTo>
                  <a:pt x="36195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" name="Freeform 3126"/>
          <p:cNvSpPr/>
          <p:nvPr/>
        </p:nvSpPr>
        <p:spPr>
          <a:xfrm rot="0" flipH="0" flipV="0">
            <a:off x="7364179" y="9102024"/>
            <a:ext cx="62785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" name="Freeform 3127"/>
          <p:cNvSpPr/>
          <p:nvPr/>
        </p:nvSpPr>
        <p:spPr>
          <a:xfrm rot="0" flipH="0" flipV="0">
            <a:off x="7437262" y="9155700"/>
            <a:ext cx="88653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" name="Freeform 3128"/>
          <p:cNvSpPr/>
          <p:nvPr/>
        </p:nvSpPr>
        <p:spPr>
          <a:xfrm rot="0" flipH="0" flipV="0">
            <a:off x="7533198" y="9155700"/>
            <a:ext cx="97191" cy="120400"/>
          </a:xfrm>
          <a:custGeom>
            <a:pathLst>
              <a:path w="4914900" h="6210300">
                <a:moveTo>
                  <a:pt x="4737100" y="2006600"/>
                </a:moveTo>
                <a:cubicBezTo>
                  <a:pt x="4737100" y="1422400"/>
                  <a:pt x="4800600" y="901700"/>
                  <a:pt x="4914900" y="444500"/>
                </a:cubicBezTo>
                <a:cubicBezTo>
                  <a:pt x="4406900" y="139700"/>
                  <a:pt x="3962400" y="0"/>
                  <a:pt x="3441700" y="0"/>
                </a:cubicBezTo>
                <a:cubicBezTo>
                  <a:pt x="2832100" y="0"/>
                  <a:pt x="2120900" y="241300"/>
                  <a:pt x="1358900" y="723900"/>
                </a:cubicBezTo>
                <a:cubicBezTo>
                  <a:pt x="469900" y="1282700"/>
                  <a:pt x="0" y="2171700"/>
                  <a:pt x="0" y="3289300"/>
                </a:cubicBezTo>
                <a:cubicBezTo>
                  <a:pt x="0" y="5003800"/>
                  <a:pt x="1206500" y="6210300"/>
                  <a:pt x="2908300" y="6210300"/>
                </a:cubicBezTo>
                <a:cubicBezTo>
                  <a:pt x="3568700" y="6210300"/>
                  <a:pt x="4521200" y="5969000"/>
                  <a:pt x="4648200" y="5778500"/>
                </a:cubicBezTo>
                <a:lnTo>
                  <a:pt x="4914900" y="5372100"/>
                </a:lnTo>
                <a:lnTo>
                  <a:pt x="4787900" y="5181600"/>
                </a:lnTo>
                <a:cubicBezTo>
                  <a:pt x="4318000" y="5435600"/>
                  <a:pt x="3911600" y="5549900"/>
                  <a:pt x="3454400" y="5549900"/>
                </a:cubicBezTo>
                <a:cubicBezTo>
                  <a:pt x="2044700" y="5549900"/>
                  <a:pt x="1117600" y="4457700"/>
                  <a:pt x="1117600" y="2781300"/>
                </a:cubicBezTo>
                <a:cubicBezTo>
                  <a:pt x="1117600" y="1422400"/>
                  <a:pt x="1752600" y="660400"/>
                  <a:pt x="2895600" y="660400"/>
                </a:cubicBezTo>
                <a:cubicBezTo>
                  <a:pt x="3454400" y="660400"/>
                  <a:pt x="4064000" y="914400"/>
                  <a:pt x="4292600" y="1231900"/>
                </a:cubicBezTo>
                <a:lnTo>
                  <a:pt x="4381500" y="2006600"/>
                </a:lnTo>
                <a:close/>
                <a:moveTo>
                  <a:pt x="36195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" name="Freeform 3129"/>
          <p:cNvSpPr/>
          <p:nvPr/>
        </p:nvSpPr>
        <p:spPr>
          <a:xfrm rot="0" flipH="0" flipV="0">
            <a:off x="7643450" y="9092422"/>
            <a:ext cx="62785" cy="179492"/>
          </a:xfrm>
          <a:custGeom>
            <a:pathLst>
              <a:path w="3175000" h="92583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587500" y="9220200"/>
                </a:cubicBezTo>
                <a:cubicBezTo>
                  <a:pt x="1905000" y="9220200"/>
                  <a:pt x="1905000" y="9220200"/>
                  <a:pt x="3175000" y="9258300"/>
                </a:cubicBezTo>
                <a:lnTo>
                  <a:pt x="31750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" name="Freeform 3130"/>
          <p:cNvSpPr/>
          <p:nvPr/>
        </p:nvSpPr>
        <p:spPr>
          <a:xfrm rot="0" flipH="0" flipV="0">
            <a:off x="7717787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" name="Freeform 3131"/>
          <p:cNvSpPr/>
          <p:nvPr/>
        </p:nvSpPr>
        <p:spPr>
          <a:xfrm rot="0" flipH="0" flipV="0">
            <a:off x="7905642" y="9155700"/>
            <a:ext cx="88653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" name="Freeform 3132"/>
          <p:cNvSpPr/>
          <p:nvPr/>
        </p:nvSpPr>
        <p:spPr>
          <a:xfrm rot="0" flipH="0" flipV="0">
            <a:off x="8001829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" name="Freeform 3133"/>
          <p:cNvSpPr/>
          <p:nvPr/>
        </p:nvSpPr>
        <p:spPr>
          <a:xfrm rot="0" flipH="0" flipV="0">
            <a:off x="8117605" y="9155700"/>
            <a:ext cx="137123" cy="184663"/>
          </a:xfrm>
          <a:custGeom>
            <a:pathLst>
              <a:path w="6934200" h="95250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8191500"/>
                </a:lnTo>
                <a:cubicBezTo>
                  <a:pt x="1054100" y="8991600"/>
                  <a:pt x="1016000" y="9080500"/>
                  <a:pt x="584200" y="9105900"/>
                </a:cubicBezTo>
                <a:lnTo>
                  <a:pt x="0" y="9144000"/>
                </a:lnTo>
                <a:lnTo>
                  <a:pt x="0" y="9525000"/>
                </a:lnTo>
                <a:cubicBezTo>
                  <a:pt x="1270000" y="9486900"/>
                  <a:pt x="1270000" y="9486900"/>
                  <a:pt x="1587500" y="9486900"/>
                </a:cubicBezTo>
                <a:cubicBezTo>
                  <a:pt x="1905000" y="9486900"/>
                  <a:pt x="1905000" y="9486900"/>
                  <a:pt x="3175000" y="9525000"/>
                </a:cubicBezTo>
                <a:lnTo>
                  <a:pt x="3175000" y="9144000"/>
                </a:lnTo>
                <a:lnTo>
                  <a:pt x="2590800" y="9105900"/>
                </a:lnTo>
                <a:cubicBezTo>
                  <a:pt x="2159000" y="9080500"/>
                  <a:pt x="2120900" y="8991600"/>
                  <a:pt x="2120900" y="8191500"/>
                </a:cubicBezTo>
                <a:lnTo>
                  <a:pt x="2120900" y="5791200"/>
                </a:lnTo>
                <a:cubicBezTo>
                  <a:pt x="2501900" y="6019800"/>
                  <a:pt x="2908300" y="6108700"/>
                  <a:pt x="3479800" y="6108700"/>
                </a:cubicBezTo>
                <a:cubicBezTo>
                  <a:pt x="3848100" y="6108700"/>
                  <a:pt x="4178300" y="6032500"/>
                  <a:pt x="4381500" y="5905500"/>
                </a:cubicBezTo>
                <a:lnTo>
                  <a:pt x="5829300" y="4965700"/>
                </a:lnTo>
                <a:cubicBezTo>
                  <a:pt x="6337300" y="4635500"/>
                  <a:pt x="6934200" y="3327400"/>
                  <a:pt x="6934200" y="2514600"/>
                </a:cubicBezTo>
                <a:cubicBezTo>
                  <a:pt x="6934200" y="1104900"/>
                  <a:pt x="5765800" y="0"/>
                  <a:pt x="4292600" y="0"/>
                </a:cubicBezTo>
                <a:cubicBezTo>
                  <a:pt x="3822700" y="0"/>
                  <a:pt x="3365500" y="127000"/>
                  <a:pt x="3162300" y="317500"/>
                </a:cubicBezTo>
                <a:lnTo>
                  <a:pt x="2120900" y="12700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978400" y="5956300"/>
                </a:moveTo>
                <a:moveTo>
                  <a:pt x="2120900" y="2070100"/>
                </a:moveTo>
                <a:cubicBezTo>
                  <a:pt x="2120900" y="1892300"/>
                  <a:pt x="2184400" y="1752600"/>
                  <a:pt x="2349500" y="1536700"/>
                </a:cubicBezTo>
                <a:cubicBezTo>
                  <a:pt x="2717800" y="1066800"/>
                  <a:pt x="3238500" y="825500"/>
                  <a:pt x="3873500" y="825500"/>
                </a:cubicBezTo>
                <a:cubicBezTo>
                  <a:pt x="5067300" y="825500"/>
                  <a:pt x="5829300" y="1663700"/>
                  <a:pt x="5829300" y="2984500"/>
                </a:cubicBezTo>
                <a:cubicBezTo>
                  <a:pt x="5829300" y="4406900"/>
                  <a:pt x="4978400" y="5461000"/>
                  <a:pt x="3835400" y="5461000"/>
                </a:cubicBezTo>
                <a:cubicBezTo>
                  <a:pt x="3136900" y="5461000"/>
                  <a:pt x="2616200" y="5232400"/>
                  <a:pt x="2120900" y="4711700"/>
                </a:cubicBezTo>
                <a:close/>
                <a:moveTo>
                  <a:pt x="37846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" name="Freeform 3134"/>
          <p:cNvSpPr/>
          <p:nvPr/>
        </p:nvSpPr>
        <p:spPr>
          <a:xfrm rot="0" flipH="0" flipV="0">
            <a:off x="8271806" y="9155700"/>
            <a:ext cx="88653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5" name="Freeform 3135"/>
          <p:cNvSpPr/>
          <p:nvPr/>
        </p:nvSpPr>
        <p:spPr>
          <a:xfrm rot="0" flipH="0" flipV="0">
            <a:off x="8367743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" name="Freeform 3136"/>
          <p:cNvSpPr/>
          <p:nvPr/>
        </p:nvSpPr>
        <p:spPr>
          <a:xfrm rot="0" flipH="0" flipV="0">
            <a:off x="8489044" y="9155700"/>
            <a:ext cx="90662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" name="Freeform 3137"/>
          <p:cNvSpPr/>
          <p:nvPr/>
        </p:nvSpPr>
        <p:spPr>
          <a:xfrm rot="0" flipH="0" flipV="0">
            <a:off x="8594524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" name="Freeform 3138"/>
          <p:cNvSpPr/>
          <p:nvPr/>
        </p:nvSpPr>
        <p:spPr>
          <a:xfrm rot="0" flipH="0" flipV="0">
            <a:off x="8709797" y="9155700"/>
            <a:ext cx="142146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" name="Freeform 3139"/>
          <p:cNvSpPr/>
          <p:nvPr/>
        </p:nvSpPr>
        <p:spPr>
          <a:xfrm rot="0" flipH="0" flipV="0">
            <a:off x="8859980" y="9118275"/>
            <a:ext cx="7458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" name="Freeform 3140"/>
          <p:cNvSpPr/>
          <p:nvPr/>
        </p:nvSpPr>
        <p:spPr>
          <a:xfrm rot="0" flipH="0" flipV="0">
            <a:off x="8943862" y="9155700"/>
            <a:ext cx="90662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" name="Freeform 3141"/>
          <p:cNvSpPr/>
          <p:nvPr/>
        </p:nvSpPr>
        <p:spPr>
          <a:xfrm rot="0" flipH="0" flipV="0">
            <a:off x="9117149" y="9118275"/>
            <a:ext cx="7458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" name="Freeform 3142"/>
          <p:cNvSpPr/>
          <p:nvPr/>
        </p:nvSpPr>
        <p:spPr>
          <a:xfrm rot="0" flipH="0" flipV="0">
            <a:off x="9195003" y="9092422"/>
            <a:ext cx="142146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" name="Freeform 3143"/>
          <p:cNvSpPr/>
          <p:nvPr/>
        </p:nvSpPr>
        <p:spPr>
          <a:xfrm rot="0" flipH="0" flipV="0">
            <a:off x="9346191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" name="Freeform 3144"/>
          <p:cNvSpPr/>
          <p:nvPr/>
        </p:nvSpPr>
        <p:spPr>
          <a:xfrm rot="0" flipH="0" flipV="0">
            <a:off x="9530529" y="9092422"/>
            <a:ext cx="142146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" name="Freeform 3145"/>
          <p:cNvSpPr/>
          <p:nvPr/>
        </p:nvSpPr>
        <p:spPr>
          <a:xfrm rot="0" flipH="0" flipV="0">
            <a:off x="9683224" y="9155700"/>
            <a:ext cx="110251" cy="118430"/>
          </a:xfrm>
          <a:custGeom>
            <a:pathLst>
              <a:path w="5575300" h="6108700">
                <a:moveTo>
                  <a:pt x="3708400" y="4914900"/>
                </a:moveTo>
                <a:lnTo>
                  <a:pt x="3644900" y="5994400"/>
                </a:lnTo>
                <a:cubicBezTo>
                  <a:pt x="4470400" y="5956300"/>
                  <a:pt x="4470400" y="5956300"/>
                  <a:pt x="4635500" y="5956300"/>
                </a:cubicBezTo>
                <a:cubicBezTo>
                  <a:pt x="4699000" y="5956300"/>
                  <a:pt x="5016500" y="5969000"/>
                  <a:pt x="5575300" y="5994400"/>
                </a:cubicBezTo>
                <a:lnTo>
                  <a:pt x="5575300" y="5613400"/>
                </a:lnTo>
                <a:lnTo>
                  <a:pt x="5080000" y="5588000"/>
                </a:lnTo>
                <a:cubicBezTo>
                  <a:pt x="4775200" y="5575300"/>
                  <a:pt x="4724400" y="5473700"/>
                  <a:pt x="4724400" y="4851400"/>
                </a:cubicBezTo>
                <a:lnTo>
                  <a:pt x="4724400" y="2527300"/>
                </a:lnTo>
                <a:cubicBezTo>
                  <a:pt x="4724400" y="673100"/>
                  <a:pt x="4191000" y="0"/>
                  <a:pt x="2717800" y="0"/>
                </a:cubicBezTo>
                <a:cubicBezTo>
                  <a:pt x="2171700" y="0"/>
                  <a:pt x="1663700" y="139700"/>
                  <a:pt x="1181100" y="431800"/>
                </a:cubicBezTo>
                <a:lnTo>
                  <a:pt x="508000" y="838200"/>
                </a:lnTo>
                <a:lnTo>
                  <a:pt x="508000" y="1663700"/>
                </a:lnTo>
                <a:lnTo>
                  <a:pt x="838200" y="1752600"/>
                </a:lnTo>
                <a:lnTo>
                  <a:pt x="1003300" y="1358900"/>
                </a:lnTo>
                <a:cubicBezTo>
                  <a:pt x="1270000" y="762000"/>
                  <a:pt x="1397000" y="673100"/>
                  <a:pt x="1981200" y="673100"/>
                </a:cubicBezTo>
                <a:cubicBezTo>
                  <a:pt x="3175000" y="673100"/>
                  <a:pt x="3670300" y="1143000"/>
                  <a:pt x="3708400" y="2298700"/>
                </a:cubicBezTo>
                <a:lnTo>
                  <a:pt x="2451100" y="2527300"/>
                </a:lnTo>
                <a:cubicBezTo>
                  <a:pt x="723900" y="2844800"/>
                  <a:pt x="0" y="3441700"/>
                  <a:pt x="0" y="4546600"/>
                </a:cubicBezTo>
                <a:cubicBezTo>
                  <a:pt x="0" y="5537200"/>
                  <a:pt x="596900" y="6108700"/>
                  <a:pt x="1600200" y="6108700"/>
                </a:cubicBezTo>
                <a:cubicBezTo>
                  <a:pt x="1828800" y="6108700"/>
                  <a:pt x="2044700" y="6070600"/>
                  <a:pt x="2133600" y="6007100"/>
                </a:cubicBezTo>
                <a:close/>
                <a:moveTo>
                  <a:pt x="635000" y="5956300"/>
                </a:moveTo>
                <a:moveTo>
                  <a:pt x="3708400" y="4381500"/>
                </a:moveTo>
                <a:cubicBezTo>
                  <a:pt x="3340100" y="4902200"/>
                  <a:pt x="2540000" y="5384800"/>
                  <a:pt x="2044700" y="5384800"/>
                </a:cubicBezTo>
                <a:cubicBezTo>
                  <a:pt x="1536700" y="5384800"/>
                  <a:pt x="1092200" y="4914900"/>
                  <a:pt x="1092200" y="4368800"/>
                </a:cubicBezTo>
                <a:cubicBezTo>
                  <a:pt x="1092200" y="3898900"/>
                  <a:pt x="1346200" y="3454400"/>
                  <a:pt x="1727200" y="3213100"/>
                </a:cubicBezTo>
                <a:cubicBezTo>
                  <a:pt x="2044700" y="3022600"/>
                  <a:pt x="2743200" y="2844800"/>
                  <a:pt x="3708400" y="2705100"/>
                </a:cubicBezTo>
                <a:close/>
                <a:moveTo>
                  <a:pt x="11684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" name="Freeform 3146"/>
          <p:cNvSpPr/>
          <p:nvPr/>
        </p:nvSpPr>
        <p:spPr>
          <a:xfrm rot="0" flipH="0" flipV="0">
            <a:off x="9806032" y="9155700"/>
            <a:ext cx="88653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" name="Freeform 3147"/>
          <p:cNvSpPr/>
          <p:nvPr/>
        </p:nvSpPr>
        <p:spPr>
          <a:xfrm rot="0" flipH="0" flipV="0">
            <a:off x="9904228" y="9092422"/>
            <a:ext cx="136621" cy="181708"/>
          </a:xfrm>
          <a:custGeom>
            <a:pathLst>
              <a:path w="6908800" h="9372600">
                <a:moveTo>
                  <a:pt x="4787900" y="3670300"/>
                </a:moveTo>
                <a:cubicBezTo>
                  <a:pt x="4076700" y="3365500"/>
                  <a:pt x="3721100" y="3263900"/>
                  <a:pt x="3276600" y="3263900"/>
                </a:cubicBezTo>
                <a:cubicBezTo>
                  <a:pt x="2933700" y="3263900"/>
                  <a:pt x="2628900" y="3340100"/>
                  <a:pt x="2311400" y="3505200"/>
                </a:cubicBezTo>
                <a:lnTo>
                  <a:pt x="1193800" y="4089400"/>
                </a:lnTo>
                <a:cubicBezTo>
                  <a:pt x="469900" y="4470400"/>
                  <a:pt x="0" y="5397500"/>
                  <a:pt x="0" y="6477000"/>
                </a:cubicBezTo>
                <a:cubicBezTo>
                  <a:pt x="0" y="7493000"/>
                  <a:pt x="342900" y="8331200"/>
                  <a:pt x="965200" y="8839200"/>
                </a:cubicBezTo>
                <a:cubicBezTo>
                  <a:pt x="1397000" y="9207500"/>
                  <a:pt x="1993900" y="9372600"/>
                  <a:pt x="2819400" y="9372600"/>
                </a:cubicBezTo>
                <a:cubicBezTo>
                  <a:pt x="3073400" y="9372600"/>
                  <a:pt x="3365500" y="9321800"/>
                  <a:pt x="3429000" y="9271000"/>
                </a:cubicBezTo>
                <a:lnTo>
                  <a:pt x="4838700" y="8089900"/>
                </a:lnTo>
                <a:lnTo>
                  <a:pt x="4775200" y="9258300"/>
                </a:lnTo>
                <a:cubicBezTo>
                  <a:pt x="5397500" y="9232900"/>
                  <a:pt x="5600700" y="9220200"/>
                  <a:pt x="5753100" y="9220200"/>
                </a:cubicBezTo>
                <a:cubicBezTo>
                  <a:pt x="5854700" y="9220200"/>
                  <a:pt x="6032500" y="9220200"/>
                  <a:pt x="6299200" y="9232900"/>
                </a:cubicBezTo>
                <a:cubicBezTo>
                  <a:pt x="6388100" y="9245600"/>
                  <a:pt x="6642100" y="9245600"/>
                  <a:pt x="6908800" y="9258300"/>
                </a:cubicBezTo>
                <a:lnTo>
                  <a:pt x="6908800" y="8877300"/>
                </a:lnTo>
                <a:lnTo>
                  <a:pt x="6324600" y="8839200"/>
                </a:lnTo>
                <a:cubicBezTo>
                  <a:pt x="5892800" y="8813800"/>
                  <a:pt x="5854700" y="8724900"/>
                  <a:pt x="5854700" y="7924800"/>
                </a:cubicBezTo>
                <a:lnTo>
                  <a:pt x="5854700" y="101600"/>
                </a:lnTo>
                <a:lnTo>
                  <a:pt x="5740400" y="0"/>
                </a:lnTo>
                <a:cubicBezTo>
                  <a:pt x="5181600" y="215900"/>
                  <a:pt x="4762500" y="317500"/>
                  <a:pt x="3759200" y="469900"/>
                </a:cubicBezTo>
                <a:lnTo>
                  <a:pt x="3759200" y="825500"/>
                </a:lnTo>
                <a:lnTo>
                  <a:pt x="4470400" y="825500"/>
                </a:lnTo>
                <a:cubicBezTo>
                  <a:pt x="4699000" y="825500"/>
                  <a:pt x="4787900" y="965200"/>
                  <a:pt x="4787900" y="1346200"/>
                </a:cubicBezTo>
                <a:close/>
                <a:moveTo>
                  <a:pt x="5105400" y="9220200"/>
                </a:moveTo>
                <a:moveTo>
                  <a:pt x="4787900" y="6413500"/>
                </a:moveTo>
                <a:cubicBezTo>
                  <a:pt x="4787900" y="7239000"/>
                  <a:pt x="4762500" y="7366000"/>
                  <a:pt x="4597400" y="7658100"/>
                </a:cubicBezTo>
                <a:cubicBezTo>
                  <a:pt x="4241800" y="8255000"/>
                  <a:pt x="3619500" y="8648700"/>
                  <a:pt x="3022600" y="8648700"/>
                </a:cubicBezTo>
                <a:cubicBezTo>
                  <a:pt x="1905000" y="8648700"/>
                  <a:pt x="1104900" y="7569200"/>
                  <a:pt x="1104900" y="6057900"/>
                </a:cubicBezTo>
                <a:cubicBezTo>
                  <a:pt x="1104900" y="4673600"/>
                  <a:pt x="1790700" y="3860800"/>
                  <a:pt x="2933700" y="3860800"/>
                </a:cubicBezTo>
                <a:cubicBezTo>
                  <a:pt x="3416300" y="3860800"/>
                  <a:pt x="3924300" y="4025900"/>
                  <a:pt x="4368800" y="4330700"/>
                </a:cubicBezTo>
                <a:cubicBezTo>
                  <a:pt x="4635500" y="4508500"/>
                  <a:pt x="4787900" y="4673600"/>
                  <a:pt x="4787900" y="4775200"/>
                </a:cubicBezTo>
                <a:close/>
                <a:moveTo>
                  <a:pt x="23622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" name="Freeform 3148"/>
          <p:cNvSpPr/>
          <p:nvPr/>
        </p:nvSpPr>
        <p:spPr>
          <a:xfrm rot="0" flipH="0" flipV="0">
            <a:off x="10122973" y="9102024"/>
            <a:ext cx="62785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" name="Freeform 3149"/>
          <p:cNvSpPr/>
          <p:nvPr/>
        </p:nvSpPr>
        <p:spPr>
          <a:xfrm rot="0" flipH="0" flipV="0">
            <a:off x="10192288" y="9155700"/>
            <a:ext cx="142146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" name="Freeform 3150"/>
          <p:cNvSpPr/>
          <p:nvPr/>
        </p:nvSpPr>
        <p:spPr>
          <a:xfrm rot="0" flipH="0" flipV="0">
            <a:off x="10342470" y="9118275"/>
            <a:ext cx="7458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1" name="Freeform 3151"/>
          <p:cNvSpPr/>
          <p:nvPr/>
        </p:nvSpPr>
        <p:spPr>
          <a:xfrm rot="0" flipH="0" flipV="0">
            <a:off x="10425347" y="9155700"/>
            <a:ext cx="105981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2" name="Freeform 3152"/>
          <p:cNvSpPr/>
          <p:nvPr/>
        </p:nvSpPr>
        <p:spPr>
          <a:xfrm rot="0" flipH="0" flipV="0">
            <a:off x="10544388" y="9155700"/>
            <a:ext cx="88653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3" name="Freeform 3153"/>
          <p:cNvSpPr/>
          <p:nvPr/>
        </p:nvSpPr>
        <p:spPr>
          <a:xfrm rot="0" flipH="0" flipV="0">
            <a:off x="10646353" y="9155700"/>
            <a:ext cx="110251" cy="118430"/>
          </a:xfrm>
          <a:custGeom>
            <a:pathLst>
              <a:path w="5575300" h="6108700">
                <a:moveTo>
                  <a:pt x="3708400" y="4914900"/>
                </a:moveTo>
                <a:lnTo>
                  <a:pt x="3644900" y="5994400"/>
                </a:lnTo>
                <a:cubicBezTo>
                  <a:pt x="4470400" y="5956300"/>
                  <a:pt x="4470400" y="5956300"/>
                  <a:pt x="4635500" y="5956300"/>
                </a:cubicBezTo>
                <a:cubicBezTo>
                  <a:pt x="4699000" y="5956300"/>
                  <a:pt x="5016500" y="5969000"/>
                  <a:pt x="5575300" y="5994400"/>
                </a:cubicBezTo>
                <a:lnTo>
                  <a:pt x="5575300" y="5613400"/>
                </a:lnTo>
                <a:lnTo>
                  <a:pt x="5080000" y="5588000"/>
                </a:lnTo>
                <a:cubicBezTo>
                  <a:pt x="4775200" y="5575300"/>
                  <a:pt x="4724400" y="5473700"/>
                  <a:pt x="4724400" y="4851400"/>
                </a:cubicBezTo>
                <a:lnTo>
                  <a:pt x="4724400" y="2527300"/>
                </a:lnTo>
                <a:cubicBezTo>
                  <a:pt x="4724400" y="673100"/>
                  <a:pt x="4191000" y="0"/>
                  <a:pt x="2717800" y="0"/>
                </a:cubicBezTo>
                <a:cubicBezTo>
                  <a:pt x="2171700" y="0"/>
                  <a:pt x="1663700" y="139700"/>
                  <a:pt x="1181100" y="431800"/>
                </a:cubicBezTo>
                <a:lnTo>
                  <a:pt x="508000" y="838200"/>
                </a:lnTo>
                <a:lnTo>
                  <a:pt x="508000" y="1663700"/>
                </a:lnTo>
                <a:lnTo>
                  <a:pt x="838200" y="1752600"/>
                </a:lnTo>
                <a:lnTo>
                  <a:pt x="1003300" y="1358900"/>
                </a:lnTo>
                <a:cubicBezTo>
                  <a:pt x="1270000" y="762000"/>
                  <a:pt x="1397000" y="673100"/>
                  <a:pt x="1981200" y="673100"/>
                </a:cubicBezTo>
                <a:cubicBezTo>
                  <a:pt x="3175000" y="673100"/>
                  <a:pt x="3670300" y="1143000"/>
                  <a:pt x="3708400" y="2298700"/>
                </a:cubicBezTo>
                <a:lnTo>
                  <a:pt x="2451100" y="2527300"/>
                </a:lnTo>
                <a:cubicBezTo>
                  <a:pt x="723900" y="2844800"/>
                  <a:pt x="0" y="3441700"/>
                  <a:pt x="0" y="4546600"/>
                </a:cubicBezTo>
                <a:cubicBezTo>
                  <a:pt x="0" y="5537200"/>
                  <a:pt x="596900" y="6108700"/>
                  <a:pt x="1600200" y="6108700"/>
                </a:cubicBezTo>
                <a:cubicBezTo>
                  <a:pt x="1828800" y="6108700"/>
                  <a:pt x="2044700" y="6070600"/>
                  <a:pt x="2133600" y="6007100"/>
                </a:cubicBezTo>
                <a:close/>
                <a:moveTo>
                  <a:pt x="635000" y="5956300"/>
                </a:moveTo>
                <a:moveTo>
                  <a:pt x="3708400" y="4381500"/>
                </a:moveTo>
                <a:cubicBezTo>
                  <a:pt x="3340100" y="4902200"/>
                  <a:pt x="2540000" y="5384800"/>
                  <a:pt x="2044700" y="5384800"/>
                </a:cubicBezTo>
                <a:cubicBezTo>
                  <a:pt x="1536700" y="5384800"/>
                  <a:pt x="1092200" y="4914900"/>
                  <a:pt x="1092200" y="4368800"/>
                </a:cubicBezTo>
                <a:cubicBezTo>
                  <a:pt x="1092200" y="3898900"/>
                  <a:pt x="1346200" y="3454400"/>
                  <a:pt x="1727200" y="3213100"/>
                </a:cubicBezTo>
                <a:cubicBezTo>
                  <a:pt x="2044700" y="3022600"/>
                  <a:pt x="2743200" y="2844800"/>
                  <a:pt x="3708400" y="2705100"/>
                </a:cubicBezTo>
                <a:close/>
                <a:moveTo>
                  <a:pt x="11684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4" name="Freeform 3154"/>
          <p:cNvSpPr/>
          <p:nvPr/>
        </p:nvSpPr>
        <p:spPr>
          <a:xfrm rot="0" flipH="0" flipV="0">
            <a:off x="10770416" y="9155700"/>
            <a:ext cx="97191" cy="120400"/>
          </a:xfrm>
          <a:custGeom>
            <a:pathLst>
              <a:path w="4914900" h="6210300">
                <a:moveTo>
                  <a:pt x="4737100" y="2006600"/>
                </a:moveTo>
                <a:cubicBezTo>
                  <a:pt x="4737100" y="1422400"/>
                  <a:pt x="4800600" y="901700"/>
                  <a:pt x="4914900" y="444500"/>
                </a:cubicBezTo>
                <a:cubicBezTo>
                  <a:pt x="4406900" y="139700"/>
                  <a:pt x="3962400" y="0"/>
                  <a:pt x="3441700" y="0"/>
                </a:cubicBezTo>
                <a:cubicBezTo>
                  <a:pt x="2832100" y="0"/>
                  <a:pt x="2120900" y="241300"/>
                  <a:pt x="1358900" y="723900"/>
                </a:cubicBezTo>
                <a:cubicBezTo>
                  <a:pt x="469900" y="1282700"/>
                  <a:pt x="0" y="2171700"/>
                  <a:pt x="0" y="3289300"/>
                </a:cubicBezTo>
                <a:cubicBezTo>
                  <a:pt x="0" y="5003800"/>
                  <a:pt x="1206500" y="6210300"/>
                  <a:pt x="2908300" y="6210300"/>
                </a:cubicBezTo>
                <a:cubicBezTo>
                  <a:pt x="3568700" y="6210300"/>
                  <a:pt x="4521200" y="5969000"/>
                  <a:pt x="4648200" y="5778500"/>
                </a:cubicBezTo>
                <a:lnTo>
                  <a:pt x="4914900" y="5372100"/>
                </a:lnTo>
                <a:lnTo>
                  <a:pt x="4787900" y="5181600"/>
                </a:lnTo>
                <a:cubicBezTo>
                  <a:pt x="4318000" y="5435600"/>
                  <a:pt x="3911600" y="5549900"/>
                  <a:pt x="3454400" y="5549900"/>
                </a:cubicBezTo>
                <a:cubicBezTo>
                  <a:pt x="2044700" y="5549900"/>
                  <a:pt x="1117600" y="4457700"/>
                  <a:pt x="1117600" y="2781300"/>
                </a:cubicBezTo>
                <a:cubicBezTo>
                  <a:pt x="1117600" y="1422400"/>
                  <a:pt x="1752600" y="660400"/>
                  <a:pt x="2895600" y="660400"/>
                </a:cubicBezTo>
                <a:cubicBezTo>
                  <a:pt x="3454400" y="660400"/>
                  <a:pt x="4064000" y="914400"/>
                  <a:pt x="4292600" y="1231900"/>
                </a:cubicBezTo>
                <a:lnTo>
                  <a:pt x="4381500" y="2006600"/>
                </a:lnTo>
                <a:close/>
                <a:moveTo>
                  <a:pt x="36195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5" name="Freeform 3155"/>
          <p:cNvSpPr/>
          <p:nvPr/>
        </p:nvSpPr>
        <p:spPr>
          <a:xfrm rot="0" flipH="0" flipV="0">
            <a:off x="10880919" y="9118275"/>
            <a:ext cx="7458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" name="Freeform 3156"/>
          <p:cNvSpPr/>
          <p:nvPr/>
        </p:nvSpPr>
        <p:spPr>
          <a:xfrm rot="0" flipH="0" flipV="0">
            <a:off x="10962540" y="9102024"/>
            <a:ext cx="62785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" name="Freeform 3157"/>
          <p:cNvSpPr/>
          <p:nvPr/>
        </p:nvSpPr>
        <p:spPr>
          <a:xfrm rot="0" flipH="0" flipV="0">
            <a:off x="11038385" y="9155700"/>
            <a:ext cx="121050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" name="Freeform 3158"/>
          <p:cNvSpPr/>
          <p:nvPr/>
        </p:nvSpPr>
        <p:spPr>
          <a:xfrm rot="0" flipH="0" flipV="0">
            <a:off x="11168978" y="9155700"/>
            <a:ext cx="142146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" name="Freeform 3159"/>
          <p:cNvSpPr/>
          <p:nvPr/>
        </p:nvSpPr>
        <p:spPr>
          <a:xfrm rot="0" flipH="0" flipV="0">
            <a:off x="11390737" y="9155700"/>
            <a:ext cx="121050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" name="Freeform 3160"/>
          <p:cNvSpPr/>
          <p:nvPr/>
        </p:nvSpPr>
        <p:spPr>
          <a:xfrm rot="0" flipH="0" flipV="0">
            <a:off x="11525600" y="9091929"/>
            <a:ext cx="79863" cy="179985"/>
          </a:xfrm>
          <a:custGeom>
            <a:pathLst>
              <a:path w="4038600" h="9283700">
                <a:moveTo>
                  <a:pt x="4038600" y="139700"/>
                </a:moveTo>
                <a:cubicBezTo>
                  <a:pt x="3771900" y="38100"/>
                  <a:pt x="3619500" y="0"/>
                  <a:pt x="3454400" y="0"/>
                </a:cubicBezTo>
                <a:cubicBezTo>
                  <a:pt x="3048000" y="0"/>
                  <a:pt x="2603500" y="215900"/>
                  <a:pt x="2324100" y="533400"/>
                </a:cubicBezTo>
                <a:lnTo>
                  <a:pt x="1587500" y="1371600"/>
                </a:lnTo>
                <a:cubicBezTo>
                  <a:pt x="1219200" y="1790700"/>
                  <a:pt x="1054100" y="2362200"/>
                  <a:pt x="1054100" y="3200400"/>
                </a:cubicBezTo>
                <a:lnTo>
                  <a:pt x="1054100" y="3733800"/>
                </a:lnTo>
                <a:lnTo>
                  <a:pt x="177800" y="4127500"/>
                </a:lnTo>
                <a:lnTo>
                  <a:pt x="177800" y="4406900"/>
                </a:lnTo>
                <a:lnTo>
                  <a:pt x="1054100" y="4356100"/>
                </a:lnTo>
                <a:lnTo>
                  <a:pt x="1054100" y="7950200"/>
                </a:lnTo>
                <a:cubicBezTo>
                  <a:pt x="1054100" y="8750300"/>
                  <a:pt x="1016000" y="8839200"/>
                  <a:pt x="584200" y="8864600"/>
                </a:cubicBezTo>
                <a:lnTo>
                  <a:pt x="0" y="8902700"/>
                </a:lnTo>
                <a:lnTo>
                  <a:pt x="0" y="9283700"/>
                </a:lnTo>
                <a:cubicBezTo>
                  <a:pt x="1270000" y="9245600"/>
                  <a:pt x="1270000" y="9245600"/>
                  <a:pt x="1587500" y="9245600"/>
                </a:cubicBezTo>
                <a:cubicBezTo>
                  <a:pt x="1905000" y="9245600"/>
                  <a:pt x="1905000" y="9245600"/>
                  <a:pt x="3175000" y="9283700"/>
                </a:cubicBezTo>
                <a:lnTo>
                  <a:pt x="3175000" y="8902700"/>
                </a:lnTo>
                <a:lnTo>
                  <a:pt x="2590800" y="8864600"/>
                </a:lnTo>
                <a:cubicBezTo>
                  <a:pt x="2159000" y="8839200"/>
                  <a:pt x="2120900" y="8750300"/>
                  <a:pt x="2120900" y="7950200"/>
                </a:cubicBezTo>
                <a:lnTo>
                  <a:pt x="2120900" y="4356100"/>
                </a:lnTo>
                <a:lnTo>
                  <a:pt x="3695700" y="4356100"/>
                </a:lnTo>
                <a:lnTo>
                  <a:pt x="3784600" y="3683000"/>
                </a:lnTo>
                <a:lnTo>
                  <a:pt x="2120900" y="3733800"/>
                </a:lnTo>
                <a:lnTo>
                  <a:pt x="2120900" y="2654300"/>
                </a:lnTo>
                <a:cubicBezTo>
                  <a:pt x="2120900" y="1193800"/>
                  <a:pt x="2286000" y="838200"/>
                  <a:pt x="3009900" y="838200"/>
                </a:cubicBezTo>
                <a:cubicBezTo>
                  <a:pt x="3352800" y="838200"/>
                  <a:pt x="3581400" y="927100"/>
                  <a:pt x="3886200" y="1193800"/>
                </a:cubicBezTo>
                <a:lnTo>
                  <a:pt x="4038600" y="1117600"/>
                </a:lnTo>
                <a:close/>
                <a:moveTo>
                  <a:pt x="8813800" y="92456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" name="Freeform 3161"/>
          <p:cNvSpPr/>
          <p:nvPr/>
        </p:nvSpPr>
        <p:spPr>
          <a:xfrm rot="0" flipH="0" flipV="0">
            <a:off x="2765916" y="9424075"/>
            <a:ext cx="73126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" name="Freeform 3162"/>
          <p:cNvSpPr/>
          <p:nvPr/>
        </p:nvSpPr>
        <p:spPr>
          <a:xfrm rot="0" flipH="0" flipV="0">
            <a:off x="2842243" y="9461500"/>
            <a:ext cx="197466" cy="117199"/>
          </a:xfrm>
          <a:custGeom>
            <a:pathLst>
              <a:path w="10185400" h="6045200">
                <a:moveTo>
                  <a:pt x="5168900" y="0"/>
                </a:moveTo>
                <a:cubicBezTo>
                  <a:pt x="4127500" y="2425700"/>
                  <a:pt x="3937000" y="2857500"/>
                  <a:pt x="3149600" y="4635500"/>
                </a:cubicBezTo>
                <a:lnTo>
                  <a:pt x="2082800" y="1130300"/>
                </a:lnTo>
                <a:cubicBezTo>
                  <a:pt x="2044700" y="1016000"/>
                  <a:pt x="2032000" y="914400"/>
                  <a:pt x="2032000" y="812800"/>
                </a:cubicBezTo>
                <a:cubicBezTo>
                  <a:pt x="2032000" y="622300"/>
                  <a:pt x="2197100" y="520700"/>
                  <a:pt x="2514600" y="508000"/>
                </a:cubicBezTo>
                <a:lnTo>
                  <a:pt x="3022600" y="482600"/>
                </a:lnTo>
                <a:lnTo>
                  <a:pt x="3022600" y="127000"/>
                </a:lnTo>
                <a:cubicBezTo>
                  <a:pt x="1765300" y="165100"/>
                  <a:pt x="1765300" y="165100"/>
                  <a:pt x="1511300" y="165100"/>
                </a:cubicBezTo>
                <a:cubicBezTo>
                  <a:pt x="1257300" y="165100"/>
                  <a:pt x="1257300" y="165100"/>
                  <a:pt x="0" y="127000"/>
                </a:cubicBezTo>
                <a:lnTo>
                  <a:pt x="0" y="482600"/>
                </a:lnTo>
                <a:lnTo>
                  <a:pt x="355600" y="508000"/>
                </a:lnTo>
                <a:cubicBezTo>
                  <a:pt x="711200" y="533400"/>
                  <a:pt x="876300" y="787400"/>
                  <a:pt x="1193800" y="1778000"/>
                </a:cubicBezTo>
                <a:lnTo>
                  <a:pt x="2489200" y="6045200"/>
                </a:lnTo>
                <a:lnTo>
                  <a:pt x="3086100" y="6045200"/>
                </a:lnTo>
                <a:lnTo>
                  <a:pt x="4330700" y="3124200"/>
                </a:lnTo>
                <a:cubicBezTo>
                  <a:pt x="4394200" y="2971800"/>
                  <a:pt x="4533900" y="2667000"/>
                  <a:pt x="4737100" y="2235200"/>
                </a:cubicBezTo>
                <a:lnTo>
                  <a:pt x="4991100" y="1701800"/>
                </a:lnTo>
                <a:lnTo>
                  <a:pt x="6718300" y="6045200"/>
                </a:lnTo>
                <a:lnTo>
                  <a:pt x="7302500" y="6045200"/>
                </a:lnTo>
                <a:cubicBezTo>
                  <a:pt x="7391400" y="5778500"/>
                  <a:pt x="7493000" y="5486400"/>
                  <a:pt x="7594600" y="5207000"/>
                </a:cubicBezTo>
                <a:cubicBezTo>
                  <a:pt x="7848600" y="4457700"/>
                  <a:pt x="8128000" y="3670300"/>
                  <a:pt x="8178800" y="3594100"/>
                </a:cubicBezTo>
                <a:lnTo>
                  <a:pt x="9042400" y="1612900"/>
                </a:lnTo>
                <a:cubicBezTo>
                  <a:pt x="9423400" y="762000"/>
                  <a:pt x="9575800" y="546100"/>
                  <a:pt x="9855200" y="508000"/>
                </a:cubicBezTo>
                <a:lnTo>
                  <a:pt x="10185400" y="482600"/>
                </a:lnTo>
                <a:lnTo>
                  <a:pt x="10185400" y="127000"/>
                </a:lnTo>
                <a:cubicBezTo>
                  <a:pt x="9144000" y="165100"/>
                  <a:pt x="9144000" y="165100"/>
                  <a:pt x="8940800" y="165100"/>
                </a:cubicBezTo>
                <a:cubicBezTo>
                  <a:pt x="8737600" y="165100"/>
                  <a:pt x="8737600" y="165100"/>
                  <a:pt x="7696200" y="127000"/>
                </a:cubicBezTo>
                <a:lnTo>
                  <a:pt x="7696200" y="482600"/>
                </a:lnTo>
                <a:lnTo>
                  <a:pt x="8128000" y="508000"/>
                </a:lnTo>
                <a:cubicBezTo>
                  <a:pt x="8445500" y="520700"/>
                  <a:pt x="8623300" y="673100"/>
                  <a:pt x="8623300" y="901700"/>
                </a:cubicBezTo>
                <a:cubicBezTo>
                  <a:pt x="8623300" y="1041400"/>
                  <a:pt x="8597900" y="1193800"/>
                  <a:pt x="8534400" y="1358900"/>
                </a:cubicBezTo>
                <a:lnTo>
                  <a:pt x="7899400" y="3136900"/>
                </a:lnTo>
                <a:cubicBezTo>
                  <a:pt x="7797800" y="3416300"/>
                  <a:pt x="7696200" y="3670300"/>
                  <a:pt x="7289800" y="4711700"/>
                </a:cubicBezTo>
                <a:lnTo>
                  <a:pt x="5829300" y="1028700"/>
                </a:lnTo>
                <a:cubicBezTo>
                  <a:pt x="5651500" y="596900"/>
                  <a:pt x="5562600" y="342900"/>
                  <a:pt x="5461000" y="0"/>
                </a:cubicBezTo>
                <a:close/>
                <a:moveTo>
                  <a:pt x="5880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" name="Freeform 3163"/>
          <p:cNvSpPr/>
          <p:nvPr/>
        </p:nvSpPr>
        <p:spPr>
          <a:xfrm rot="0" flipH="0" flipV="0">
            <a:off x="3053990" y="9461500"/>
            <a:ext cx="118676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" name="Freeform 3164"/>
          <p:cNvSpPr/>
          <p:nvPr/>
        </p:nvSpPr>
        <p:spPr>
          <a:xfrm rot="0" flipH="0" flipV="0">
            <a:off x="3243824" y="9461500"/>
            <a:ext cx="134434" cy="184663"/>
          </a:xfrm>
          <a:custGeom>
            <a:pathLst>
              <a:path w="6934200" h="95250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8191500"/>
                </a:lnTo>
                <a:cubicBezTo>
                  <a:pt x="1054100" y="8991600"/>
                  <a:pt x="1016000" y="9080500"/>
                  <a:pt x="584200" y="9105900"/>
                </a:cubicBezTo>
                <a:lnTo>
                  <a:pt x="0" y="9144000"/>
                </a:lnTo>
                <a:lnTo>
                  <a:pt x="0" y="9525000"/>
                </a:lnTo>
                <a:cubicBezTo>
                  <a:pt x="1270000" y="9486900"/>
                  <a:pt x="1270000" y="9486900"/>
                  <a:pt x="1587500" y="9486900"/>
                </a:cubicBezTo>
                <a:cubicBezTo>
                  <a:pt x="1905000" y="9486900"/>
                  <a:pt x="1905000" y="9486900"/>
                  <a:pt x="3175000" y="9525000"/>
                </a:cubicBezTo>
                <a:lnTo>
                  <a:pt x="3175000" y="9144000"/>
                </a:lnTo>
                <a:lnTo>
                  <a:pt x="2590800" y="9105900"/>
                </a:lnTo>
                <a:cubicBezTo>
                  <a:pt x="2159000" y="9080500"/>
                  <a:pt x="2120900" y="8991600"/>
                  <a:pt x="2120900" y="8191500"/>
                </a:cubicBezTo>
                <a:lnTo>
                  <a:pt x="2120900" y="5791200"/>
                </a:lnTo>
                <a:cubicBezTo>
                  <a:pt x="2501900" y="6019800"/>
                  <a:pt x="2908300" y="6108700"/>
                  <a:pt x="3479800" y="6108700"/>
                </a:cubicBezTo>
                <a:cubicBezTo>
                  <a:pt x="3848100" y="6108700"/>
                  <a:pt x="4178300" y="6032500"/>
                  <a:pt x="4381500" y="5905500"/>
                </a:cubicBezTo>
                <a:lnTo>
                  <a:pt x="5829300" y="4965700"/>
                </a:lnTo>
                <a:cubicBezTo>
                  <a:pt x="6337300" y="4635500"/>
                  <a:pt x="6934200" y="3327400"/>
                  <a:pt x="6934200" y="2514600"/>
                </a:cubicBezTo>
                <a:cubicBezTo>
                  <a:pt x="6934200" y="1104900"/>
                  <a:pt x="5765800" y="0"/>
                  <a:pt x="4292600" y="0"/>
                </a:cubicBezTo>
                <a:cubicBezTo>
                  <a:pt x="3822700" y="0"/>
                  <a:pt x="3365500" y="127000"/>
                  <a:pt x="3162300" y="317500"/>
                </a:cubicBezTo>
                <a:lnTo>
                  <a:pt x="2120900" y="12700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978400" y="5956300"/>
                </a:moveTo>
                <a:moveTo>
                  <a:pt x="2120900" y="2070100"/>
                </a:moveTo>
                <a:cubicBezTo>
                  <a:pt x="2120900" y="1892300"/>
                  <a:pt x="2184400" y="1752600"/>
                  <a:pt x="2349500" y="1536700"/>
                </a:cubicBezTo>
                <a:cubicBezTo>
                  <a:pt x="2717800" y="1066800"/>
                  <a:pt x="3238500" y="825500"/>
                  <a:pt x="3873500" y="825500"/>
                </a:cubicBezTo>
                <a:cubicBezTo>
                  <a:pt x="5067300" y="825500"/>
                  <a:pt x="5829300" y="1663700"/>
                  <a:pt x="5829300" y="2984500"/>
                </a:cubicBezTo>
                <a:cubicBezTo>
                  <a:pt x="5829300" y="4406900"/>
                  <a:pt x="4978400" y="5461000"/>
                  <a:pt x="3835400" y="5461000"/>
                </a:cubicBezTo>
                <a:cubicBezTo>
                  <a:pt x="3136900" y="5461000"/>
                  <a:pt x="2616200" y="5232400"/>
                  <a:pt x="2120900" y="4711700"/>
                </a:cubicBezTo>
                <a:close/>
                <a:moveTo>
                  <a:pt x="37846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" name="Freeform 3165"/>
          <p:cNvSpPr/>
          <p:nvPr/>
        </p:nvSpPr>
        <p:spPr>
          <a:xfrm rot="0" flipH="0" flipV="0">
            <a:off x="3397710" y="9461500"/>
            <a:ext cx="108089" cy="118430"/>
          </a:xfrm>
          <a:custGeom>
            <a:pathLst>
              <a:path w="5575300" h="6108700">
                <a:moveTo>
                  <a:pt x="3708400" y="4914900"/>
                </a:moveTo>
                <a:lnTo>
                  <a:pt x="3644900" y="5994400"/>
                </a:lnTo>
                <a:cubicBezTo>
                  <a:pt x="4470400" y="5956300"/>
                  <a:pt x="4470400" y="5956300"/>
                  <a:pt x="4635500" y="5956300"/>
                </a:cubicBezTo>
                <a:cubicBezTo>
                  <a:pt x="4699000" y="5956300"/>
                  <a:pt x="5016500" y="5969000"/>
                  <a:pt x="5575300" y="5994400"/>
                </a:cubicBezTo>
                <a:lnTo>
                  <a:pt x="5575300" y="5613400"/>
                </a:lnTo>
                <a:lnTo>
                  <a:pt x="5080000" y="5588000"/>
                </a:lnTo>
                <a:cubicBezTo>
                  <a:pt x="4775200" y="5575300"/>
                  <a:pt x="4724400" y="5473700"/>
                  <a:pt x="4724400" y="4851400"/>
                </a:cubicBezTo>
                <a:lnTo>
                  <a:pt x="4724400" y="2527300"/>
                </a:lnTo>
                <a:cubicBezTo>
                  <a:pt x="4724400" y="673100"/>
                  <a:pt x="4191000" y="0"/>
                  <a:pt x="2717800" y="0"/>
                </a:cubicBezTo>
                <a:cubicBezTo>
                  <a:pt x="2171700" y="0"/>
                  <a:pt x="1663700" y="139700"/>
                  <a:pt x="1181100" y="431800"/>
                </a:cubicBezTo>
                <a:lnTo>
                  <a:pt x="508000" y="838200"/>
                </a:lnTo>
                <a:lnTo>
                  <a:pt x="508000" y="1663700"/>
                </a:lnTo>
                <a:lnTo>
                  <a:pt x="838200" y="1752600"/>
                </a:lnTo>
                <a:lnTo>
                  <a:pt x="1003300" y="1358900"/>
                </a:lnTo>
                <a:cubicBezTo>
                  <a:pt x="1270000" y="762000"/>
                  <a:pt x="1397000" y="673100"/>
                  <a:pt x="1981200" y="673100"/>
                </a:cubicBezTo>
                <a:cubicBezTo>
                  <a:pt x="3175000" y="673100"/>
                  <a:pt x="3670300" y="1143000"/>
                  <a:pt x="3708400" y="2298700"/>
                </a:cubicBezTo>
                <a:lnTo>
                  <a:pt x="2451100" y="2527300"/>
                </a:lnTo>
                <a:cubicBezTo>
                  <a:pt x="723900" y="2844800"/>
                  <a:pt x="0" y="3441700"/>
                  <a:pt x="0" y="4546600"/>
                </a:cubicBezTo>
                <a:cubicBezTo>
                  <a:pt x="0" y="5537200"/>
                  <a:pt x="596900" y="6108700"/>
                  <a:pt x="1600200" y="6108700"/>
                </a:cubicBezTo>
                <a:cubicBezTo>
                  <a:pt x="1828800" y="6108700"/>
                  <a:pt x="2044700" y="6070600"/>
                  <a:pt x="2133600" y="6007100"/>
                </a:cubicBezTo>
                <a:close/>
                <a:moveTo>
                  <a:pt x="635000" y="5956300"/>
                </a:moveTo>
                <a:moveTo>
                  <a:pt x="3708400" y="4381500"/>
                </a:moveTo>
                <a:cubicBezTo>
                  <a:pt x="3340100" y="4902200"/>
                  <a:pt x="2540000" y="5384800"/>
                  <a:pt x="2044700" y="5384800"/>
                </a:cubicBezTo>
                <a:cubicBezTo>
                  <a:pt x="1536700" y="5384800"/>
                  <a:pt x="1092200" y="4914900"/>
                  <a:pt x="1092200" y="4368800"/>
                </a:cubicBezTo>
                <a:cubicBezTo>
                  <a:pt x="1092200" y="3898900"/>
                  <a:pt x="1346200" y="3454400"/>
                  <a:pt x="1727200" y="3213100"/>
                </a:cubicBezTo>
                <a:cubicBezTo>
                  <a:pt x="2044700" y="3022600"/>
                  <a:pt x="2743200" y="2844800"/>
                  <a:pt x="3708400" y="2705100"/>
                </a:cubicBezTo>
                <a:close/>
                <a:moveTo>
                  <a:pt x="11684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" name="Freeform 3166"/>
          <p:cNvSpPr/>
          <p:nvPr/>
        </p:nvSpPr>
        <p:spPr>
          <a:xfrm rot="0" flipH="0" flipV="0">
            <a:off x="3518110" y="9461500"/>
            <a:ext cx="86914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" name="Freeform 3167"/>
          <p:cNvSpPr/>
          <p:nvPr/>
        </p:nvSpPr>
        <p:spPr>
          <a:xfrm rot="0" flipH="0" flipV="0">
            <a:off x="3615612" y="9424075"/>
            <a:ext cx="73126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" name="Freeform 3168"/>
          <p:cNvSpPr/>
          <p:nvPr/>
        </p:nvSpPr>
        <p:spPr>
          <a:xfrm rot="0" flipH="0" flipV="0">
            <a:off x="3698342" y="9461500"/>
            <a:ext cx="118676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" name="Freeform 3169"/>
          <p:cNvSpPr/>
          <p:nvPr/>
        </p:nvSpPr>
        <p:spPr>
          <a:xfrm rot="0" flipH="0" flipV="0">
            <a:off x="3826375" y="9461500"/>
            <a:ext cx="139359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" name="Freeform 3170"/>
          <p:cNvSpPr/>
          <p:nvPr/>
        </p:nvSpPr>
        <p:spPr>
          <a:xfrm rot="0" flipH="0" flipV="0">
            <a:off x="3975583" y="9461500"/>
            <a:ext cx="88884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" name="Freeform 3171"/>
          <p:cNvSpPr/>
          <p:nvPr/>
        </p:nvSpPr>
        <p:spPr>
          <a:xfrm rot="0" flipH="0" flipV="0">
            <a:off x="4148919" y="9398222"/>
            <a:ext cx="59338" cy="231690"/>
          </a:xfrm>
          <a:custGeom>
            <a:pathLst>
              <a:path w="3060700" h="11950700">
                <a:moveTo>
                  <a:pt x="3060700" y="11684000"/>
                </a:moveTo>
                <a:cubicBezTo>
                  <a:pt x="2146300" y="10553700"/>
                  <a:pt x="1816100" y="9944100"/>
                  <a:pt x="1485900" y="8801100"/>
                </a:cubicBezTo>
                <a:cubicBezTo>
                  <a:pt x="1219200" y="7886700"/>
                  <a:pt x="1092200" y="6921500"/>
                  <a:pt x="1092200" y="5842000"/>
                </a:cubicBezTo>
                <a:cubicBezTo>
                  <a:pt x="1092200" y="4787900"/>
                  <a:pt x="1219200" y="3886200"/>
                  <a:pt x="1460500" y="3060700"/>
                </a:cubicBezTo>
                <a:cubicBezTo>
                  <a:pt x="1790700" y="2006600"/>
                  <a:pt x="2133600" y="1409700"/>
                  <a:pt x="3060700" y="330200"/>
                </a:cubicBezTo>
                <a:lnTo>
                  <a:pt x="2819400" y="0"/>
                </a:lnTo>
                <a:cubicBezTo>
                  <a:pt x="1498600" y="1181100"/>
                  <a:pt x="977900" y="1879600"/>
                  <a:pt x="495300" y="3124200"/>
                </a:cubicBezTo>
                <a:cubicBezTo>
                  <a:pt x="165100" y="3975100"/>
                  <a:pt x="0" y="4876800"/>
                  <a:pt x="0" y="5842000"/>
                </a:cubicBezTo>
                <a:cubicBezTo>
                  <a:pt x="0" y="7200900"/>
                  <a:pt x="317500" y="8483600"/>
                  <a:pt x="927100" y="9626600"/>
                </a:cubicBezTo>
                <a:cubicBezTo>
                  <a:pt x="1371600" y="10477500"/>
                  <a:pt x="1778000" y="10972800"/>
                  <a:pt x="2819400" y="11950700"/>
                </a:cubicBezTo>
                <a:close/>
                <a:moveTo>
                  <a:pt x="-32258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" name="Freeform 3172"/>
          <p:cNvSpPr/>
          <p:nvPr/>
        </p:nvSpPr>
        <p:spPr>
          <a:xfrm rot="0" flipH="0" flipV="0">
            <a:off x="4212443" y="9398222"/>
            <a:ext cx="128771" cy="181708"/>
          </a:xfrm>
          <a:custGeom>
            <a:pathLst>
              <a:path w="6642100" h="9372600">
                <a:moveTo>
                  <a:pt x="2095500" y="101600"/>
                </a:moveTo>
                <a:lnTo>
                  <a:pt x="1981200" y="0"/>
                </a:lnTo>
                <a:cubicBezTo>
                  <a:pt x="1422400" y="215900"/>
                  <a:pt x="1003300" y="317500"/>
                  <a:pt x="0" y="469900"/>
                </a:cubicBezTo>
                <a:lnTo>
                  <a:pt x="0" y="825500"/>
                </a:lnTo>
                <a:lnTo>
                  <a:pt x="711200" y="825500"/>
                </a:lnTo>
                <a:cubicBezTo>
                  <a:pt x="939800" y="825500"/>
                  <a:pt x="1028700" y="965200"/>
                  <a:pt x="1028700" y="1346200"/>
                </a:cubicBezTo>
                <a:lnTo>
                  <a:pt x="1028700" y="7277100"/>
                </a:lnTo>
                <a:cubicBezTo>
                  <a:pt x="1028700" y="8064500"/>
                  <a:pt x="1016000" y="8407400"/>
                  <a:pt x="927100" y="9296400"/>
                </a:cubicBezTo>
                <a:lnTo>
                  <a:pt x="1130300" y="9372600"/>
                </a:lnTo>
                <a:lnTo>
                  <a:pt x="1638300" y="8915400"/>
                </a:lnTo>
                <a:cubicBezTo>
                  <a:pt x="2146300" y="9245600"/>
                  <a:pt x="2603500" y="9372600"/>
                  <a:pt x="3276600" y="9372600"/>
                </a:cubicBezTo>
                <a:cubicBezTo>
                  <a:pt x="3771900" y="9372600"/>
                  <a:pt x="4102100" y="9283700"/>
                  <a:pt x="4368800" y="9093200"/>
                </a:cubicBezTo>
                <a:lnTo>
                  <a:pt x="5638800" y="8178800"/>
                </a:lnTo>
                <a:cubicBezTo>
                  <a:pt x="6197600" y="7772400"/>
                  <a:pt x="6642100" y="6718300"/>
                  <a:pt x="6642100" y="5791200"/>
                </a:cubicBezTo>
                <a:cubicBezTo>
                  <a:pt x="6642100" y="4318000"/>
                  <a:pt x="5689600" y="3263900"/>
                  <a:pt x="4343400" y="3263900"/>
                </a:cubicBezTo>
                <a:cubicBezTo>
                  <a:pt x="3746500" y="3263900"/>
                  <a:pt x="3124200" y="3492500"/>
                  <a:pt x="2794000" y="3822700"/>
                </a:cubicBezTo>
                <a:lnTo>
                  <a:pt x="2095500" y="4533900"/>
                </a:lnTo>
                <a:close/>
                <a:moveTo>
                  <a:pt x="9309100" y="9220200"/>
                </a:moveTo>
                <a:moveTo>
                  <a:pt x="2095500" y="5308600"/>
                </a:moveTo>
                <a:cubicBezTo>
                  <a:pt x="2095500" y="5130800"/>
                  <a:pt x="2222500" y="4902200"/>
                  <a:pt x="2425700" y="4673600"/>
                </a:cubicBezTo>
                <a:cubicBezTo>
                  <a:pt x="2781300" y="4305300"/>
                  <a:pt x="3276600" y="4089400"/>
                  <a:pt x="3797300" y="4089400"/>
                </a:cubicBezTo>
                <a:cubicBezTo>
                  <a:pt x="4864100" y="4089400"/>
                  <a:pt x="5537200" y="4953000"/>
                  <a:pt x="5537200" y="6311900"/>
                </a:cubicBezTo>
                <a:cubicBezTo>
                  <a:pt x="5537200" y="7734300"/>
                  <a:pt x="4775200" y="8724900"/>
                  <a:pt x="3695700" y="8724900"/>
                </a:cubicBezTo>
                <a:cubicBezTo>
                  <a:pt x="3035300" y="8724900"/>
                  <a:pt x="2095500" y="8318500"/>
                  <a:pt x="2095500" y="8039100"/>
                </a:cubicBezTo>
                <a:close/>
                <a:moveTo>
                  <a:pt x="41021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" name="Freeform 3173"/>
          <p:cNvSpPr/>
          <p:nvPr/>
        </p:nvSpPr>
        <p:spPr>
          <a:xfrm rot="0" flipH="0" flipV="0">
            <a:off x="4357466" y="9398222"/>
            <a:ext cx="61554" cy="179492"/>
          </a:xfrm>
          <a:custGeom>
            <a:pathLst>
              <a:path w="3175000" h="92583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587500" y="9220200"/>
                </a:cubicBezTo>
                <a:cubicBezTo>
                  <a:pt x="1905000" y="9220200"/>
                  <a:pt x="1905000" y="9220200"/>
                  <a:pt x="3175000" y="9258300"/>
                </a:cubicBezTo>
                <a:lnTo>
                  <a:pt x="31750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" name="Freeform 3174"/>
          <p:cNvSpPr/>
          <p:nvPr/>
        </p:nvSpPr>
        <p:spPr>
          <a:xfrm rot="0" flipH="0" flipV="0">
            <a:off x="4428376" y="9461500"/>
            <a:ext cx="138620" cy="118430"/>
          </a:xfrm>
          <a:custGeom>
            <a:pathLst>
              <a:path w="7150100" h="6108700">
                <a:moveTo>
                  <a:pt x="6159500" y="50800"/>
                </a:moveTo>
                <a:lnTo>
                  <a:pt x="6045200" y="0"/>
                </a:lnTo>
                <a:cubicBezTo>
                  <a:pt x="5397500" y="266700"/>
                  <a:pt x="4737100" y="444500"/>
                  <a:pt x="4064000" y="520700"/>
                </a:cubicBezTo>
                <a:lnTo>
                  <a:pt x="4064000" y="876300"/>
                </a:lnTo>
                <a:lnTo>
                  <a:pt x="4533900" y="876300"/>
                </a:lnTo>
                <a:cubicBezTo>
                  <a:pt x="5041900" y="876300"/>
                  <a:pt x="5092700" y="965200"/>
                  <a:pt x="5092700" y="1803400"/>
                </a:cubicBezTo>
                <a:lnTo>
                  <a:pt x="5092700" y="3873500"/>
                </a:lnTo>
                <a:cubicBezTo>
                  <a:pt x="5092700" y="4152900"/>
                  <a:pt x="4914900" y="4508500"/>
                  <a:pt x="4622800" y="4800600"/>
                </a:cubicBezTo>
                <a:cubicBezTo>
                  <a:pt x="4267200" y="5156200"/>
                  <a:pt x="3860800" y="5334000"/>
                  <a:pt x="3365500" y="5334000"/>
                </a:cubicBezTo>
                <a:cubicBezTo>
                  <a:pt x="2921000" y="5334000"/>
                  <a:pt x="2565400" y="5194300"/>
                  <a:pt x="2362200" y="4953000"/>
                </a:cubicBezTo>
                <a:cubicBezTo>
                  <a:pt x="2184400" y="4749800"/>
                  <a:pt x="2095500" y="4356100"/>
                  <a:pt x="2095500" y="3797300"/>
                </a:cubicBezTo>
                <a:lnTo>
                  <a:pt x="2095500" y="50800"/>
                </a:lnTo>
                <a:lnTo>
                  <a:pt x="1981200" y="0"/>
                </a:lnTo>
                <a:cubicBezTo>
                  <a:pt x="1333500" y="266700"/>
                  <a:pt x="673100" y="444500"/>
                  <a:pt x="0" y="520700"/>
                </a:cubicBezTo>
                <a:lnTo>
                  <a:pt x="0" y="876300"/>
                </a:lnTo>
                <a:lnTo>
                  <a:pt x="469900" y="876300"/>
                </a:lnTo>
                <a:cubicBezTo>
                  <a:pt x="977900" y="876300"/>
                  <a:pt x="1028700" y="965200"/>
                  <a:pt x="1028700" y="1803400"/>
                </a:cubicBezTo>
                <a:lnTo>
                  <a:pt x="1028700" y="3937000"/>
                </a:lnTo>
                <a:cubicBezTo>
                  <a:pt x="1028700" y="4826000"/>
                  <a:pt x="1104900" y="5219700"/>
                  <a:pt x="1333500" y="5537200"/>
                </a:cubicBezTo>
                <a:cubicBezTo>
                  <a:pt x="1612900" y="5918200"/>
                  <a:pt x="2095500" y="6108700"/>
                  <a:pt x="2819400" y="6108700"/>
                </a:cubicBezTo>
                <a:cubicBezTo>
                  <a:pt x="3390900" y="6108700"/>
                  <a:pt x="3898900" y="5930900"/>
                  <a:pt x="4241800" y="5613400"/>
                </a:cubicBezTo>
                <a:lnTo>
                  <a:pt x="5092700" y="4826000"/>
                </a:lnTo>
                <a:cubicBezTo>
                  <a:pt x="5092700" y="5194300"/>
                  <a:pt x="5080000" y="5397500"/>
                  <a:pt x="5041900" y="5994400"/>
                </a:cubicBezTo>
                <a:cubicBezTo>
                  <a:pt x="5892800" y="5956300"/>
                  <a:pt x="5905500" y="5956300"/>
                  <a:pt x="6096000" y="5956300"/>
                </a:cubicBezTo>
                <a:cubicBezTo>
                  <a:pt x="6273800" y="5956300"/>
                  <a:pt x="6273800" y="5956300"/>
                  <a:pt x="7150100" y="5994400"/>
                </a:cubicBezTo>
                <a:lnTo>
                  <a:pt x="7150100" y="5613400"/>
                </a:lnTo>
                <a:lnTo>
                  <a:pt x="6629400" y="5575300"/>
                </a:lnTo>
                <a:cubicBezTo>
                  <a:pt x="6197600" y="5549900"/>
                  <a:pt x="6159500" y="5473700"/>
                  <a:pt x="6159500" y="4660900"/>
                </a:cubicBezTo>
                <a:close/>
                <a:moveTo>
                  <a:pt x="56769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" name="Freeform 3175"/>
          <p:cNvSpPr/>
          <p:nvPr/>
        </p:nvSpPr>
        <p:spPr>
          <a:xfrm rot="0" flipH="0" flipV="0">
            <a:off x="4578815" y="9461500"/>
            <a:ext cx="103903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" name="Freeform 3176"/>
          <p:cNvSpPr/>
          <p:nvPr/>
        </p:nvSpPr>
        <p:spPr>
          <a:xfrm rot="0" flipH="0" flipV="0">
            <a:off x="4756830" y="9398222"/>
            <a:ext cx="61554" cy="179492"/>
          </a:xfrm>
          <a:custGeom>
            <a:pathLst>
              <a:path w="3175000" h="92583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587500" y="9220200"/>
                </a:cubicBezTo>
                <a:cubicBezTo>
                  <a:pt x="1905000" y="9220200"/>
                  <a:pt x="1905000" y="9220200"/>
                  <a:pt x="3175000" y="9258300"/>
                </a:cubicBezTo>
                <a:lnTo>
                  <a:pt x="31750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" name="Freeform 3177"/>
          <p:cNvSpPr/>
          <p:nvPr/>
        </p:nvSpPr>
        <p:spPr>
          <a:xfrm rot="0" flipH="0" flipV="0">
            <a:off x="4828480" y="9407824"/>
            <a:ext cx="61554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" name="Freeform 3178"/>
          <p:cNvSpPr/>
          <p:nvPr/>
        </p:nvSpPr>
        <p:spPr>
          <a:xfrm rot="0" flipH="0" flipV="0">
            <a:off x="4896436" y="9461500"/>
            <a:ext cx="139359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" name="Freeform 3179"/>
          <p:cNvSpPr/>
          <p:nvPr/>
        </p:nvSpPr>
        <p:spPr>
          <a:xfrm rot="0" flipH="0" flipV="0">
            <a:off x="5044659" y="9461500"/>
            <a:ext cx="103903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" name="Freeform 3180"/>
          <p:cNvSpPr/>
          <p:nvPr/>
        </p:nvSpPr>
        <p:spPr>
          <a:xfrm rot="0" flipH="0" flipV="0">
            <a:off x="5163582" y="9461500"/>
            <a:ext cx="88884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" name="Freeform 3181"/>
          <p:cNvSpPr/>
          <p:nvPr/>
        </p:nvSpPr>
        <p:spPr>
          <a:xfrm rot="0" flipH="0" flipV="0">
            <a:off x="5268471" y="9398222"/>
            <a:ext cx="59338" cy="231690"/>
          </a:xfrm>
          <a:custGeom>
            <a:pathLst>
              <a:path w="3060700" h="11950700">
                <a:moveTo>
                  <a:pt x="241300" y="11950700"/>
                </a:moveTo>
                <a:cubicBezTo>
                  <a:pt x="1117600" y="11125200"/>
                  <a:pt x="1485900" y="10706100"/>
                  <a:pt x="1879600" y="10083800"/>
                </a:cubicBezTo>
                <a:cubicBezTo>
                  <a:pt x="2654300" y="8851900"/>
                  <a:pt x="3060700" y="7378700"/>
                  <a:pt x="3060700" y="5854700"/>
                </a:cubicBezTo>
                <a:cubicBezTo>
                  <a:pt x="3060700" y="4876800"/>
                  <a:pt x="2895600" y="3975100"/>
                  <a:pt x="2565400" y="3124200"/>
                </a:cubicBezTo>
                <a:cubicBezTo>
                  <a:pt x="2082800" y="1892300"/>
                  <a:pt x="1562100" y="1193800"/>
                  <a:pt x="241300" y="0"/>
                </a:cubicBezTo>
                <a:lnTo>
                  <a:pt x="0" y="330200"/>
                </a:lnTo>
                <a:cubicBezTo>
                  <a:pt x="927100" y="1422400"/>
                  <a:pt x="1270000" y="2019300"/>
                  <a:pt x="1587500" y="3060700"/>
                </a:cubicBezTo>
                <a:cubicBezTo>
                  <a:pt x="1841500" y="3886200"/>
                  <a:pt x="1968500" y="4787900"/>
                  <a:pt x="1968500" y="5842000"/>
                </a:cubicBezTo>
                <a:cubicBezTo>
                  <a:pt x="1968500" y="6921500"/>
                  <a:pt x="1841500" y="7886700"/>
                  <a:pt x="1574800" y="8801100"/>
                </a:cubicBezTo>
                <a:cubicBezTo>
                  <a:pt x="1244600" y="9944100"/>
                  <a:pt x="914400" y="10553700"/>
                  <a:pt x="0" y="11684000"/>
                </a:cubicBezTo>
                <a:close/>
                <a:moveTo>
                  <a:pt x="-31369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2" name="Freeform 3182"/>
          <p:cNvSpPr/>
          <p:nvPr/>
        </p:nvSpPr>
        <p:spPr>
          <a:xfrm rot="0" flipH="0" flipV="0">
            <a:off x="5346521" y="9546691"/>
            <a:ext cx="49735" cy="68448"/>
          </a:xfrm>
          <a:custGeom>
            <a:pathLst>
              <a:path w="2565400" h="3530600">
                <a:moveTo>
                  <a:pt x="2387600" y="0"/>
                </a:moveTo>
                <a:cubicBezTo>
                  <a:pt x="2044700" y="114300"/>
                  <a:pt x="1816100" y="190500"/>
                  <a:pt x="1143000" y="381000"/>
                </a:cubicBezTo>
                <a:cubicBezTo>
                  <a:pt x="1054100" y="1346200"/>
                  <a:pt x="736600" y="2171700"/>
                  <a:pt x="0" y="3390900"/>
                </a:cubicBezTo>
                <a:lnTo>
                  <a:pt x="177800" y="3530600"/>
                </a:lnTo>
                <a:lnTo>
                  <a:pt x="698500" y="3289300"/>
                </a:lnTo>
                <a:cubicBezTo>
                  <a:pt x="1727200" y="1955800"/>
                  <a:pt x="2209800" y="1155700"/>
                  <a:pt x="2565400" y="177800"/>
                </a:cubicBezTo>
                <a:close/>
                <a:moveTo>
                  <a:pt x="1358900" y="15621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" name="Freeform 3183"/>
          <p:cNvSpPr/>
          <p:nvPr/>
        </p:nvSpPr>
        <p:spPr>
          <a:xfrm rot="0" flipH="0" flipV="0">
            <a:off x="5472831" y="9461500"/>
            <a:ext cx="88884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" name="Freeform 3184"/>
          <p:cNvSpPr/>
          <p:nvPr/>
        </p:nvSpPr>
        <p:spPr>
          <a:xfrm rot="0" flipH="0" flipV="0">
            <a:off x="5574273" y="9461500"/>
            <a:ext cx="138620" cy="118430"/>
          </a:xfrm>
          <a:custGeom>
            <a:pathLst>
              <a:path w="7150100" h="6108700">
                <a:moveTo>
                  <a:pt x="6159500" y="50800"/>
                </a:moveTo>
                <a:lnTo>
                  <a:pt x="6045200" y="0"/>
                </a:lnTo>
                <a:cubicBezTo>
                  <a:pt x="5397500" y="266700"/>
                  <a:pt x="4737100" y="444500"/>
                  <a:pt x="4064000" y="520700"/>
                </a:cubicBezTo>
                <a:lnTo>
                  <a:pt x="4064000" y="876300"/>
                </a:lnTo>
                <a:lnTo>
                  <a:pt x="4533900" y="876300"/>
                </a:lnTo>
                <a:cubicBezTo>
                  <a:pt x="5041900" y="876300"/>
                  <a:pt x="5092700" y="965200"/>
                  <a:pt x="5092700" y="1803400"/>
                </a:cubicBezTo>
                <a:lnTo>
                  <a:pt x="5092700" y="3873500"/>
                </a:lnTo>
                <a:cubicBezTo>
                  <a:pt x="5092700" y="4152900"/>
                  <a:pt x="4914900" y="4508500"/>
                  <a:pt x="4622800" y="4800600"/>
                </a:cubicBezTo>
                <a:cubicBezTo>
                  <a:pt x="4267200" y="5156200"/>
                  <a:pt x="3860800" y="5334000"/>
                  <a:pt x="3365500" y="5334000"/>
                </a:cubicBezTo>
                <a:cubicBezTo>
                  <a:pt x="2921000" y="5334000"/>
                  <a:pt x="2565400" y="5194300"/>
                  <a:pt x="2362200" y="4953000"/>
                </a:cubicBezTo>
                <a:cubicBezTo>
                  <a:pt x="2184400" y="4749800"/>
                  <a:pt x="2095500" y="4356100"/>
                  <a:pt x="2095500" y="3797300"/>
                </a:cubicBezTo>
                <a:lnTo>
                  <a:pt x="2095500" y="50800"/>
                </a:lnTo>
                <a:lnTo>
                  <a:pt x="1981200" y="0"/>
                </a:lnTo>
                <a:cubicBezTo>
                  <a:pt x="1333500" y="266700"/>
                  <a:pt x="673100" y="444500"/>
                  <a:pt x="0" y="520700"/>
                </a:cubicBezTo>
                <a:lnTo>
                  <a:pt x="0" y="876300"/>
                </a:lnTo>
                <a:lnTo>
                  <a:pt x="469900" y="876300"/>
                </a:lnTo>
                <a:cubicBezTo>
                  <a:pt x="977900" y="876300"/>
                  <a:pt x="1028700" y="965200"/>
                  <a:pt x="1028700" y="1803400"/>
                </a:cubicBezTo>
                <a:lnTo>
                  <a:pt x="1028700" y="3937000"/>
                </a:lnTo>
                <a:cubicBezTo>
                  <a:pt x="1028700" y="4826000"/>
                  <a:pt x="1104900" y="5219700"/>
                  <a:pt x="1333500" y="5537200"/>
                </a:cubicBezTo>
                <a:cubicBezTo>
                  <a:pt x="1612900" y="5918200"/>
                  <a:pt x="2095500" y="6108700"/>
                  <a:pt x="2819400" y="6108700"/>
                </a:cubicBezTo>
                <a:cubicBezTo>
                  <a:pt x="3390900" y="6108700"/>
                  <a:pt x="3898900" y="5930900"/>
                  <a:pt x="4241800" y="5613400"/>
                </a:cubicBezTo>
                <a:lnTo>
                  <a:pt x="5092700" y="4826000"/>
                </a:lnTo>
                <a:cubicBezTo>
                  <a:pt x="5092700" y="5194300"/>
                  <a:pt x="5080000" y="5397500"/>
                  <a:pt x="5041900" y="5994400"/>
                </a:cubicBezTo>
                <a:cubicBezTo>
                  <a:pt x="5892800" y="5956300"/>
                  <a:pt x="5905500" y="5956300"/>
                  <a:pt x="6096000" y="5956300"/>
                </a:cubicBezTo>
                <a:cubicBezTo>
                  <a:pt x="6273800" y="5956300"/>
                  <a:pt x="6273800" y="5956300"/>
                  <a:pt x="7150100" y="5994400"/>
                </a:cubicBezTo>
                <a:lnTo>
                  <a:pt x="7150100" y="5613400"/>
                </a:lnTo>
                <a:lnTo>
                  <a:pt x="6629400" y="5575300"/>
                </a:lnTo>
                <a:cubicBezTo>
                  <a:pt x="6197600" y="5549900"/>
                  <a:pt x="6159500" y="5473700"/>
                  <a:pt x="6159500" y="4660900"/>
                </a:cubicBezTo>
                <a:close/>
                <a:moveTo>
                  <a:pt x="56769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" name="Freeform 3185"/>
          <p:cNvSpPr/>
          <p:nvPr/>
        </p:nvSpPr>
        <p:spPr>
          <a:xfrm rot="0" flipH="0" flipV="0">
            <a:off x="5723480" y="9461500"/>
            <a:ext cx="86914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" name="Freeform 3186"/>
          <p:cNvSpPr/>
          <p:nvPr/>
        </p:nvSpPr>
        <p:spPr>
          <a:xfrm rot="0" flipH="0" flipV="0">
            <a:off x="5820736" y="9461500"/>
            <a:ext cx="86914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7" name="Freeform 3187"/>
          <p:cNvSpPr/>
          <p:nvPr/>
        </p:nvSpPr>
        <p:spPr>
          <a:xfrm rot="0" flipH="0" flipV="0">
            <a:off x="5916269" y="9461500"/>
            <a:ext cx="118676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8" name="Freeform 3188"/>
          <p:cNvSpPr/>
          <p:nvPr/>
        </p:nvSpPr>
        <p:spPr>
          <a:xfrm rot="0" flipH="0" flipV="0">
            <a:off x="6047256" y="9461500"/>
            <a:ext cx="138620" cy="118430"/>
          </a:xfrm>
          <a:custGeom>
            <a:pathLst>
              <a:path w="7150100" h="6108700">
                <a:moveTo>
                  <a:pt x="6159500" y="50800"/>
                </a:moveTo>
                <a:lnTo>
                  <a:pt x="6045200" y="0"/>
                </a:lnTo>
                <a:cubicBezTo>
                  <a:pt x="5397500" y="266700"/>
                  <a:pt x="4737100" y="444500"/>
                  <a:pt x="4064000" y="520700"/>
                </a:cubicBezTo>
                <a:lnTo>
                  <a:pt x="4064000" y="876300"/>
                </a:lnTo>
                <a:lnTo>
                  <a:pt x="4533900" y="876300"/>
                </a:lnTo>
                <a:cubicBezTo>
                  <a:pt x="5041900" y="876300"/>
                  <a:pt x="5092700" y="965200"/>
                  <a:pt x="5092700" y="1803400"/>
                </a:cubicBezTo>
                <a:lnTo>
                  <a:pt x="5092700" y="3873500"/>
                </a:lnTo>
                <a:cubicBezTo>
                  <a:pt x="5092700" y="4152900"/>
                  <a:pt x="4914900" y="4508500"/>
                  <a:pt x="4622800" y="4800600"/>
                </a:cubicBezTo>
                <a:cubicBezTo>
                  <a:pt x="4267200" y="5156200"/>
                  <a:pt x="3860800" y="5334000"/>
                  <a:pt x="3365500" y="5334000"/>
                </a:cubicBezTo>
                <a:cubicBezTo>
                  <a:pt x="2921000" y="5334000"/>
                  <a:pt x="2565400" y="5194300"/>
                  <a:pt x="2362200" y="4953000"/>
                </a:cubicBezTo>
                <a:cubicBezTo>
                  <a:pt x="2184400" y="4749800"/>
                  <a:pt x="2095500" y="4356100"/>
                  <a:pt x="2095500" y="3797300"/>
                </a:cubicBezTo>
                <a:lnTo>
                  <a:pt x="2095500" y="50800"/>
                </a:lnTo>
                <a:lnTo>
                  <a:pt x="1981200" y="0"/>
                </a:lnTo>
                <a:cubicBezTo>
                  <a:pt x="1333500" y="266700"/>
                  <a:pt x="673100" y="444500"/>
                  <a:pt x="0" y="520700"/>
                </a:cubicBezTo>
                <a:lnTo>
                  <a:pt x="0" y="876300"/>
                </a:lnTo>
                <a:lnTo>
                  <a:pt x="469900" y="876300"/>
                </a:lnTo>
                <a:cubicBezTo>
                  <a:pt x="977900" y="876300"/>
                  <a:pt x="1028700" y="965200"/>
                  <a:pt x="1028700" y="1803400"/>
                </a:cubicBezTo>
                <a:lnTo>
                  <a:pt x="1028700" y="3937000"/>
                </a:lnTo>
                <a:cubicBezTo>
                  <a:pt x="1028700" y="4826000"/>
                  <a:pt x="1104900" y="5219700"/>
                  <a:pt x="1333500" y="5537200"/>
                </a:cubicBezTo>
                <a:cubicBezTo>
                  <a:pt x="1612900" y="5918200"/>
                  <a:pt x="2095500" y="6108700"/>
                  <a:pt x="2819400" y="6108700"/>
                </a:cubicBezTo>
                <a:cubicBezTo>
                  <a:pt x="3390900" y="6108700"/>
                  <a:pt x="3898900" y="5930900"/>
                  <a:pt x="4241800" y="5613400"/>
                </a:cubicBezTo>
                <a:lnTo>
                  <a:pt x="5092700" y="4826000"/>
                </a:lnTo>
                <a:cubicBezTo>
                  <a:pt x="5092700" y="5194300"/>
                  <a:pt x="5080000" y="5397500"/>
                  <a:pt x="5041900" y="5994400"/>
                </a:cubicBezTo>
                <a:cubicBezTo>
                  <a:pt x="5892800" y="5956300"/>
                  <a:pt x="5905500" y="5956300"/>
                  <a:pt x="6096000" y="5956300"/>
                </a:cubicBezTo>
                <a:cubicBezTo>
                  <a:pt x="6273800" y="5956300"/>
                  <a:pt x="6273800" y="5956300"/>
                  <a:pt x="7150100" y="5994400"/>
                </a:cubicBezTo>
                <a:lnTo>
                  <a:pt x="7150100" y="5613400"/>
                </a:lnTo>
                <a:lnTo>
                  <a:pt x="6629400" y="5575300"/>
                </a:lnTo>
                <a:cubicBezTo>
                  <a:pt x="6197600" y="5549900"/>
                  <a:pt x="6159500" y="5473700"/>
                  <a:pt x="6159500" y="4660900"/>
                </a:cubicBezTo>
                <a:close/>
                <a:moveTo>
                  <a:pt x="56769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9" name="Freeform 3189"/>
          <p:cNvSpPr/>
          <p:nvPr/>
        </p:nvSpPr>
        <p:spPr>
          <a:xfrm rot="0" flipH="0" flipV="0">
            <a:off x="6192771" y="9461500"/>
            <a:ext cx="139359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0" name="Freeform 3190"/>
          <p:cNvSpPr/>
          <p:nvPr/>
        </p:nvSpPr>
        <p:spPr>
          <a:xfrm rot="0" flipH="0" flipV="0">
            <a:off x="6343210" y="9398222"/>
            <a:ext cx="133942" cy="181708"/>
          </a:xfrm>
          <a:custGeom>
            <a:pathLst>
              <a:path w="6908800" h="9372600">
                <a:moveTo>
                  <a:pt x="4787900" y="3670300"/>
                </a:moveTo>
                <a:cubicBezTo>
                  <a:pt x="4076700" y="3365500"/>
                  <a:pt x="3721100" y="3263900"/>
                  <a:pt x="3276600" y="3263900"/>
                </a:cubicBezTo>
                <a:cubicBezTo>
                  <a:pt x="2933700" y="3263900"/>
                  <a:pt x="2628900" y="3340100"/>
                  <a:pt x="2311400" y="3505200"/>
                </a:cubicBezTo>
                <a:lnTo>
                  <a:pt x="1193800" y="4089400"/>
                </a:lnTo>
                <a:cubicBezTo>
                  <a:pt x="469900" y="4470400"/>
                  <a:pt x="0" y="5397500"/>
                  <a:pt x="0" y="6477000"/>
                </a:cubicBezTo>
                <a:cubicBezTo>
                  <a:pt x="0" y="7493000"/>
                  <a:pt x="342900" y="8331200"/>
                  <a:pt x="965200" y="8839200"/>
                </a:cubicBezTo>
                <a:cubicBezTo>
                  <a:pt x="1397000" y="9207500"/>
                  <a:pt x="1993900" y="9372600"/>
                  <a:pt x="2819400" y="9372600"/>
                </a:cubicBezTo>
                <a:cubicBezTo>
                  <a:pt x="3073400" y="9372600"/>
                  <a:pt x="3365500" y="9321800"/>
                  <a:pt x="3429000" y="9271000"/>
                </a:cubicBezTo>
                <a:lnTo>
                  <a:pt x="4838700" y="8089900"/>
                </a:lnTo>
                <a:lnTo>
                  <a:pt x="4775200" y="9258300"/>
                </a:lnTo>
                <a:cubicBezTo>
                  <a:pt x="5397500" y="9232900"/>
                  <a:pt x="5600700" y="9220200"/>
                  <a:pt x="5753100" y="9220200"/>
                </a:cubicBezTo>
                <a:cubicBezTo>
                  <a:pt x="5854700" y="9220200"/>
                  <a:pt x="6032500" y="9220200"/>
                  <a:pt x="6299200" y="9232900"/>
                </a:cubicBezTo>
                <a:cubicBezTo>
                  <a:pt x="6388100" y="9245600"/>
                  <a:pt x="6642100" y="9245600"/>
                  <a:pt x="6908800" y="9258300"/>
                </a:cubicBezTo>
                <a:lnTo>
                  <a:pt x="6908800" y="8877300"/>
                </a:lnTo>
                <a:lnTo>
                  <a:pt x="6324600" y="8839200"/>
                </a:lnTo>
                <a:cubicBezTo>
                  <a:pt x="5892800" y="8813800"/>
                  <a:pt x="5854700" y="8724900"/>
                  <a:pt x="5854700" y="7924800"/>
                </a:cubicBezTo>
                <a:lnTo>
                  <a:pt x="5854700" y="101600"/>
                </a:lnTo>
                <a:lnTo>
                  <a:pt x="5740400" y="0"/>
                </a:lnTo>
                <a:cubicBezTo>
                  <a:pt x="5181600" y="215900"/>
                  <a:pt x="4762500" y="317500"/>
                  <a:pt x="3759200" y="469900"/>
                </a:cubicBezTo>
                <a:lnTo>
                  <a:pt x="3759200" y="825500"/>
                </a:lnTo>
                <a:lnTo>
                  <a:pt x="4470400" y="825500"/>
                </a:lnTo>
                <a:cubicBezTo>
                  <a:pt x="4699000" y="825500"/>
                  <a:pt x="4787900" y="965200"/>
                  <a:pt x="4787900" y="1346200"/>
                </a:cubicBezTo>
                <a:close/>
                <a:moveTo>
                  <a:pt x="5105400" y="9220200"/>
                </a:moveTo>
                <a:moveTo>
                  <a:pt x="4787900" y="6413500"/>
                </a:moveTo>
                <a:cubicBezTo>
                  <a:pt x="4787900" y="7239000"/>
                  <a:pt x="4762500" y="7366000"/>
                  <a:pt x="4597400" y="7658100"/>
                </a:cubicBezTo>
                <a:cubicBezTo>
                  <a:pt x="4241800" y="8255000"/>
                  <a:pt x="3619500" y="8648700"/>
                  <a:pt x="3022600" y="8648700"/>
                </a:cubicBezTo>
                <a:cubicBezTo>
                  <a:pt x="1905000" y="8648700"/>
                  <a:pt x="1104900" y="7569200"/>
                  <a:pt x="1104900" y="6057900"/>
                </a:cubicBezTo>
                <a:cubicBezTo>
                  <a:pt x="1104900" y="4673600"/>
                  <a:pt x="1790700" y="3860800"/>
                  <a:pt x="2933700" y="3860800"/>
                </a:cubicBezTo>
                <a:cubicBezTo>
                  <a:pt x="3416300" y="3860800"/>
                  <a:pt x="3924300" y="4025900"/>
                  <a:pt x="4368800" y="4330700"/>
                </a:cubicBezTo>
                <a:cubicBezTo>
                  <a:pt x="4635500" y="4508500"/>
                  <a:pt x="4787900" y="4673600"/>
                  <a:pt x="4787900" y="4775200"/>
                </a:cubicBezTo>
                <a:close/>
                <a:moveTo>
                  <a:pt x="23622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" name="Freeform 3191"/>
          <p:cNvSpPr/>
          <p:nvPr/>
        </p:nvSpPr>
        <p:spPr>
          <a:xfrm rot="0" flipH="0" flipV="0">
            <a:off x="6491433" y="9461500"/>
            <a:ext cx="103903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" name="Freeform 3192"/>
          <p:cNvSpPr/>
          <p:nvPr/>
        </p:nvSpPr>
        <p:spPr>
          <a:xfrm rot="0" flipH="0" flipV="0">
            <a:off x="6611587" y="9398222"/>
            <a:ext cx="133942" cy="181708"/>
          </a:xfrm>
          <a:custGeom>
            <a:pathLst>
              <a:path w="6908800" h="9372600">
                <a:moveTo>
                  <a:pt x="4787900" y="3670300"/>
                </a:moveTo>
                <a:cubicBezTo>
                  <a:pt x="4076700" y="3365500"/>
                  <a:pt x="3721100" y="3263900"/>
                  <a:pt x="3276600" y="3263900"/>
                </a:cubicBezTo>
                <a:cubicBezTo>
                  <a:pt x="2933700" y="3263900"/>
                  <a:pt x="2628900" y="3340100"/>
                  <a:pt x="2311400" y="3505200"/>
                </a:cubicBezTo>
                <a:lnTo>
                  <a:pt x="1193800" y="4089400"/>
                </a:lnTo>
                <a:cubicBezTo>
                  <a:pt x="469900" y="4470400"/>
                  <a:pt x="0" y="5397500"/>
                  <a:pt x="0" y="6477000"/>
                </a:cubicBezTo>
                <a:cubicBezTo>
                  <a:pt x="0" y="7493000"/>
                  <a:pt x="342900" y="8331200"/>
                  <a:pt x="965200" y="8839200"/>
                </a:cubicBezTo>
                <a:cubicBezTo>
                  <a:pt x="1397000" y="9207500"/>
                  <a:pt x="1993900" y="9372600"/>
                  <a:pt x="2819400" y="9372600"/>
                </a:cubicBezTo>
                <a:cubicBezTo>
                  <a:pt x="3073400" y="9372600"/>
                  <a:pt x="3365500" y="9321800"/>
                  <a:pt x="3429000" y="9271000"/>
                </a:cubicBezTo>
                <a:lnTo>
                  <a:pt x="4838700" y="8089900"/>
                </a:lnTo>
                <a:lnTo>
                  <a:pt x="4775200" y="9258300"/>
                </a:lnTo>
                <a:cubicBezTo>
                  <a:pt x="5397500" y="9232900"/>
                  <a:pt x="5600700" y="9220200"/>
                  <a:pt x="5753100" y="9220200"/>
                </a:cubicBezTo>
                <a:cubicBezTo>
                  <a:pt x="5854700" y="9220200"/>
                  <a:pt x="6032500" y="9220200"/>
                  <a:pt x="6299200" y="9232900"/>
                </a:cubicBezTo>
                <a:cubicBezTo>
                  <a:pt x="6388100" y="9245600"/>
                  <a:pt x="6642100" y="9245600"/>
                  <a:pt x="6908800" y="9258300"/>
                </a:cubicBezTo>
                <a:lnTo>
                  <a:pt x="6908800" y="8877300"/>
                </a:lnTo>
                <a:lnTo>
                  <a:pt x="6324600" y="8839200"/>
                </a:lnTo>
                <a:cubicBezTo>
                  <a:pt x="5892800" y="8813800"/>
                  <a:pt x="5854700" y="8724900"/>
                  <a:pt x="5854700" y="7924800"/>
                </a:cubicBezTo>
                <a:lnTo>
                  <a:pt x="5854700" y="101600"/>
                </a:lnTo>
                <a:lnTo>
                  <a:pt x="5740400" y="0"/>
                </a:lnTo>
                <a:cubicBezTo>
                  <a:pt x="5181600" y="215900"/>
                  <a:pt x="4762500" y="317500"/>
                  <a:pt x="3759200" y="469900"/>
                </a:cubicBezTo>
                <a:lnTo>
                  <a:pt x="3759200" y="825500"/>
                </a:lnTo>
                <a:lnTo>
                  <a:pt x="4470400" y="825500"/>
                </a:lnTo>
                <a:cubicBezTo>
                  <a:pt x="4699000" y="825500"/>
                  <a:pt x="4787900" y="965200"/>
                  <a:pt x="4787900" y="1346200"/>
                </a:cubicBezTo>
                <a:close/>
                <a:moveTo>
                  <a:pt x="5105400" y="9220200"/>
                </a:moveTo>
                <a:moveTo>
                  <a:pt x="4787900" y="6413500"/>
                </a:moveTo>
                <a:cubicBezTo>
                  <a:pt x="4787900" y="7239000"/>
                  <a:pt x="4762500" y="7366000"/>
                  <a:pt x="4597400" y="7658100"/>
                </a:cubicBezTo>
                <a:cubicBezTo>
                  <a:pt x="4241800" y="8255000"/>
                  <a:pt x="3619500" y="8648700"/>
                  <a:pt x="3022600" y="8648700"/>
                </a:cubicBezTo>
                <a:cubicBezTo>
                  <a:pt x="1905000" y="8648700"/>
                  <a:pt x="1104900" y="7569200"/>
                  <a:pt x="1104900" y="6057900"/>
                </a:cubicBezTo>
                <a:cubicBezTo>
                  <a:pt x="1104900" y="4673600"/>
                  <a:pt x="1790700" y="3860800"/>
                  <a:pt x="2933700" y="3860800"/>
                </a:cubicBezTo>
                <a:cubicBezTo>
                  <a:pt x="3416300" y="3860800"/>
                  <a:pt x="3924300" y="4025900"/>
                  <a:pt x="4368800" y="4330700"/>
                </a:cubicBezTo>
                <a:cubicBezTo>
                  <a:pt x="4635500" y="4508500"/>
                  <a:pt x="4787900" y="4673600"/>
                  <a:pt x="4787900" y="4775200"/>
                </a:cubicBezTo>
                <a:close/>
                <a:moveTo>
                  <a:pt x="23622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" name="Freeform 3193"/>
          <p:cNvSpPr/>
          <p:nvPr/>
        </p:nvSpPr>
        <p:spPr>
          <a:xfrm rot="0" flipH="0" flipV="0">
            <a:off x="6811269" y="9398222"/>
            <a:ext cx="128771" cy="181708"/>
          </a:xfrm>
          <a:custGeom>
            <a:pathLst>
              <a:path w="6642100" h="9372600">
                <a:moveTo>
                  <a:pt x="2095500" y="101600"/>
                </a:moveTo>
                <a:lnTo>
                  <a:pt x="1981200" y="0"/>
                </a:lnTo>
                <a:cubicBezTo>
                  <a:pt x="1422400" y="215900"/>
                  <a:pt x="1003300" y="317500"/>
                  <a:pt x="0" y="469900"/>
                </a:cubicBezTo>
                <a:lnTo>
                  <a:pt x="0" y="825500"/>
                </a:lnTo>
                <a:lnTo>
                  <a:pt x="711200" y="825500"/>
                </a:lnTo>
                <a:cubicBezTo>
                  <a:pt x="939800" y="825500"/>
                  <a:pt x="1028700" y="965200"/>
                  <a:pt x="1028700" y="1346200"/>
                </a:cubicBezTo>
                <a:lnTo>
                  <a:pt x="1028700" y="7277100"/>
                </a:lnTo>
                <a:cubicBezTo>
                  <a:pt x="1028700" y="8064500"/>
                  <a:pt x="1016000" y="8407400"/>
                  <a:pt x="927100" y="9296400"/>
                </a:cubicBezTo>
                <a:lnTo>
                  <a:pt x="1130300" y="9372600"/>
                </a:lnTo>
                <a:lnTo>
                  <a:pt x="1638300" y="8915400"/>
                </a:lnTo>
                <a:cubicBezTo>
                  <a:pt x="2146300" y="9245600"/>
                  <a:pt x="2603500" y="9372600"/>
                  <a:pt x="3276600" y="9372600"/>
                </a:cubicBezTo>
                <a:cubicBezTo>
                  <a:pt x="3771900" y="9372600"/>
                  <a:pt x="4102100" y="9283700"/>
                  <a:pt x="4368800" y="9093200"/>
                </a:cubicBezTo>
                <a:lnTo>
                  <a:pt x="5638800" y="8178800"/>
                </a:lnTo>
                <a:cubicBezTo>
                  <a:pt x="6197600" y="7772400"/>
                  <a:pt x="6642100" y="6718300"/>
                  <a:pt x="6642100" y="5791200"/>
                </a:cubicBezTo>
                <a:cubicBezTo>
                  <a:pt x="6642100" y="4318000"/>
                  <a:pt x="5689600" y="3263900"/>
                  <a:pt x="4343400" y="3263900"/>
                </a:cubicBezTo>
                <a:cubicBezTo>
                  <a:pt x="3746500" y="3263900"/>
                  <a:pt x="3124200" y="3492500"/>
                  <a:pt x="2794000" y="3822700"/>
                </a:cubicBezTo>
                <a:lnTo>
                  <a:pt x="2095500" y="4533900"/>
                </a:lnTo>
                <a:close/>
                <a:moveTo>
                  <a:pt x="9309100" y="9220200"/>
                </a:moveTo>
                <a:moveTo>
                  <a:pt x="2095500" y="5308600"/>
                </a:moveTo>
                <a:cubicBezTo>
                  <a:pt x="2095500" y="5130800"/>
                  <a:pt x="2222500" y="4902200"/>
                  <a:pt x="2425700" y="4673600"/>
                </a:cubicBezTo>
                <a:cubicBezTo>
                  <a:pt x="2781300" y="4305300"/>
                  <a:pt x="3276600" y="4089400"/>
                  <a:pt x="3797300" y="4089400"/>
                </a:cubicBezTo>
                <a:cubicBezTo>
                  <a:pt x="4864100" y="4089400"/>
                  <a:pt x="5537200" y="4953000"/>
                  <a:pt x="5537200" y="6311900"/>
                </a:cubicBezTo>
                <a:cubicBezTo>
                  <a:pt x="5537200" y="7734300"/>
                  <a:pt x="4775200" y="8724900"/>
                  <a:pt x="3695700" y="8724900"/>
                </a:cubicBezTo>
                <a:cubicBezTo>
                  <a:pt x="3035300" y="8724900"/>
                  <a:pt x="2095500" y="8318500"/>
                  <a:pt x="2095500" y="8039100"/>
                </a:cubicBezTo>
                <a:close/>
                <a:moveTo>
                  <a:pt x="41021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" name="Freeform 3194"/>
          <p:cNvSpPr/>
          <p:nvPr/>
        </p:nvSpPr>
        <p:spPr>
          <a:xfrm rot="0" flipH="0" flipV="0">
            <a:off x="6954076" y="9463962"/>
            <a:ext cx="130987" cy="182693"/>
          </a:xfrm>
          <a:custGeom>
            <a:pathLst>
              <a:path w="6756400" h="9423400">
                <a:moveTo>
                  <a:pt x="3619500" y="4737100"/>
                </a:moveTo>
                <a:cubicBezTo>
                  <a:pt x="3340100" y="4254500"/>
                  <a:pt x="3200400" y="3962400"/>
                  <a:pt x="2971800" y="3340100"/>
                </a:cubicBezTo>
                <a:lnTo>
                  <a:pt x="2159000" y="1206500"/>
                </a:lnTo>
                <a:cubicBezTo>
                  <a:pt x="2082800" y="990600"/>
                  <a:pt x="2032000" y="800100"/>
                  <a:pt x="2032000" y="673100"/>
                </a:cubicBezTo>
                <a:cubicBezTo>
                  <a:pt x="2032000" y="495300"/>
                  <a:pt x="2171700" y="393700"/>
                  <a:pt x="2463800" y="381000"/>
                </a:cubicBezTo>
                <a:lnTo>
                  <a:pt x="2946400" y="355600"/>
                </a:lnTo>
                <a:lnTo>
                  <a:pt x="2946400" y="0"/>
                </a:lnTo>
                <a:cubicBezTo>
                  <a:pt x="1714500" y="38100"/>
                  <a:pt x="1714500" y="38100"/>
                  <a:pt x="1473200" y="38100"/>
                </a:cubicBezTo>
                <a:cubicBezTo>
                  <a:pt x="1231900" y="38100"/>
                  <a:pt x="1231900" y="38100"/>
                  <a:pt x="0" y="0"/>
                </a:cubicBezTo>
                <a:lnTo>
                  <a:pt x="0" y="355600"/>
                </a:lnTo>
                <a:lnTo>
                  <a:pt x="228600" y="381000"/>
                </a:lnTo>
                <a:cubicBezTo>
                  <a:pt x="546100" y="419100"/>
                  <a:pt x="698500" y="558800"/>
                  <a:pt x="889000" y="1003300"/>
                </a:cubicBezTo>
                <a:lnTo>
                  <a:pt x="2273300" y="4330700"/>
                </a:lnTo>
                <a:cubicBezTo>
                  <a:pt x="2628900" y="5194300"/>
                  <a:pt x="2755900" y="5499100"/>
                  <a:pt x="2984500" y="6134100"/>
                </a:cubicBezTo>
                <a:lnTo>
                  <a:pt x="2692400" y="6908800"/>
                </a:lnTo>
                <a:cubicBezTo>
                  <a:pt x="2286000" y="7975600"/>
                  <a:pt x="1790700" y="8572500"/>
                  <a:pt x="1308100" y="8572500"/>
                </a:cubicBezTo>
                <a:cubicBezTo>
                  <a:pt x="1104900" y="8572500"/>
                  <a:pt x="876300" y="8470900"/>
                  <a:pt x="660400" y="8280400"/>
                </a:cubicBezTo>
                <a:lnTo>
                  <a:pt x="495300" y="8280400"/>
                </a:lnTo>
                <a:lnTo>
                  <a:pt x="190500" y="9232900"/>
                </a:lnTo>
                <a:cubicBezTo>
                  <a:pt x="431800" y="9359900"/>
                  <a:pt x="635000" y="9423400"/>
                  <a:pt x="876300" y="9423400"/>
                </a:cubicBezTo>
                <a:cubicBezTo>
                  <a:pt x="1727200" y="9423400"/>
                  <a:pt x="2273300" y="8966200"/>
                  <a:pt x="2755900" y="7861300"/>
                </a:cubicBezTo>
                <a:lnTo>
                  <a:pt x="5334000" y="1917700"/>
                </a:lnTo>
                <a:cubicBezTo>
                  <a:pt x="5842000" y="762000"/>
                  <a:pt x="6083300" y="419100"/>
                  <a:pt x="6400800" y="381000"/>
                </a:cubicBezTo>
                <a:lnTo>
                  <a:pt x="6756400" y="355600"/>
                </a:lnTo>
                <a:lnTo>
                  <a:pt x="6756400" y="0"/>
                </a:lnTo>
                <a:cubicBezTo>
                  <a:pt x="5753100" y="38100"/>
                  <a:pt x="5753100" y="38100"/>
                  <a:pt x="5549900" y="38100"/>
                </a:cubicBezTo>
                <a:cubicBezTo>
                  <a:pt x="5346700" y="38100"/>
                  <a:pt x="5346700" y="38100"/>
                  <a:pt x="4343400" y="0"/>
                </a:cubicBezTo>
                <a:lnTo>
                  <a:pt x="4343400" y="355600"/>
                </a:lnTo>
                <a:lnTo>
                  <a:pt x="4673600" y="381000"/>
                </a:lnTo>
                <a:cubicBezTo>
                  <a:pt x="5029200" y="406400"/>
                  <a:pt x="5207000" y="520700"/>
                  <a:pt x="5207000" y="698500"/>
                </a:cubicBezTo>
                <a:cubicBezTo>
                  <a:pt x="5207000" y="787400"/>
                  <a:pt x="5181600" y="901700"/>
                  <a:pt x="5130800" y="1028700"/>
                </a:cubicBezTo>
                <a:close/>
                <a:moveTo>
                  <a:pt x="939800" y="5829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" name="Freeform 3195"/>
          <p:cNvSpPr/>
          <p:nvPr/>
        </p:nvSpPr>
        <p:spPr>
          <a:xfrm rot="0" flipH="0" flipV="0">
            <a:off x="7154496" y="9461500"/>
            <a:ext cx="86914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" name="Freeform 3196"/>
          <p:cNvSpPr/>
          <p:nvPr/>
        </p:nvSpPr>
        <p:spPr>
          <a:xfrm rot="0" flipH="0" flipV="0">
            <a:off x="7248551" y="9461500"/>
            <a:ext cx="103903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" name="Freeform 3197"/>
          <p:cNvSpPr/>
          <p:nvPr/>
        </p:nvSpPr>
        <p:spPr>
          <a:xfrm rot="0" flipH="0" flipV="0">
            <a:off x="7368706" y="9398222"/>
            <a:ext cx="133942" cy="181708"/>
          </a:xfrm>
          <a:custGeom>
            <a:pathLst>
              <a:path w="6908800" h="9372600">
                <a:moveTo>
                  <a:pt x="4787900" y="3670300"/>
                </a:moveTo>
                <a:cubicBezTo>
                  <a:pt x="4076700" y="3365500"/>
                  <a:pt x="3721100" y="3263900"/>
                  <a:pt x="3276600" y="3263900"/>
                </a:cubicBezTo>
                <a:cubicBezTo>
                  <a:pt x="2933700" y="3263900"/>
                  <a:pt x="2628900" y="3340100"/>
                  <a:pt x="2311400" y="3505200"/>
                </a:cubicBezTo>
                <a:lnTo>
                  <a:pt x="1193800" y="4089400"/>
                </a:lnTo>
                <a:cubicBezTo>
                  <a:pt x="469900" y="4470400"/>
                  <a:pt x="0" y="5397500"/>
                  <a:pt x="0" y="6477000"/>
                </a:cubicBezTo>
                <a:cubicBezTo>
                  <a:pt x="0" y="7493000"/>
                  <a:pt x="342900" y="8331200"/>
                  <a:pt x="965200" y="8839200"/>
                </a:cubicBezTo>
                <a:cubicBezTo>
                  <a:pt x="1397000" y="9207500"/>
                  <a:pt x="1993900" y="9372600"/>
                  <a:pt x="2819400" y="9372600"/>
                </a:cubicBezTo>
                <a:cubicBezTo>
                  <a:pt x="3073400" y="9372600"/>
                  <a:pt x="3365500" y="9321800"/>
                  <a:pt x="3429000" y="9271000"/>
                </a:cubicBezTo>
                <a:lnTo>
                  <a:pt x="4838700" y="8089900"/>
                </a:lnTo>
                <a:lnTo>
                  <a:pt x="4775200" y="9258300"/>
                </a:lnTo>
                <a:cubicBezTo>
                  <a:pt x="5397500" y="9232900"/>
                  <a:pt x="5600700" y="9220200"/>
                  <a:pt x="5753100" y="9220200"/>
                </a:cubicBezTo>
                <a:cubicBezTo>
                  <a:pt x="5854700" y="9220200"/>
                  <a:pt x="6032500" y="9220200"/>
                  <a:pt x="6299200" y="9232900"/>
                </a:cubicBezTo>
                <a:cubicBezTo>
                  <a:pt x="6388100" y="9245600"/>
                  <a:pt x="6642100" y="9245600"/>
                  <a:pt x="6908800" y="9258300"/>
                </a:cubicBezTo>
                <a:lnTo>
                  <a:pt x="6908800" y="8877300"/>
                </a:lnTo>
                <a:lnTo>
                  <a:pt x="6324600" y="8839200"/>
                </a:lnTo>
                <a:cubicBezTo>
                  <a:pt x="5892800" y="8813800"/>
                  <a:pt x="5854700" y="8724900"/>
                  <a:pt x="5854700" y="7924800"/>
                </a:cubicBezTo>
                <a:lnTo>
                  <a:pt x="5854700" y="101600"/>
                </a:lnTo>
                <a:lnTo>
                  <a:pt x="5740400" y="0"/>
                </a:lnTo>
                <a:cubicBezTo>
                  <a:pt x="5181600" y="215900"/>
                  <a:pt x="4762500" y="317500"/>
                  <a:pt x="3759200" y="469900"/>
                </a:cubicBezTo>
                <a:lnTo>
                  <a:pt x="3759200" y="825500"/>
                </a:lnTo>
                <a:lnTo>
                  <a:pt x="4470400" y="825500"/>
                </a:lnTo>
                <a:cubicBezTo>
                  <a:pt x="4699000" y="825500"/>
                  <a:pt x="4787900" y="965200"/>
                  <a:pt x="4787900" y="1346200"/>
                </a:cubicBezTo>
                <a:close/>
                <a:moveTo>
                  <a:pt x="5105400" y="9220200"/>
                </a:moveTo>
                <a:moveTo>
                  <a:pt x="4787900" y="6413500"/>
                </a:moveTo>
                <a:cubicBezTo>
                  <a:pt x="4787900" y="7239000"/>
                  <a:pt x="4762500" y="7366000"/>
                  <a:pt x="4597400" y="7658100"/>
                </a:cubicBezTo>
                <a:cubicBezTo>
                  <a:pt x="4241800" y="8255000"/>
                  <a:pt x="3619500" y="8648700"/>
                  <a:pt x="3022600" y="8648700"/>
                </a:cubicBezTo>
                <a:cubicBezTo>
                  <a:pt x="1905000" y="8648700"/>
                  <a:pt x="1104900" y="7569200"/>
                  <a:pt x="1104900" y="6057900"/>
                </a:cubicBezTo>
                <a:cubicBezTo>
                  <a:pt x="1104900" y="4673600"/>
                  <a:pt x="1790700" y="3860800"/>
                  <a:pt x="2933700" y="3860800"/>
                </a:cubicBezTo>
                <a:cubicBezTo>
                  <a:pt x="3416300" y="3860800"/>
                  <a:pt x="3924300" y="4025900"/>
                  <a:pt x="4368800" y="4330700"/>
                </a:cubicBezTo>
                <a:cubicBezTo>
                  <a:pt x="4635500" y="4508500"/>
                  <a:pt x="4787900" y="4673600"/>
                  <a:pt x="4787900" y="4775200"/>
                </a:cubicBezTo>
                <a:close/>
                <a:moveTo>
                  <a:pt x="23622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" name="Freeform 3198"/>
          <p:cNvSpPr/>
          <p:nvPr/>
        </p:nvSpPr>
        <p:spPr>
          <a:xfrm rot="0" flipH="0" flipV="0">
            <a:off x="7573805" y="9461500"/>
            <a:ext cx="134434" cy="184663"/>
          </a:xfrm>
          <a:custGeom>
            <a:pathLst>
              <a:path w="6934200" h="95250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8191500"/>
                </a:lnTo>
                <a:cubicBezTo>
                  <a:pt x="1054100" y="8991600"/>
                  <a:pt x="1016000" y="9080500"/>
                  <a:pt x="584200" y="9105900"/>
                </a:cubicBezTo>
                <a:lnTo>
                  <a:pt x="0" y="9144000"/>
                </a:lnTo>
                <a:lnTo>
                  <a:pt x="0" y="9525000"/>
                </a:lnTo>
                <a:cubicBezTo>
                  <a:pt x="1270000" y="9486900"/>
                  <a:pt x="1270000" y="9486900"/>
                  <a:pt x="1587500" y="9486900"/>
                </a:cubicBezTo>
                <a:cubicBezTo>
                  <a:pt x="1905000" y="9486900"/>
                  <a:pt x="1905000" y="9486900"/>
                  <a:pt x="3175000" y="9525000"/>
                </a:cubicBezTo>
                <a:lnTo>
                  <a:pt x="3175000" y="9144000"/>
                </a:lnTo>
                <a:lnTo>
                  <a:pt x="2590800" y="9105900"/>
                </a:lnTo>
                <a:cubicBezTo>
                  <a:pt x="2159000" y="9080500"/>
                  <a:pt x="2120900" y="8991600"/>
                  <a:pt x="2120900" y="8191500"/>
                </a:cubicBezTo>
                <a:lnTo>
                  <a:pt x="2120900" y="5791200"/>
                </a:lnTo>
                <a:cubicBezTo>
                  <a:pt x="2501900" y="6019800"/>
                  <a:pt x="2908300" y="6108700"/>
                  <a:pt x="3479800" y="6108700"/>
                </a:cubicBezTo>
                <a:cubicBezTo>
                  <a:pt x="3848100" y="6108700"/>
                  <a:pt x="4178300" y="6032500"/>
                  <a:pt x="4381500" y="5905500"/>
                </a:cubicBezTo>
                <a:lnTo>
                  <a:pt x="5829300" y="4965700"/>
                </a:lnTo>
                <a:cubicBezTo>
                  <a:pt x="6337300" y="4635500"/>
                  <a:pt x="6934200" y="3327400"/>
                  <a:pt x="6934200" y="2514600"/>
                </a:cubicBezTo>
                <a:cubicBezTo>
                  <a:pt x="6934200" y="1104900"/>
                  <a:pt x="5765800" y="0"/>
                  <a:pt x="4292600" y="0"/>
                </a:cubicBezTo>
                <a:cubicBezTo>
                  <a:pt x="3822700" y="0"/>
                  <a:pt x="3365500" y="127000"/>
                  <a:pt x="3162300" y="317500"/>
                </a:cubicBezTo>
                <a:lnTo>
                  <a:pt x="2120900" y="12700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978400" y="5956300"/>
                </a:moveTo>
                <a:moveTo>
                  <a:pt x="2120900" y="2070100"/>
                </a:moveTo>
                <a:cubicBezTo>
                  <a:pt x="2120900" y="1892300"/>
                  <a:pt x="2184400" y="1752600"/>
                  <a:pt x="2349500" y="1536700"/>
                </a:cubicBezTo>
                <a:cubicBezTo>
                  <a:pt x="2717800" y="1066800"/>
                  <a:pt x="3238500" y="825500"/>
                  <a:pt x="3873500" y="825500"/>
                </a:cubicBezTo>
                <a:cubicBezTo>
                  <a:pt x="5067300" y="825500"/>
                  <a:pt x="5829300" y="1663700"/>
                  <a:pt x="5829300" y="2984500"/>
                </a:cubicBezTo>
                <a:cubicBezTo>
                  <a:pt x="5829300" y="4406900"/>
                  <a:pt x="4978400" y="5461000"/>
                  <a:pt x="3835400" y="5461000"/>
                </a:cubicBezTo>
                <a:cubicBezTo>
                  <a:pt x="3136900" y="5461000"/>
                  <a:pt x="2616200" y="5232400"/>
                  <a:pt x="2120900" y="4711700"/>
                </a:cubicBezTo>
                <a:close/>
                <a:moveTo>
                  <a:pt x="37846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" name="Freeform 3199"/>
          <p:cNvSpPr/>
          <p:nvPr/>
        </p:nvSpPr>
        <p:spPr>
          <a:xfrm rot="0" flipH="0" flipV="0">
            <a:off x="7727691" y="9461500"/>
            <a:ext cx="108089" cy="118430"/>
          </a:xfrm>
          <a:custGeom>
            <a:pathLst>
              <a:path w="5575300" h="6108700">
                <a:moveTo>
                  <a:pt x="3708400" y="4914900"/>
                </a:moveTo>
                <a:lnTo>
                  <a:pt x="3644900" y="5994400"/>
                </a:lnTo>
                <a:cubicBezTo>
                  <a:pt x="4470400" y="5956300"/>
                  <a:pt x="4470400" y="5956300"/>
                  <a:pt x="4635500" y="5956300"/>
                </a:cubicBezTo>
                <a:cubicBezTo>
                  <a:pt x="4699000" y="5956300"/>
                  <a:pt x="5016500" y="5969000"/>
                  <a:pt x="5575300" y="5994400"/>
                </a:cubicBezTo>
                <a:lnTo>
                  <a:pt x="5575300" y="5613400"/>
                </a:lnTo>
                <a:lnTo>
                  <a:pt x="5080000" y="5588000"/>
                </a:lnTo>
                <a:cubicBezTo>
                  <a:pt x="4775200" y="5575300"/>
                  <a:pt x="4724400" y="5473700"/>
                  <a:pt x="4724400" y="4851400"/>
                </a:cubicBezTo>
                <a:lnTo>
                  <a:pt x="4724400" y="2527300"/>
                </a:lnTo>
                <a:cubicBezTo>
                  <a:pt x="4724400" y="673100"/>
                  <a:pt x="4191000" y="0"/>
                  <a:pt x="2717800" y="0"/>
                </a:cubicBezTo>
                <a:cubicBezTo>
                  <a:pt x="2171700" y="0"/>
                  <a:pt x="1663700" y="139700"/>
                  <a:pt x="1181100" y="431800"/>
                </a:cubicBezTo>
                <a:lnTo>
                  <a:pt x="508000" y="838200"/>
                </a:lnTo>
                <a:lnTo>
                  <a:pt x="508000" y="1663700"/>
                </a:lnTo>
                <a:lnTo>
                  <a:pt x="838200" y="1752600"/>
                </a:lnTo>
                <a:lnTo>
                  <a:pt x="1003300" y="1358900"/>
                </a:lnTo>
                <a:cubicBezTo>
                  <a:pt x="1270000" y="762000"/>
                  <a:pt x="1397000" y="673100"/>
                  <a:pt x="1981200" y="673100"/>
                </a:cubicBezTo>
                <a:cubicBezTo>
                  <a:pt x="3175000" y="673100"/>
                  <a:pt x="3670300" y="1143000"/>
                  <a:pt x="3708400" y="2298700"/>
                </a:cubicBezTo>
                <a:lnTo>
                  <a:pt x="2451100" y="2527300"/>
                </a:lnTo>
                <a:cubicBezTo>
                  <a:pt x="723900" y="2844800"/>
                  <a:pt x="0" y="3441700"/>
                  <a:pt x="0" y="4546600"/>
                </a:cubicBezTo>
                <a:cubicBezTo>
                  <a:pt x="0" y="5537200"/>
                  <a:pt x="596900" y="6108700"/>
                  <a:pt x="1600200" y="6108700"/>
                </a:cubicBezTo>
                <a:cubicBezTo>
                  <a:pt x="1828800" y="6108700"/>
                  <a:pt x="2044700" y="6070600"/>
                  <a:pt x="2133600" y="6007100"/>
                </a:cubicBezTo>
                <a:close/>
                <a:moveTo>
                  <a:pt x="635000" y="5956300"/>
                </a:moveTo>
                <a:moveTo>
                  <a:pt x="3708400" y="4381500"/>
                </a:moveTo>
                <a:cubicBezTo>
                  <a:pt x="3340100" y="4902200"/>
                  <a:pt x="2540000" y="5384800"/>
                  <a:pt x="2044700" y="5384800"/>
                </a:cubicBezTo>
                <a:cubicBezTo>
                  <a:pt x="1536700" y="5384800"/>
                  <a:pt x="1092200" y="4914900"/>
                  <a:pt x="1092200" y="4368800"/>
                </a:cubicBezTo>
                <a:cubicBezTo>
                  <a:pt x="1092200" y="3898900"/>
                  <a:pt x="1346200" y="3454400"/>
                  <a:pt x="1727200" y="3213100"/>
                </a:cubicBezTo>
                <a:cubicBezTo>
                  <a:pt x="2044700" y="3022600"/>
                  <a:pt x="2743200" y="2844800"/>
                  <a:pt x="3708400" y="2705100"/>
                </a:cubicBezTo>
                <a:close/>
                <a:moveTo>
                  <a:pt x="11684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" name="Freeform 3200"/>
          <p:cNvSpPr/>
          <p:nvPr/>
        </p:nvSpPr>
        <p:spPr>
          <a:xfrm rot="0" flipH="0" flipV="0">
            <a:off x="7848091" y="9461500"/>
            <a:ext cx="86914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" name="Freeform 3201"/>
          <p:cNvSpPr/>
          <p:nvPr/>
        </p:nvSpPr>
        <p:spPr>
          <a:xfrm rot="0" flipH="0" flipV="0">
            <a:off x="7945594" y="9424075"/>
            <a:ext cx="73126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" name="Freeform 3202"/>
          <p:cNvSpPr/>
          <p:nvPr/>
        </p:nvSpPr>
        <p:spPr>
          <a:xfrm rot="0" flipH="0" flipV="0">
            <a:off x="8028323" y="9461500"/>
            <a:ext cx="118676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" name="Freeform 3203"/>
          <p:cNvSpPr/>
          <p:nvPr/>
        </p:nvSpPr>
        <p:spPr>
          <a:xfrm rot="0" flipH="0" flipV="0">
            <a:off x="8156356" y="9461500"/>
            <a:ext cx="139359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" name="Freeform 3204"/>
          <p:cNvSpPr/>
          <p:nvPr/>
        </p:nvSpPr>
        <p:spPr>
          <a:xfrm rot="0" flipH="0" flipV="0">
            <a:off x="8367118" y="9461500"/>
            <a:ext cx="88884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" name="Freeform 3205"/>
          <p:cNvSpPr/>
          <p:nvPr/>
        </p:nvSpPr>
        <p:spPr>
          <a:xfrm rot="0" flipH="0" flipV="0">
            <a:off x="8465605" y="9398222"/>
            <a:ext cx="139359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" name="Freeform 3206"/>
          <p:cNvSpPr/>
          <p:nvPr/>
        </p:nvSpPr>
        <p:spPr>
          <a:xfrm rot="0" flipH="0" flipV="0">
            <a:off x="8615305" y="9461500"/>
            <a:ext cx="118676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" name="Freeform 3207"/>
          <p:cNvSpPr/>
          <p:nvPr/>
        </p:nvSpPr>
        <p:spPr>
          <a:xfrm rot="0" flipH="0" flipV="0">
            <a:off x="8743338" y="9461500"/>
            <a:ext cx="197466" cy="117199"/>
          </a:xfrm>
          <a:custGeom>
            <a:pathLst>
              <a:path w="10185400" h="6045200">
                <a:moveTo>
                  <a:pt x="5168900" y="0"/>
                </a:moveTo>
                <a:cubicBezTo>
                  <a:pt x="4127500" y="2425700"/>
                  <a:pt x="3937000" y="2857500"/>
                  <a:pt x="3149600" y="4635500"/>
                </a:cubicBezTo>
                <a:lnTo>
                  <a:pt x="2082800" y="1130300"/>
                </a:lnTo>
                <a:cubicBezTo>
                  <a:pt x="2044700" y="1016000"/>
                  <a:pt x="2032000" y="914400"/>
                  <a:pt x="2032000" y="812800"/>
                </a:cubicBezTo>
                <a:cubicBezTo>
                  <a:pt x="2032000" y="622300"/>
                  <a:pt x="2197100" y="520700"/>
                  <a:pt x="2514600" y="508000"/>
                </a:cubicBezTo>
                <a:lnTo>
                  <a:pt x="3022600" y="482600"/>
                </a:lnTo>
                <a:lnTo>
                  <a:pt x="3022600" y="127000"/>
                </a:lnTo>
                <a:cubicBezTo>
                  <a:pt x="1765300" y="165100"/>
                  <a:pt x="1765300" y="165100"/>
                  <a:pt x="1511300" y="165100"/>
                </a:cubicBezTo>
                <a:cubicBezTo>
                  <a:pt x="1257300" y="165100"/>
                  <a:pt x="1257300" y="165100"/>
                  <a:pt x="0" y="127000"/>
                </a:cubicBezTo>
                <a:lnTo>
                  <a:pt x="0" y="482600"/>
                </a:lnTo>
                <a:lnTo>
                  <a:pt x="355600" y="508000"/>
                </a:lnTo>
                <a:cubicBezTo>
                  <a:pt x="711200" y="533400"/>
                  <a:pt x="876300" y="787400"/>
                  <a:pt x="1193800" y="1778000"/>
                </a:cubicBezTo>
                <a:lnTo>
                  <a:pt x="2489200" y="6045200"/>
                </a:lnTo>
                <a:lnTo>
                  <a:pt x="3086100" y="6045200"/>
                </a:lnTo>
                <a:lnTo>
                  <a:pt x="4330700" y="3124200"/>
                </a:lnTo>
                <a:cubicBezTo>
                  <a:pt x="4394200" y="2971800"/>
                  <a:pt x="4533900" y="2667000"/>
                  <a:pt x="4737100" y="2235200"/>
                </a:cubicBezTo>
                <a:lnTo>
                  <a:pt x="4991100" y="1701800"/>
                </a:lnTo>
                <a:lnTo>
                  <a:pt x="6718300" y="6045200"/>
                </a:lnTo>
                <a:lnTo>
                  <a:pt x="7302500" y="6045200"/>
                </a:lnTo>
                <a:cubicBezTo>
                  <a:pt x="7391400" y="5778500"/>
                  <a:pt x="7493000" y="5486400"/>
                  <a:pt x="7594600" y="5207000"/>
                </a:cubicBezTo>
                <a:cubicBezTo>
                  <a:pt x="7848600" y="4457700"/>
                  <a:pt x="8128000" y="3670300"/>
                  <a:pt x="8178800" y="3594100"/>
                </a:cubicBezTo>
                <a:lnTo>
                  <a:pt x="9042400" y="1612900"/>
                </a:lnTo>
                <a:cubicBezTo>
                  <a:pt x="9423400" y="762000"/>
                  <a:pt x="9575800" y="546100"/>
                  <a:pt x="9855200" y="508000"/>
                </a:cubicBezTo>
                <a:lnTo>
                  <a:pt x="10185400" y="482600"/>
                </a:lnTo>
                <a:lnTo>
                  <a:pt x="10185400" y="127000"/>
                </a:lnTo>
                <a:cubicBezTo>
                  <a:pt x="9144000" y="165100"/>
                  <a:pt x="9144000" y="165100"/>
                  <a:pt x="8940800" y="165100"/>
                </a:cubicBezTo>
                <a:cubicBezTo>
                  <a:pt x="8737600" y="165100"/>
                  <a:pt x="8737600" y="165100"/>
                  <a:pt x="7696200" y="127000"/>
                </a:cubicBezTo>
                <a:lnTo>
                  <a:pt x="7696200" y="482600"/>
                </a:lnTo>
                <a:lnTo>
                  <a:pt x="8128000" y="508000"/>
                </a:lnTo>
                <a:cubicBezTo>
                  <a:pt x="8445500" y="520700"/>
                  <a:pt x="8623300" y="673100"/>
                  <a:pt x="8623300" y="901700"/>
                </a:cubicBezTo>
                <a:cubicBezTo>
                  <a:pt x="8623300" y="1041400"/>
                  <a:pt x="8597900" y="1193800"/>
                  <a:pt x="8534400" y="1358900"/>
                </a:cubicBezTo>
                <a:lnTo>
                  <a:pt x="7899400" y="3136900"/>
                </a:lnTo>
                <a:cubicBezTo>
                  <a:pt x="7797800" y="3416300"/>
                  <a:pt x="7696200" y="3670300"/>
                  <a:pt x="7289800" y="4711700"/>
                </a:cubicBezTo>
                <a:lnTo>
                  <a:pt x="5829300" y="1028700"/>
                </a:lnTo>
                <a:cubicBezTo>
                  <a:pt x="5651500" y="596900"/>
                  <a:pt x="5562600" y="342900"/>
                  <a:pt x="5461000" y="0"/>
                </a:cubicBezTo>
                <a:close/>
                <a:moveTo>
                  <a:pt x="5880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" name="Freeform 3208"/>
          <p:cNvSpPr/>
          <p:nvPr/>
        </p:nvSpPr>
        <p:spPr>
          <a:xfrm rot="0" flipH="0" flipV="0">
            <a:off x="8953609" y="9461500"/>
            <a:ext cx="103903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" name="Freeform 3209"/>
          <p:cNvSpPr/>
          <p:nvPr/>
        </p:nvSpPr>
        <p:spPr>
          <a:xfrm rot="0" flipH="0" flipV="0">
            <a:off x="9070315" y="9461500"/>
            <a:ext cx="86914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" name="Freeform 3210"/>
          <p:cNvSpPr/>
          <p:nvPr/>
        </p:nvSpPr>
        <p:spPr>
          <a:xfrm rot="0" flipH="0" flipV="0">
            <a:off x="9169786" y="9461500"/>
            <a:ext cx="88884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" name="Freeform 3211"/>
          <p:cNvSpPr/>
          <p:nvPr/>
        </p:nvSpPr>
        <p:spPr>
          <a:xfrm rot="0" flipH="0" flipV="0">
            <a:off x="9283293" y="9549645"/>
            <a:ext cx="28561" cy="28561"/>
          </a:xfrm>
          <a:custGeom>
            <a:pathLst>
              <a:path w="1473200" h="1473200">
                <a:moveTo>
                  <a:pt x="723900" y="0"/>
                </a:moveTo>
                <a:cubicBezTo>
                  <a:pt x="342900" y="0"/>
                  <a:pt x="0" y="355600"/>
                  <a:pt x="0" y="736600"/>
                </a:cubicBezTo>
                <a:cubicBezTo>
                  <a:pt x="0" y="1117600"/>
                  <a:pt x="342900" y="1473200"/>
                  <a:pt x="711200" y="1473200"/>
                </a:cubicBezTo>
                <a:cubicBezTo>
                  <a:pt x="1117600" y="1473200"/>
                  <a:pt x="1473200" y="1130300"/>
                  <a:pt x="1473200" y="736600"/>
                </a:cubicBezTo>
                <a:cubicBezTo>
                  <a:pt x="1473200" y="355600"/>
                  <a:pt x="1117600" y="0"/>
                  <a:pt x="723900" y="0"/>
                </a:cubicBezTo>
                <a:close/>
                <a:moveTo>
                  <a:pt x="558800" y="1409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" name="Freeform 3212"/>
          <p:cNvSpPr/>
          <p:nvPr/>
        </p:nvSpPr>
        <p:spPr>
          <a:xfrm rot="0" flipH="0" flipV="0">
            <a:off x="9408864" y="9406593"/>
            <a:ext cx="142067" cy="171121"/>
          </a:xfrm>
          <a:custGeom>
            <a:pathLst>
              <a:path w="7327900" h="8826500">
                <a:moveTo>
                  <a:pt x="3009900" y="622300"/>
                </a:moveTo>
                <a:cubicBezTo>
                  <a:pt x="3048000" y="1054100"/>
                  <a:pt x="3060700" y="1346200"/>
                  <a:pt x="3060700" y="1892300"/>
                </a:cubicBezTo>
                <a:lnTo>
                  <a:pt x="3060700" y="7264400"/>
                </a:lnTo>
                <a:cubicBezTo>
                  <a:pt x="3060700" y="8267700"/>
                  <a:pt x="2997200" y="8369300"/>
                  <a:pt x="2413000" y="8407400"/>
                </a:cubicBezTo>
                <a:lnTo>
                  <a:pt x="1803400" y="8445500"/>
                </a:lnTo>
                <a:lnTo>
                  <a:pt x="1803400" y="8826500"/>
                </a:lnTo>
                <a:cubicBezTo>
                  <a:pt x="2552700" y="8801100"/>
                  <a:pt x="2997200" y="8788400"/>
                  <a:pt x="3657600" y="8788400"/>
                </a:cubicBezTo>
                <a:cubicBezTo>
                  <a:pt x="4318000" y="8788400"/>
                  <a:pt x="4775200" y="8801100"/>
                  <a:pt x="5524500" y="8826500"/>
                </a:cubicBezTo>
                <a:lnTo>
                  <a:pt x="5524500" y="8445500"/>
                </a:lnTo>
                <a:lnTo>
                  <a:pt x="4914900" y="8407400"/>
                </a:lnTo>
                <a:cubicBezTo>
                  <a:pt x="4330700" y="8369300"/>
                  <a:pt x="4267200" y="8267700"/>
                  <a:pt x="4267200" y="7264400"/>
                </a:cubicBezTo>
                <a:lnTo>
                  <a:pt x="4267200" y="1892300"/>
                </a:lnTo>
                <a:cubicBezTo>
                  <a:pt x="4267200" y="1320800"/>
                  <a:pt x="4279900" y="1041400"/>
                  <a:pt x="4318000" y="622300"/>
                </a:cubicBezTo>
                <a:lnTo>
                  <a:pt x="6286500" y="622300"/>
                </a:lnTo>
                <a:cubicBezTo>
                  <a:pt x="6642100" y="622300"/>
                  <a:pt x="6781800" y="736600"/>
                  <a:pt x="6794500" y="1041400"/>
                </a:cubicBezTo>
                <a:lnTo>
                  <a:pt x="6845300" y="2044700"/>
                </a:lnTo>
                <a:lnTo>
                  <a:pt x="7239000" y="2044700"/>
                </a:lnTo>
                <a:cubicBezTo>
                  <a:pt x="7239000" y="1219200"/>
                  <a:pt x="7264400" y="723900"/>
                  <a:pt x="7327900" y="0"/>
                </a:cubicBezTo>
                <a:cubicBezTo>
                  <a:pt x="6413500" y="12700"/>
                  <a:pt x="5994400" y="12700"/>
                  <a:pt x="5638800" y="25400"/>
                </a:cubicBezTo>
                <a:cubicBezTo>
                  <a:pt x="5143500" y="38100"/>
                  <a:pt x="4775200" y="38100"/>
                  <a:pt x="4584700" y="38100"/>
                </a:cubicBezTo>
                <a:lnTo>
                  <a:pt x="2578100" y="38100"/>
                </a:lnTo>
                <a:cubicBezTo>
                  <a:pt x="2451100" y="38100"/>
                  <a:pt x="1765300" y="25400"/>
                  <a:pt x="863600" y="12700"/>
                </a:cubicBezTo>
                <a:lnTo>
                  <a:pt x="0" y="0"/>
                </a:lnTo>
                <a:cubicBezTo>
                  <a:pt x="63500" y="723900"/>
                  <a:pt x="88900" y="1219200"/>
                  <a:pt x="88900" y="2044700"/>
                </a:cubicBezTo>
                <a:lnTo>
                  <a:pt x="482600" y="2044700"/>
                </a:lnTo>
                <a:lnTo>
                  <a:pt x="533400" y="1041400"/>
                </a:lnTo>
                <a:cubicBezTo>
                  <a:pt x="546100" y="736600"/>
                  <a:pt x="685800" y="622300"/>
                  <a:pt x="1041400" y="622300"/>
                </a:cubicBezTo>
                <a:close/>
                <a:moveTo>
                  <a:pt x="7937500" y="87884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" name="Freeform 3213"/>
          <p:cNvSpPr/>
          <p:nvPr/>
        </p:nvSpPr>
        <p:spPr>
          <a:xfrm rot="0" flipH="0" flipV="0">
            <a:off x="9556841" y="9398222"/>
            <a:ext cx="139359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" name="Freeform 3214"/>
          <p:cNvSpPr/>
          <p:nvPr/>
        </p:nvSpPr>
        <p:spPr>
          <a:xfrm rot="0" flipH="0" flipV="0">
            <a:off x="9705064" y="9461500"/>
            <a:ext cx="103903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" name="Freeform 3215"/>
          <p:cNvSpPr/>
          <p:nvPr/>
        </p:nvSpPr>
        <p:spPr>
          <a:xfrm rot="0" flipH="0" flipV="0">
            <a:off x="9880125" y="9461500"/>
            <a:ext cx="134434" cy="184663"/>
          </a:xfrm>
          <a:custGeom>
            <a:pathLst>
              <a:path w="6934200" h="95250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8191500"/>
                </a:lnTo>
                <a:cubicBezTo>
                  <a:pt x="1054100" y="8991600"/>
                  <a:pt x="1016000" y="9080500"/>
                  <a:pt x="584200" y="9105900"/>
                </a:cubicBezTo>
                <a:lnTo>
                  <a:pt x="0" y="9144000"/>
                </a:lnTo>
                <a:lnTo>
                  <a:pt x="0" y="9525000"/>
                </a:lnTo>
                <a:cubicBezTo>
                  <a:pt x="1270000" y="9486900"/>
                  <a:pt x="1270000" y="9486900"/>
                  <a:pt x="1587500" y="9486900"/>
                </a:cubicBezTo>
                <a:cubicBezTo>
                  <a:pt x="1905000" y="9486900"/>
                  <a:pt x="1905000" y="9486900"/>
                  <a:pt x="3175000" y="9525000"/>
                </a:cubicBezTo>
                <a:lnTo>
                  <a:pt x="3175000" y="9144000"/>
                </a:lnTo>
                <a:lnTo>
                  <a:pt x="2590800" y="9105900"/>
                </a:lnTo>
                <a:cubicBezTo>
                  <a:pt x="2159000" y="9080500"/>
                  <a:pt x="2120900" y="8991600"/>
                  <a:pt x="2120900" y="8191500"/>
                </a:cubicBezTo>
                <a:lnTo>
                  <a:pt x="2120900" y="5791200"/>
                </a:lnTo>
                <a:cubicBezTo>
                  <a:pt x="2501900" y="6019800"/>
                  <a:pt x="2908300" y="6108700"/>
                  <a:pt x="3479800" y="6108700"/>
                </a:cubicBezTo>
                <a:cubicBezTo>
                  <a:pt x="3848100" y="6108700"/>
                  <a:pt x="4178300" y="6032500"/>
                  <a:pt x="4381500" y="5905500"/>
                </a:cubicBezTo>
                <a:lnTo>
                  <a:pt x="5829300" y="4965700"/>
                </a:lnTo>
                <a:cubicBezTo>
                  <a:pt x="6337300" y="4635500"/>
                  <a:pt x="6934200" y="3327400"/>
                  <a:pt x="6934200" y="2514600"/>
                </a:cubicBezTo>
                <a:cubicBezTo>
                  <a:pt x="6934200" y="1104900"/>
                  <a:pt x="5765800" y="0"/>
                  <a:pt x="4292600" y="0"/>
                </a:cubicBezTo>
                <a:cubicBezTo>
                  <a:pt x="3822700" y="0"/>
                  <a:pt x="3365500" y="127000"/>
                  <a:pt x="3162300" y="317500"/>
                </a:cubicBezTo>
                <a:lnTo>
                  <a:pt x="2120900" y="12700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978400" y="5956300"/>
                </a:moveTo>
                <a:moveTo>
                  <a:pt x="2120900" y="2070100"/>
                </a:moveTo>
                <a:cubicBezTo>
                  <a:pt x="2120900" y="1892300"/>
                  <a:pt x="2184400" y="1752600"/>
                  <a:pt x="2349500" y="1536700"/>
                </a:cubicBezTo>
                <a:cubicBezTo>
                  <a:pt x="2717800" y="1066800"/>
                  <a:pt x="3238500" y="825500"/>
                  <a:pt x="3873500" y="825500"/>
                </a:cubicBezTo>
                <a:cubicBezTo>
                  <a:pt x="5067300" y="825500"/>
                  <a:pt x="5829300" y="1663700"/>
                  <a:pt x="5829300" y="2984500"/>
                </a:cubicBezTo>
                <a:cubicBezTo>
                  <a:pt x="5829300" y="4406900"/>
                  <a:pt x="4978400" y="5461000"/>
                  <a:pt x="3835400" y="5461000"/>
                </a:cubicBezTo>
                <a:cubicBezTo>
                  <a:pt x="3136900" y="5461000"/>
                  <a:pt x="2616200" y="5232400"/>
                  <a:pt x="2120900" y="4711700"/>
                </a:cubicBezTo>
                <a:close/>
                <a:moveTo>
                  <a:pt x="37846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6" name="Freeform 3216"/>
          <p:cNvSpPr/>
          <p:nvPr/>
        </p:nvSpPr>
        <p:spPr>
          <a:xfrm rot="0" flipH="0" flipV="0">
            <a:off x="10034011" y="9461500"/>
            <a:ext cx="108089" cy="118430"/>
          </a:xfrm>
          <a:custGeom>
            <a:pathLst>
              <a:path w="5575300" h="6108700">
                <a:moveTo>
                  <a:pt x="3708400" y="4914900"/>
                </a:moveTo>
                <a:lnTo>
                  <a:pt x="3644900" y="5994400"/>
                </a:lnTo>
                <a:cubicBezTo>
                  <a:pt x="4470400" y="5956300"/>
                  <a:pt x="4470400" y="5956300"/>
                  <a:pt x="4635500" y="5956300"/>
                </a:cubicBezTo>
                <a:cubicBezTo>
                  <a:pt x="4699000" y="5956300"/>
                  <a:pt x="5016500" y="5969000"/>
                  <a:pt x="5575300" y="5994400"/>
                </a:cubicBezTo>
                <a:lnTo>
                  <a:pt x="5575300" y="5613400"/>
                </a:lnTo>
                <a:lnTo>
                  <a:pt x="5080000" y="5588000"/>
                </a:lnTo>
                <a:cubicBezTo>
                  <a:pt x="4775200" y="5575300"/>
                  <a:pt x="4724400" y="5473700"/>
                  <a:pt x="4724400" y="4851400"/>
                </a:cubicBezTo>
                <a:lnTo>
                  <a:pt x="4724400" y="2527300"/>
                </a:lnTo>
                <a:cubicBezTo>
                  <a:pt x="4724400" y="673100"/>
                  <a:pt x="4191000" y="0"/>
                  <a:pt x="2717800" y="0"/>
                </a:cubicBezTo>
                <a:cubicBezTo>
                  <a:pt x="2171700" y="0"/>
                  <a:pt x="1663700" y="139700"/>
                  <a:pt x="1181100" y="431800"/>
                </a:cubicBezTo>
                <a:lnTo>
                  <a:pt x="508000" y="838200"/>
                </a:lnTo>
                <a:lnTo>
                  <a:pt x="508000" y="1663700"/>
                </a:lnTo>
                <a:lnTo>
                  <a:pt x="838200" y="1752600"/>
                </a:lnTo>
                <a:lnTo>
                  <a:pt x="1003300" y="1358900"/>
                </a:lnTo>
                <a:cubicBezTo>
                  <a:pt x="1270000" y="762000"/>
                  <a:pt x="1397000" y="673100"/>
                  <a:pt x="1981200" y="673100"/>
                </a:cubicBezTo>
                <a:cubicBezTo>
                  <a:pt x="3175000" y="673100"/>
                  <a:pt x="3670300" y="1143000"/>
                  <a:pt x="3708400" y="2298700"/>
                </a:cubicBezTo>
                <a:lnTo>
                  <a:pt x="2451100" y="2527300"/>
                </a:lnTo>
                <a:cubicBezTo>
                  <a:pt x="723900" y="2844800"/>
                  <a:pt x="0" y="3441700"/>
                  <a:pt x="0" y="4546600"/>
                </a:cubicBezTo>
                <a:cubicBezTo>
                  <a:pt x="0" y="5537200"/>
                  <a:pt x="596900" y="6108700"/>
                  <a:pt x="1600200" y="6108700"/>
                </a:cubicBezTo>
                <a:cubicBezTo>
                  <a:pt x="1828800" y="6108700"/>
                  <a:pt x="2044700" y="6070600"/>
                  <a:pt x="2133600" y="6007100"/>
                </a:cubicBezTo>
                <a:close/>
                <a:moveTo>
                  <a:pt x="635000" y="5956300"/>
                </a:moveTo>
                <a:moveTo>
                  <a:pt x="3708400" y="4381500"/>
                </a:moveTo>
                <a:cubicBezTo>
                  <a:pt x="3340100" y="4902200"/>
                  <a:pt x="2540000" y="5384800"/>
                  <a:pt x="2044700" y="5384800"/>
                </a:cubicBezTo>
                <a:cubicBezTo>
                  <a:pt x="1536700" y="5384800"/>
                  <a:pt x="1092200" y="4914900"/>
                  <a:pt x="1092200" y="4368800"/>
                </a:cubicBezTo>
                <a:cubicBezTo>
                  <a:pt x="1092200" y="3898900"/>
                  <a:pt x="1346200" y="3454400"/>
                  <a:pt x="1727200" y="3213100"/>
                </a:cubicBezTo>
                <a:cubicBezTo>
                  <a:pt x="2044700" y="3022600"/>
                  <a:pt x="2743200" y="2844800"/>
                  <a:pt x="3708400" y="2705100"/>
                </a:cubicBezTo>
                <a:close/>
                <a:moveTo>
                  <a:pt x="11684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7" name="Freeform 3217"/>
          <p:cNvSpPr/>
          <p:nvPr/>
        </p:nvSpPr>
        <p:spPr>
          <a:xfrm rot="0" flipH="0" flipV="0">
            <a:off x="10154411" y="9461500"/>
            <a:ext cx="86914" cy="116214"/>
          </a:xfrm>
          <a:custGeom>
            <a:pathLst>
              <a:path w="448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914400" y="5969000"/>
                  <a:pt x="1244600" y="5956300"/>
                  <a:pt x="1562100" y="5956300"/>
                </a:cubicBezTo>
                <a:cubicBezTo>
                  <a:pt x="1816100" y="5956300"/>
                  <a:pt x="1816100" y="5956300"/>
                  <a:pt x="3378200" y="5994400"/>
                </a:cubicBezTo>
                <a:lnTo>
                  <a:pt x="3378200" y="5613400"/>
                </a:lnTo>
                <a:lnTo>
                  <a:pt x="2717800" y="5575300"/>
                </a:lnTo>
                <a:cubicBezTo>
                  <a:pt x="2146300" y="5537200"/>
                  <a:pt x="2120900" y="5499100"/>
                  <a:pt x="2120900" y="4660900"/>
                </a:cubicBezTo>
                <a:lnTo>
                  <a:pt x="2120900" y="2476500"/>
                </a:lnTo>
                <a:cubicBezTo>
                  <a:pt x="2120900" y="1714500"/>
                  <a:pt x="2628900" y="1079500"/>
                  <a:pt x="3251200" y="1079500"/>
                </a:cubicBezTo>
                <a:cubicBezTo>
                  <a:pt x="3632200" y="1079500"/>
                  <a:pt x="3898900" y="1257300"/>
                  <a:pt x="4102100" y="1663700"/>
                </a:cubicBezTo>
                <a:lnTo>
                  <a:pt x="4368800" y="1663700"/>
                </a:lnTo>
                <a:lnTo>
                  <a:pt x="4483100" y="139700"/>
                </a:lnTo>
                <a:cubicBezTo>
                  <a:pt x="4343400" y="50800"/>
                  <a:pt x="4114800" y="0"/>
                  <a:pt x="3886200" y="0"/>
                </a:cubicBezTo>
                <a:cubicBezTo>
                  <a:pt x="3505200" y="0"/>
                  <a:pt x="3098800" y="203200"/>
                  <a:pt x="2832100" y="520700"/>
                </a:cubicBezTo>
                <a:lnTo>
                  <a:pt x="2120900" y="13589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13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8" name="Freeform 3218"/>
          <p:cNvSpPr/>
          <p:nvPr/>
        </p:nvSpPr>
        <p:spPr>
          <a:xfrm rot="0" flipH="0" flipV="0">
            <a:off x="10251913" y="9424075"/>
            <a:ext cx="73126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9" name="Freeform 3219"/>
          <p:cNvSpPr/>
          <p:nvPr/>
        </p:nvSpPr>
        <p:spPr>
          <a:xfrm rot="0" flipH="0" flipV="0">
            <a:off x="10334642" y="9461500"/>
            <a:ext cx="118676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" name="Freeform 3220"/>
          <p:cNvSpPr/>
          <p:nvPr/>
        </p:nvSpPr>
        <p:spPr>
          <a:xfrm rot="0" flipH="0" flipV="0">
            <a:off x="10462675" y="9461500"/>
            <a:ext cx="139359" cy="116214"/>
          </a:xfrm>
          <a:custGeom>
            <a:pathLst>
              <a:path w="7188200" h="5994400">
                <a:moveTo>
                  <a:pt x="5130800" y="5994400"/>
                </a:moveTo>
                <a:cubicBezTo>
                  <a:pt x="5905500" y="5956300"/>
                  <a:pt x="5918200" y="5956300"/>
                  <a:pt x="6134100" y="5956300"/>
                </a:cubicBezTo>
                <a:cubicBezTo>
                  <a:pt x="6311900" y="5956300"/>
                  <a:pt x="6311900" y="5956300"/>
                  <a:pt x="7188200" y="5994400"/>
                </a:cubicBezTo>
                <a:lnTo>
                  <a:pt x="7188200" y="5613400"/>
                </a:lnTo>
                <a:lnTo>
                  <a:pt x="6667500" y="5575300"/>
                </a:lnTo>
                <a:cubicBezTo>
                  <a:pt x="6235700" y="5549900"/>
                  <a:pt x="6197600" y="5473700"/>
                  <a:pt x="6197600" y="4660900"/>
                </a:cubicBezTo>
                <a:lnTo>
                  <a:pt x="6197600" y="2209800"/>
                </a:lnTo>
                <a:cubicBezTo>
                  <a:pt x="6197600" y="723900"/>
                  <a:pt x="5499100" y="0"/>
                  <a:pt x="4076700" y="0"/>
                </a:cubicBezTo>
                <a:cubicBezTo>
                  <a:pt x="3606800" y="0"/>
                  <a:pt x="3340100" y="88900"/>
                  <a:pt x="3073400" y="317500"/>
                </a:cubicBezTo>
                <a:lnTo>
                  <a:pt x="2108200" y="1155700"/>
                </a:lnTo>
                <a:lnTo>
                  <a:pt x="2108200" y="50800"/>
                </a:lnTo>
                <a:lnTo>
                  <a:pt x="1993900" y="0"/>
                </a:lnTo>
                <a:cubicBezTo>
                  <a:pt x="1346200" y="266700"/>
                  <a:pt x="685800" y="444500"/>
                  <a:pt x="12700" y="520700"/>
                </a:cubicBezTo>
                <a:lnTo>
                  <a:pt x="12700" y="876300"/>
                </a:lnTo>
                <a:lnTo>
                  <a:pt x="482600" y="876300"/>
                </a:lnTo>
                <a:cubicBezTo>
                  <a:pt x="990600" y="876300"/>
                  <a:pt x="1041400" y="965200"/>
                  <a:pt x="1041400" y="1803400"/>
                </a:cubicBezTo>
                <a:lnTo>
                  <a:pt x="1041400" y="4660900"/>
                </a:lnTo>
                <a:cubicBezTo>
                  <a:pt x="1041400" y="5461000"/>
                  <a:pt x="1003300" y="5549900"/>
                  <a:pt x="5715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863600" y="5969000"/>
                  <a:pt x="1206500" y="5956300"/>
                  <a:pt x="1574800" y="5956300"/>
                </a:cubicBezTo>
                <a:cubicBezTo>
                  <a:pt x="1943100" y="5956300"/>
                  <a:pt x="2286000" y="5969000"/>
                  <a:pt x="3149600" y="5994400"/>
                </a:cubicBezTo>
                <a:lnTo>
                  <a:pt x="3149600" y="5613400"/>
                </a:lnTo>
                <a:lnTo>
                  <a:pt x="2578100" y="5575300"/>
                </a:lnTo>
                <a:cubicBezTo>
                  <a:pt x="2146300" y="5549900"/>
                  <a:pt x="2108200" y="5461000"/>
                  <a:pt x="2108200" y="4660900"/>
                </a:cubicBezTo>
                <a:lnTo>
                  <a:pt x="2108200" y="1968500"/>
                </a:lnTo>
                <a:cubicBezTo>
                  <a:pt x="2108200" y="1397000"/>
                  <a:pt x="2946400" y="774700"/>
                  <a:pt x="3721100" y="774700"/>
                </a:cubicBezTo>
                <a:cubicBezTo>
                  <a:pt x="4572000" y="774700"/>
                  <a:pt x="5130800" y="1409700"/>
                  <a:pt x="5130800" y="2387600"/>
                </a:cubicBezTo>
                <a:close/>
                <a:moveTo>
                  <a:pt x="-1143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" name="Freeform 3221"/>
          <p:cNvSpPr/>
          <p:nvPr/>
        </p:nvSpPr>
        <p:spPr>
          <a:xfrm rot="0" flipH="0" flipV="0">
            <a:off x="10611883" y="9461500"/>
            <a:ext cx="88884" cy="120400"/>
          </a:xfrm>
          <a:custGeom>
            <a:pathLst>
              <a:path w="4584700" h="6210300">
                <a:moveTo>
                  <a:pt x="139700" y="4140200"/>
                </a:moveTo>
                <a:cubicBezTo>
                  <a:pt x="139700" y="5016500"/>
                  <a:pt x="101600" y="5397500"/>
                  <a:pt x="0" y="5905500"/>
                </a:cubicBezTo>
                <a:cubicBezTo>
                  <a:pt x="660400" y="6121400"/>
                  <a:pt x="1155700" y="6210300"/>
                  <a:pt x="1739900" y="6210300"/>
                </a:cubicBezTo>
                <a:cubicBezTo>
                  <a:pt x="3403600" y="6210300"/>
                  <a:pt x="4584700" y="5321300"/>
                  <a:pt x="4584700" y="4076700"/>
                </a:cubicBezTo>
                <a:cubicBezTo>
                  <a:pt x="4584700" y="3683000"/>
                  <a:pt x="4470400" y="3390900"/>
                  <a:pt x="4229100" y="3136900"/>
                </a:cubicBezTo>
                <a:cubicBezTo>
                  <a:pt x="3898900" y="2819400"/>
                  <a:pt x="3479800" y="2667000"/>
                  <a:pt x="2362200" y="2451100"/>
                </a:cubicBezTo>
                <a:cubicBezTo>
                  <a:pt x="1320800" y="2247900"/>
                  <a:pt x="977900" y="1993900"/>
                  <a:pt x="977900" y="1409700"/>
                </a:cubicBezTo>
                <a:cubicBezTo>
                  <a:pt x="977900" y="774700"/>
                  <a:pt x="1422400" y="419100"/>
                  <a:pt x="2197100" y="419100"/>
                </a:cubicBezTo>
                <a:cubicBezTo>
                  <a:pt x="3048000" y="419100"/>
                  <a:pt x="3695700" y="863600"/>
                  <a:pt x="3695700" y="1460500"/>
                </a:cubicBezTo>
                <a:lnTo>
                  <a:pt x="3695700" y="1752600"/>
                </a:lnTo>
                <a:lnTo>
                  <a:pt x="4051300" y="1752600"/>
                </a:lnTo>
                <a:cubicBezTo>
                  <a:pt x="4064000" y="1016000"/>
                  <a:pt x="4076700" y="711200"/>
                  <a:pt x="4114800" y="317500"/>
                </a:cubicBezTo>
                <a:cubicBezTo>
                  <a:pt x="3441700" y="88900"/>
                  <a:pt x="2984500" y="0"/>
                  <a:pt x="2463800" y="0"/>
                </a:cubicBezTo>
                <a:cubicBezTo>
                  <a:pt x="990600" y="0"/>
                  <a:pt x="88900" y="698500"/>
                  <a:pt x="88900" y="1841500"/>
                </a:cubicBezTo>
                <a:cubicBezTo>
                  <a:pt x="88900" y="2451100"/>
                  <a:pt x="368300" y="2882900"/>
                  <a:pt x="952500" y="3149600"/>
                </a:cubicBezTo>
                <a:cubicBezTo>
                  <a:pt x="1295400" y="3302000"/>
                  <a:pt x="1968500" y="3505200"/>
                  <a:pt x="2832100" y="3695700"/>
                </a:cubicBezTo>
                <a:cubicBezTo>
                  <a:pt x="3403600" y="3822700"/>
                  <a:pt x="3644900" y="4089400"/>
                  <a:pt x="3644900" y="4572000"/>
                </a:cubicBezTo>
                <a:cubicBezTo>
                  <a:pt x="3644900" y="5257800"/>
                  <a:pt x="3009900" y="5740400"/>
                  <a:pt x="2108200" y="5740400"/>
                </a:cubicBezTo>
                <a:cubicBezTo>
                  <a:pt x="1181100" y="5740400"/>
                  <a:pt x="520700" y="5295900"/>
                  <a:pt x="520700" y="4660900"/>
                </a:cubicBezTo>
                <a:lnTo>
                  <a:pt x="520700" y="4140200"/>
                </a:lnTo>
                <a:close/>
                <a:moveTo>
                  <a:pt x="14351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" name="Freeform 3222"/>
          <p:cNvSpPr/>
          <p:nvPr/>
        </p:nvSpPr>
        <p:spPr>
          <a:xfrm rot="0" flipH="0" flipV="0">
            <a:off x="10766507" y="9398222"/>
            <a:ext cx="128771" cy="181708"/>
          </a:xfrm>
          <a:custGeom>
            <a:pathLst>
              <a:path w="6642100" h="9372600">
                <a:moveTo>
                  <a:pt x="2095500" y="101600"/>
                </a:moveTo>
                <a:lnTo>
                  <a:pt x="1981200" y="0"/>
                </a:lnTo>
                <a:cubicBezTo>
                  <a:pt x="1422400" y="215900"/>
                  <a:pt x="1003300" y="317500"/>
                  <a:pt x="0" y="469900"/>
                </a:cubicBezTo>
                <a:lnTo>
                  <a:pt x="0" y="825500"/>
                </a:lnTo>
                <a:lnTo>
                  <a:pt x="711200" y="825500"/>
                </a:lnTo>
                <a:cubicBezTo>
                  <a:pt x="939800" y="825500"/>
                  <a:pt x="1028700" y="965200"/>
                  <a:pt x="1028700" y="1346200"/>
                </a:cubicBezTo>
                <a:lnTo>
                  <a:pt x="1028700" y="7277100"/>
                </a:lnTo>
                <a:cubicBezTo>
                  <a:pt x="1028700" y="8064500"/>
                  <a:pt x="1016000" y="8407400"/>
                  <a:pt x="927100" y="9296400"/>
                </a:cubicBezTo>
                <a:lnTo>
                  <a:pt x="1130300" y="9372600"/>
                </a:lnTo>
                <a:lnTo>
                  <a:pt x="1638300" y="8915400"/>
                </a:lnTo>
                <a:cubicBezTo>
                  <a:pt x="2146300" y="9245600"/>
                  <a:pt x="2603500" y="9372600"/>
                  <a:pt x="3276600" y="9372600"/>
                </a:cubicBezTo>
                <a:cubicBezTo>
                  <a:pt x="3771900" y="9372600"/>
                  <a:pt x="4102100" y="9283700"/>
                  <a:pt x="4368800" y="9093200"/>
                </a:cubicBezTo>
                <a:lnTo>
                  <a:pt x="5638800" y="8178800"/>
                </a:lnTo>
                <a:cubicBezTo>
                  <a:pt x="6197600" y="7772400"/>
                  <a:pt x="6642100" y="6718300"/>
                  <a:pt x="6642100" y="5791200"/>
                </a:cubicBezTo>
                <a:cubicBezTo>
                  <a:pt x="6642100" y="4318000"/>
                  <a:pt x="5689600" y="3263900"/>
                  <a:pt x="4343400" y="3263900"/>
                </a:cubicBezTo>
                <a:cubicBezTo>
                  <a:pt x="3746500" y="3263900"/>
                  <a:pt x="3124200" y="3492500"/>
                  <a:pt x="2794000" y="3822700"/>
                </a:cubicBezTo>
                <a:lnTo>
                  <a:pt x="2095500" y="4533900"/>
                </a:lnTo>
                <a:close/>
                <a:moveTo>
                  <a:pt x="9309100" y="9220200"/>
                </a:moveTo>
                <a:moveTo>
                  <a:pt x="2095500" y="5308600"/>
                </a:moveTo>
                <a:cubicBezTo>
                  <a:pt x="2095500" y="5130800"/>
                  <a:pt x="2222500" y="4902200"/>
                  <a:pt x="2425700" y="4673600"/>
                </a:cubicBezTo>
                <a:cubicBezTo>
                  <a:pt x="2781300" y="4305300"/>
                  <a:pt x="3276600" y="4089400"/>
                  <a:pt x="3797300" y="4089400"/>
                </a:cubicBezTo>
                <a:cubicBezTo>
                  <a:pt x="4864100" y="4089400"/>
                  <a:pt x="5537200" y="4953000"/>
                  <a:pt x="5537200" y="6311900"/>
                </a:cubicBezTo>
                <a:cubicBezTo>
                  <a:pt x="5537200" y="7734300"/>
                  <a:pt x="4775200" y="8724900"/>
                  <a:pt x="3695700" y="8724900"/>
                </a:cubicBezTo>
                <a:cubicBezTo>
                  <a:pt x="3035300" y="8724900"/>
                  <a:pt x="2095500" y="8318500"/>
                  <a:pt x="2095500" y="8039100"/>
                </a:cubicBezTo>
                <a:close/>
                <a:moveTo>
                  <a:pt x="41021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" name="Freeform 3223"/>
          <p:cNvSpPr/>
          <p:nvPr/>
        </p:nvSpPr>
        <p:spPr>
          <a:xfrm rot="0" flipH="0" flipV="0">
            <a:off x="10912761" y="9461500"/>
            <a:ext cx="103903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" name="Freeform 3224"/>
          <p:cNvSpPr/>
          <p:nvPr/>
        </p:nvSpPr>
        <p:spPr>
          <a:xfrm rot="0" flipH="0" flipV="0">
            <a:off x="11030699" y="9461500"/>
            <a:ext cx="95286" cy="120400"/>
          </a:xfrm>
          <a:custGeom>
            <a:pathLst>
              <a:path w="4914900" h="6210300">
                <a:moveTo>
                  <a:pt x="4737100" y="2006600"/>
                </a:moveTo>
                <a:cubicBezTo>
                  <a:pt x="4737100" y="1422400"/>
                  <a:pt x="4800600" y="901700"/>
                  <a:pt x="4914900" y="444500"/>
                </a:cubicBezTo>
                <a:cubicBezTo>
                  <a:pt x="4406900" y="139700"/>
                  <a:pt x="3962400" y="0"/>
                  <a:pt x="3441700" y="0"/>
                </a:cubicBezTo>
                <a:cubicBezTo>
                  <a:pt x="2832100" y="0"/>
                  <a:pt x="2120900" y="241300"/>
                  <a:pt x="1358900" y="723900"/>
                </a:cubicBezTo>
                <a:cubicBezTo>
                  <a:pt x="469900" y="1282700"/>
                  <a:pt x="0" y="2171700"/>
                  <a:pt x="0" y="3289300"/>
                </a:cubicBezTo>
                <a:cubicBezTo>
                  <a:pt x="0" y="5003800"/>
                  <a:pt x="1206500" y="6210300"/>
                  <a:pt x="2908300" y="6210300"/>
                </a:cubicBezTo>
                <a:cubicBezTo>
                  <a:pt x="3568700" y="6210300"/>
                  <a:pt x="4521200" y="5969000"/>
                  <a:pt x="4648200" y="5778500"/>
                </a:cubicBezTo>
                <a:lnTo>
                  <a:pt x="4914900" y="5372100"/>
                </a:lnTo>
                <a:lnTo>
                  <a:pt x="4787900" y="5181600"/>
                </a:lnTo>
                <a:cubicBezTo>
                  <a:pt x="4318000" y="5435600"/>
                  <a:pt x="3911600" y="5549900"/>
                  <a:pt x="3454400" y="5549900"/>
                </a:cubicBezTo>
                <a:cubicBezTo>
                  <a:pt x="2044700" y="5549900"/>
                  <a:pt x="1117600" y="4457700"/>
                  <a:pt x="1117600" y="2781300"/>
                </a:cubicBezTo>
                <a:cubicBezTo>
                  <a:pt x="1117600" y="1422400"/>
                  <a:pt x="1752600" y="660400"/>
                  <a:pt x="2895600" y="660400"/>
                </a:cubicBezTo>
                <a:cubicBezTo>
                  <a:pt x="3454400" y="660400"/>
                  <a:pt x="4064000" y="914400"/>
                  <a:pt x="4292600" y="1231900"/>
                </a:cubicBezTo>
                <a:lnTo>
                  <a:pt x="4381500" y="2006600"/>
                </a:lnTo>
                <a:close/>
                <a:moveTo>
                  <a:pt x="36195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" name="Freeform 3225"/>
          <p:cNvSpPr/>
          <p:nvPr/>
        </p:nvSpPr>
        <p:spPr>
          <a:xfrm rot="0" flipH="0" flipV="0">
            <a:off x="11141497" y="9461500"/>
            <a:ext cx="118676" cy="120400"/>
          </a:xfrm>
          <a:custGeom>
            <a:pathLst>
              <a:path w="6121400" h="6210300">
                <a:moveTo>
                  <a:pt x="3136900" y="0"/>
                </a:moveTo>
                <a:cubicBezTo>
                  <a:pt x="1282700" y="0"/>
                  <a:pt x="0" y="1308100"/>
                  <a:pt x="0" y="3200400"/>
                </a:cubicBezTo>
                <a:cubicBezTo>
                  <a:pt x="0" y="4991100"/>
                  <a:pt x="1130300" y="6210300"/>
                  <a:pt x="2768600" y="6210300"/>
                </a:cubicBezTo>
                <a:cubicBezTo>
                  <a:pt x="4724400" y="6210300"/>
                  <a:pt x="6121400" y="4851400"/>
                  <a:pt x="6121400" y="2946400"/>
                </a:cubicBezTo>
                <a:cubicBezTo>
                  <a:pt x="6121400" y="1231900"/>
                  <a:pt x="4876800" y="0"/>
                  <a:pt x="3136900" y="0"/>
                </a:cubicBezTo>
                <a:close/>
                <a:moveTo>
                  <a:pt x="5549900" y="5956300"/>
                </a:moveTo>
                <a:moveTo>
                  <a:pt x="2908300" y="419100"/>
                </a:moveTo>
                <a:cubicBezTo>
                  <a:pt x="4076700" y="419100"/>
                  <a:pt x="4940300" y="1689100"/>
                  <a:pt x="4940300" y="3416300"/>
                </a:cubicBezTo>
                <a:cubicBezTo>
                  <a:pt x="4940300" y="4876800"/>
                  <a:pt x="4292600" y="5791200"/>
                  <a:pt x="3263900" y="5791200"/>
                </a:cubicBezTo>
                <a:cubicBezTo>
                  <a:pt x="2019300" y="5791200"/>
                  <a:pt x="1181100" y="4572000"/>
                  <a:pt x="1181100" y="2768600"/>
                </a:cubicBezTo>
                <a:cubicBezTo>
                  <a:pt x="1181100" y="1244600"/>
                  <a:pt x="1790700" y="419100"/>
                  <a:pt x="2908300" y="419100"/>
                </a:cubicBezTo>
                <a:close/>
                <a:moveTo>
                  <a:pt x="5130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" name="Freeform 3226"/>
          <p:cNvSpPr/>
          <p:nvPr/>
        </p:nvSpPr>
        <p:spPr>
          <a:xfrm rot="0" flipH="0" flipV="0">
            <a:off x="11271992" y="9461500"/>
            <a:ext cx="210023" cy="116214"/>
          </a:xfrm>
          <a:custGeom>
            <a:pathLst>
              <a:path w="10833100" h="5994400">
                <a:moveTo>
                  <a:pt x="25400" y="876300"/>
                </a:moveTo>
                <a:lnTo>
                  <a:pt x="495300" y="876300"/>
                </a:lnTo>
                <a:cubicBezTo>
                  <a:pt x="1003300" y="876300"/>
                  <a:pt x="1054100" y="965200"/>
                  <a:pt x="1054100" y="1803400"/>
                </a:cubicBezTo>
                <a:lnTo>
                  <a:pt x="1054100" y="4660900"/>
                </a:lnTo>
                <a:cubicBezTo>
                  <a:pt x="1054100" y="5461000"/>
                  <a:pt x="1016000" y="5549900"/>
                  <a:pt x="584200" y="5575300"/>
                </a:cubicBezTo>
                <a:lnTo>
                  <a:pt x="0" y="5613400"/>
                </a:lnTo>
                <a:lnTo>
                  <a:pt x="0" y="5994400"/>
                </a:lnTo>
                <a:cubicBezTo>
                  <a:pt x="1219200" y="5956300"/>
                  <a:pt x="1257300" y="5956300"/>
                  <a:pt x="1612900" y="5956300"/>
                </a:cubicBezTo>
                <a:cubicBezTo>
                  <a:pt x="1968500" y="5956300"/>
                  <a:pt x="2298700" y="5969000"/>
                  <a:pt x="3124200" y="5994400"/>
                </a:cubicBezTo>
                <a:lnTo>
                  <a:pt x="3124200" y="5613400"/>
                </a:lnTo>
                <a:lnTo>
                  <a:pt x="2590800" y="5575300"/>
                </a:lnTo>
                <a:cubicBezTo>
                  <a:pt x="2159000" y="5549900"/>
                  <a:pt x="2120900" y="5461000"/>
                  <a:pt x="2120900" y="4660900"/>
                </a:cubicBezTo>
                <a:lnTo>
                  <a:pt x="2120900" y="1968500"/>
                </a:lnTo>
                <a:cubicBezTo>
                  <a:pt x="2120900" y="1397000"/>
                  <a:pt x="2959100" y="774700"/>
                  <a:pt x="3721100" y="774700"/>
                </a:cubicBezTo>
                <a:cubicBezTo>
                  <a:pt x="4406900" y="774700"/>
                  <a:pt x="4876800" y="1422400"/>
                  <a:pt x="4876800" y="2387600"/>
                </a:cubicBezTo>
                <a:lnTo>
                  <a:pt x="4876800" y="4660900"/>
                </a:lnTo>
                <a:cubicBezTo>
                  <a:pt x="4876800" y="5461000"/>
                  <a:pt x="4838700" y="5549900"/>
                  <a:pt x="4406900" y="5575300"/>
                </a:cubicBezTo>
                <a:lnTo>
                  <a:pt x="3822700" y="5613400"/>
                </a:lnTo>
                <a:lnTo>
                  <a:pt x="3822700" y="5994400"/>
                </a:lnTo>
                <a:cubicBezTo>
                  <a:pt x="5092700" y="5956300"/>
                  <a:pt x="5092700" y="5956300"/>
                  <a:pt x="5410200" y="5956300"/>
                </a:cubicBezTo>
                <a:cubicBezTo>
                  <a:pt x="5727700" y="5956300"/>
                  <a:pt x="5727700" y="5956300"/>
                  <a:pt x="6997700" y="5994400"/>
                </a:cubicBezTo>
                <a:lnTo>
                  <a:pt x="6997700" y="5613400"/>
                </a:lnTo>
                <a:lnTo>
                  <a:pt x="6413500" y="5575300"/>
                </a:lnTo>
                <a:cubicBezTo>
                  <a:pt x="5981700" y="5549900"/>
                  <a:pt x="5943600" y="5461000"/>
                  <a:pt x="5943600" y="4660900"/>
                </a:cubicBezTo>
                <a:lnTo>
                  <a:pt x="5943600" y="1968500"/>
                </a:lnTo>
                <a:cubicBezTo>
                  <a:pt x="5943600" y="1397000"/>
                  <a:pt x="6781800" y="774700"/>
                  <a:pt x="7543800" y="774700"/>
                </a:cubicBezTo>
                <a:cubicBezTo>
                  <a:pt x="8229600" y="774700"/>
                  <a:pt x="8699500" y="1422400"/>
                  <a:pt x="8699500" y="2387600"/>
                </a:cubicBezTo>
                <a:lnTo>
                  <a:pt x="8699500" y="5994400"/>
                </a:lnTo>
                <a:cubicBezTo>
                  <a:pt x="9474200" y="5956300"/>
                  <a:pt x="9486900" y="5956300"/>
                  <a:pt x="9702800" y="5956300"/>
                </a:cubicBezTo>
                <a:cubicBezTo>
                  <a:pt x="9867900" y="5956300"/>
                  <a:pt x="9867900" y="5956300"/>
                  <a:pt x="10833100" y="5994400"/>
                </a:cubicBezTo>
                <a:lnTo>
                  <a:pt x="10833100" y="5613400"/>
                </a:lnTo>
                <a:lnTo>
                  <a:pt x="10236200" y="5575300"/>
                </a:lnTo>
                <a:cubicBezTo>
                  <a:pt x="9804400" y="5549900"/>
                  <a:pt x="9766300" y="5461000"/>
                  <a:pt x="9766300" y="4660900"/>
                </a:cubicBezTo>
                <a:lnTo>
                  <a:pt x="9766300" y="2044700"/>
                </a:lnTo>
                <a:cubicBezTo>
                  <a:pt x="9766300" y="787400"/>
                  <a:pt x="9029700" y="0"/>
                  <a:pt x="7861300" y="0"/>
                </a:cubicBezTo>
                <a:cubicBezTo>
                  <a:pt x="7416800" y="0"/>
                  <a:pt x="7048500" y="114300"/>
                  <a:pt x="6819900" y="317500"/>
                </a:cubicBezTo>
                <a:lnTo>
                  <a:pt x="5854700" y="1181100"/>
                </a:lnTo>
                <a:cubicBezTo>
                  <a:pt x="5448300" y="342900"/>
                  <a:pt x="4927600" y="0"/>
                  <a:pt x="4051300" y="0"/>
                </a:cubicBezTo>
                <a:cubicBezTo>
                  <a:pt x="3581400" y="0"/>
                  <a:pt x="3225800" y="114300"/>
                  <a:pt x="2997200" y="317500"/>
                </a:cubicBezTo>
                <a:lnTo>
                  <a:pt x="2120900" y="1130300"/>
                </a:lnTo>
                <a:lnTo>
                  <a:pt x="2120900" y="50800"/>
                </a:lnTo>
                <a:lnTo>
                  <a:pt x="2006600" y="0"/>
                </a:lnTo>
                <a:cubicBezTo>
                  <a:pt x="1358900" y="266700"/>
                  <a:pt x="698500" y="444500"/>
                  <a:pt x="25400" y="520700"/>
                </a:cubicBezTo>
                <a:close/>
                <a:moveTo>
                  <a:pt x="48768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" name="Freeform 3227"/>
          <p:cNvSpPr/>
          <p:nvPr/>
        </p:nvSpPr>
        <p:spPr>
          <a:xfrm rot="0" flipH="0" flipV="0">
            <a:off x="11491864" y="9461500"/>
            <a:ext cx="103903" cy="120400"/>
          </a:xfrm>
          <a:custGeom>
            <a:pathLst>
              <a:path w="5359400" h="6210300">
                <a:moveTo>
                  <a:pt x="5219700" y="5067300"/>
                </a:moveTo>
                <a:lnTo>
                  <a:pt x="5054600" y="4940300"/>
                </a:lnTo>
                <a:cubicBezTo>
                  <a:pt x="4241800" y="5422900"/>
                  <a:pt x="3949700" y="5537200"/>
                  <a:pt x="3403600" y="5537200"/>
                </a:cubicBezTo>
                <a:cubicBezTo>
                  <a:pt x="2578100" y="5537200"/>
                  <a:pt x="1892300" y="5168900"/>
                  <a:pt x="1536700" y="4546600"/>
                </a:cubicBezTo>
                <a:cubicBezTo>
                  <a:pt x="1295400" y="4127500"/>
                  <a:pt x="1206500" y="3771900"/>
                  <a:pt x="1181100" y="3035300"/>
                </a:cubicBezTo>
                <a:lnTo>
                  <a:pt x="3035300" y="3035300"/>
                </a:lnTo>
                <a:cubicBezTo>
                  <a:pt x="3911600" y="3035300"/>
                  <a:pt x="4457700" y="2997200"/>
                  <a:pt x="5334000" y="2857500"/>
                </a:cubicBezTo>
                <a:cubicBezTo>
                  <a:pt x="5346700" y="2679700"/>
                  <a:pt x="5359400" y="2565400"/>
                  <a:pt x="5359400" y="2413000"/>
                </a:cubicBezTo>
                <a:cubicBezTo>
                  <a:pt x="5359400" y="952500"/>
                  <a:pt x="4419600" y="0"/>
                  <a:pt x="2997200" y="0"/>
                </a:cubicBezTo>
                <a:cubicBezTo>
                  <a:pt x="2527300" y="0"/>
                  <a:pt x="1981200" y="165100"/>
                  <a:pt x="1460500" y="469900"/>
                </a:cubicBezTo>
                <a:cubicBezTo>
                  <a:pt x="419100" y="1066800"/>
                  <a:pt x="0" y="1854200"/>
                  <a:pt x="0" y="3175000"/>
                </a:cubicBezTo>
                <a:cubicBezTo>
                  <a:pt x="0" y="3975100"/>
                  <a:pt x="190500" y="4660900"/>
                  <a:pt x="533400" y="5143500"/>
                </a:cubicBezTo>
                <a:cubicBezTo>
                  <a:pt x="1041400" y="5816600"/>
                  <a:pt x="1892300" y="6210300"/>
                  <a:pt x="2844800" y="6210300"/>
                </a:cubicBezTo>
                <a:cubicBezTo>
                  <a:pt x="3314700" y="6210300"/>
                  <a:pt x="3784600" y="6108700"/>
                  <a:pt x="4305300" y="5880100"/>
                </a:cubicBezTo>
                <a:cubicBezTo>
                  <a:pt x="4648200" y="5740400"/>
                  <a:pt x="4914900" y="5575300"/>
                  <a:pt x="4965700" y="5499100"/>
                </a:cubicBezTo>
                <a:close/>
                <a:moveTo>
                  <a:pt x="558800" y="5956300"/>
                </a:moveTo>
                <a:moveTo>
                  <a:pt x="4229100" y="2565400"/>
                </a:moveTo>
                <a:cubicBezTo>
                  <a:pt x="3568700" y="2590800"/>
                  <a:pt x="3263900" y="2603500"/>
                  <a:pt x="2806700" y="2603500"/>
                </a:cubicBezTo>
                <a:cubicBezTo>
                  <a:pt x="2222500" y="2603500"/>
                  <a:pt x="1892300" y="2590800"/>
                  <a:pt x="1206500" y="2527300"/>
                </a:cubicBezTo>
                <a:cubicBezTo>
                  <a:pt x="1206500" y="1930400"/>
                  <a:pt x="1257300" y="1651000"/>
                  <a:pt x="1422400" y="1320800"/>
                </a:cubicBezTo>
                <a:cubicBezTo>
                  <a:pt x="1689100" y="762000"/>
                  <a:pt x="2235200" y="419100"/>
                  <a:pt x="2844800" y="419100"/>
                </a:cubicBezTo>
                <a:cubicBezTo>
                  <a:pt x="3263900" y="419100"/>
                  <a:pt x="3594100" y="584200"/>
                  <a:pt x="3822700" y="927100"/>
                </a:cubicBezTo>
                <a:cubicBezTo>
                  <a:pt x="4102100" y="1346200"/>
                  <a:pt x="4191000" y="1714500"/>
                  <a:pt x="4229100" y="2565400"/>
                </a:cubicBezTo>
                <a:close/>
                <a:moveTo>
                  <a:pt x="3060700" y="59563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" name="Freeform 3228"/>
          <p:cNvSpPr/>
          <p:nvPr/>
        </p:nvSpPr>
        <p:spPr>
          <a:xfrm rot="0" flipH="0" flipV="0">
            <a:off x="3159892" y="9703528"/>
            <a:ext cx="141227" cy="179985"/>
          </a:xfrm>
          <a:custGeom>
            <a:pathLst>
              <a:path w="7162800" h="9283700">
                <a:moveTo>
                  <a:pt x="4038600" y="139700"/>
                </a:moveTo>
                <a:cubicBezTo>
                  <a:pt x="3771900" y="38100"/>
                  <a:pt x="3619500" y="0"/>
                  <a:pt x="3454400" y="0"/>
                </a:cubicBezTo>
                <a:cubicBezTo>
                  <a:pt x="3048000" y="0"/>
                  <a:pt x="2603500" y="215900"/>
                  <a:pt x="2324100" y="533400"/>
                </a:cubicBezTo>
                <a:lnTo>
                  <a:pt x="1587500" y="1371600"/>
                </a:lnTo>
                <a:cubicBezTo>
                  <a:pt x="1219200" y="1790700"/>
                  <a:pt x="1054100" y="2362200"/>
                  <a:pt x="1054100" y="3200400"/>
                </a:cubicBezTo>
                <a:lnTo>
                  <a:pt x="1054100" y="3733800"/>
                </a:lnTo>
                <a:lnTo>
                  <a:pt x="177800" y="4127500"/>
                </a:lnTo>
                <a:lnTo>
                  <a:pt x="177800" y="4406900"/>
                </a:lnTo>
                <a:lnTo>
                  <a:pt x="1054100" y="4356100"/>
                </a:lnTo>
                <a:lnTo>
                  <a:pt x="1054100" y="7950200"/>
                </a:lnTo>
                <a:cubicBezTo>
                  <a:pt x="1054100" y="8750300"/>
                  <a:pt x="1016000" y="8839200"/>
                  <a:pt x="584200" y="8864600"/>
                </a:cubicBezTo>
                <a:lnTo>
                  <a:pt x="0" y="8902700"/>
                </a:lnTo>
                <a:lnTo>
                  <a:pt x="0" y="9283700"/>
                </a:lnTo>
                <a:cubicBezTo>
                  <a:pt x="1270000" y="9245600"/>
                  <a:pt x="1270000" y="9245600"/>
                  <a:pt x="1600200" y="9245600"/>
                </a:cubicBezTo>
                <a:cubicBezTo>
                  <a:pt x="1905000" y="9245600"/>
                  <a:pt x="2260600" y="9258300"/>
                  <a:pt x="3251200" y="9283700"/>
                </a:cubicBezTo>
                <a:lnTo>
                  <a:pt x="3251200" y="8902700"/>
                </a:lnTo>
                <a:lnTo>
                  <a:pt x="2590800" y="8864600"/>
                </a:lnTo>
                <a:cubicBezTo>
                  <a:pt x="2159000" y="8839200"/>
                  <a:pt x="2120900" y="8750300"/>
                  <a:pt x="2120900" y="7950200"/>
                </a:cubicBezTo>
                <a:lnTo>
                  <a:pt x="2120900" y="4356100"/>
                </a:lnTo>
                <a:lnTo>
                  <a:pt x="3568700" y="4356100"/>
                </a:lnTo>
                <a:lnTo>
                  <a:pt x="3657600" y="3683000"/>
                </a:lnTo>
                <a:lnTo>
                  <a:pt x="2120900" y="3733800"/>
                </a:lnTo>
                <a:lnTo>
                  <a:pt x="2120900" y="2654300"/>
                </a:lnTo>
                <a:cubicBezTo>
                  <a:pt x="2120900" y="1193800"/>
                  <a:pt x="2286000" y="838200"/>
                  <a:pt x="3009900" y="838200"/>
                </a:cubicBezTo>
                <a:cubicBezTo>
                  <a:pt x="3352800" y="838200"/>
                  <a:pt x="3581400" y="927100"/>
                  <a:pt x="3886200" y="1193800"/>
                </a:cubicBezTo>
                <a:lnTo>
                  <a:pt x="4038600" y="1117600"/>
                </a:lnTo>
                <a:close/>
                <a:moveTo>
                  <a:pt x="8813800" y="9245600"/>
                </a:moveTo>
                <a:moveTo>
                  <a:pt x="6108700" y="3378200"/>
                </a:moveTo>
                <a:lnTo>
                  <a:pt x="5994400" y="3289300"/>
                </a:lnTo>
                <a:cubicBezTo>
                  <a:pt x="5435600" y="3568700"/>
                  <a:pt x="4762500" y="3746500"/>
                  <a:pt x="4013200" y="3835400"/>
                </a:cubicBezTo>
                <a:lnTo>
                  <a:pt x="4013200" y="4191000"/>
                </a:lnTo>
                <a:lnTo>
                  <a:pt x="4483100" y="4191000"/>
                </a:lnTo>
                <a:cubicBezTo>
                  <a:pt x="4991100" y="4191000"/>
                  <a:pt x="5041900" y="4279900"/>
                  <a:pt x="5041900" y="5118100"/>
                </a:cubicBezTo>
                <a:lnTo>
                  <a:pt x="5041900" y="7950200"/>
                </a:lnTo>
                <a:cubicBezTo>
                  <a:pt x="5041900" y="8750300"/>
                  <a:pt x="5003800" y="8839200"/>
                  <a:pt x="4572000" y="8864600"/>
                </a:cubicBezTo>
                <a:lnTo>
                  <a:pt x="3987800" y="8902700"/>
                </a:lnTo>
                <a:lnTo>
                  <a:pt x="3987800" y="9283700"/>
                </a:lnTo>
                <a:cubicBezTo>
                  <a:pt x="5257800" y="9245600"/>
                  <a:pt x="5257800" y="9245600"/>
                  <a:pt x="5575300" y="9245600"/>
                </a:cubicBezTo>
                <a:cubicBezTo>
                  <a:pt x="5892800" y="9245600"/>
                  <a:pt x="5892800" y="9245600"/>
                  <a:pt x="7162800" y="9283700"/>
                </a:cubicBezTo>
                <a:lnTo>
                  <a:pt x="7162800" y="8902700"/>
                </a:lnTo>
                <a:lnTo>
                  <a:pt x="6578600" y="8864600"/>
                </a:lnTo>
                <a:cubicBezTo>
                  <a:pt x="6146800" y="8839200"/>
                  <a:pt x="6108700" y="8750300"/>
                  <a:pt x="6108700" y="7950200"/>
                </a:cubicBezTo>
                <a:close/>
                <a:moveTo>
                  <a:pt x="5575300" y="9245600"/>
                </a:moveTo>
                <a:moveTo>
                  <a:pt x="5638800" y="520700"/>
                </a:moveTo>
                <a:cubicBezTo>
                  <a:pt x="5257800" y="520700"/>
                  <a:pt x="4927600" y="850900"/>
                  <a:pt x="4927600" y="1231900"/>
                </a:cubicBezTo>
                <a:cubicBezTo>
                  <a:pt x="4927600" y="1600200"/>
                  <a:pt x="5257800" y="1930400"/>
                  <a:pt x="5626100" y="1930400"/>
                </a:cubicBezTo>
                <a:cubicBezTo>
                  <a:pt x="5994400" y="1930400"/>
                  <a:pt x="6337300" y="1600200"/>
                  <a:pt x="6337300" y="1231900"/>
                </a:cubicBezTo>
                <a:cubicBezTo>
                  <a:pt x="6337300" y="876300"/>
                  <a:pt x="5994400" y="520700"/>
                  <a:pt x="5638800" y="520700"/>
                </a:cubicBezTo>
                <a:close/>
                <a:moveTo>
                  <a:pt x="8432800" y="92456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" name="Freeform 3229"/>
          <p:cNvSpPr/>
          <p:nvPr/>
        </p:nvSpPr>
        <p:spPr>
          <a:xfrm rot="0" flipH="0" flipV="0">
            <a:off x="3580068" y="9704021"/>
            <a:ext cx="136219" cy="181708"/>
          </a:xfrm>
          <a:custGeom>
            <a:pathLst>
              <a:path w="6908800" h="9372600">
                <a:moveTo>
                  <a:pt x="4787900" y="3670300"/>
                </a:moveTo>
                <a:cubicBezTo>
                  <a:pt x="4076700" y="3365500"/>
                  <a:pt x="3721100" y="3263900"/>
                  <a:pt x="3276600" y="3263900"/>
                </a:cubicBezTo>
                <a:cubicBezTo>
                  <a:pt x="2933700" y="3263900"/>
                  <a:pt x="2628900" y="3340100"/>
                  <a:pt x="2311400" y="3505200"/>
                </a:cubicBezTo>
                <a:lnTo>
                  <a:pt x="1193800" y="4089400"/>
                </a:lnTo>
                <a:cubicBezTo>
                  <a:pt x="469900" y="4470400"/>
                  <a:pt x="0" y="5397500"/>
                  <a:pt x="0" y="6477000"/>
                </a:cubicBezTo>
                <a:cubicBezTo>
                  <a:pt x="0" y="7493000"/>
                  <a:pt x="342900" y="8331200"/>
                  <a:pt x="965200" y="8839200"/>
                </a:cubicBezTo>
                <a:cubicBezTo>
                  <a:pt x="1397000" y="9207500"/>
                  <a:pt x="1993900" y="9372600"/>
                  <a:pt x="2819400" y="9372600"/>
                </a:cubicBezTo>
                <a:cubicBezTo>
                  <a:pt x="3073400" y="9372600"/>
                  <a:pt x="3365500" y="9321800"/>
                  <a:pt x="3429000" y="9271000"/>
                </a:cubicBezTo>
                <a:lnTo>
                  <a:pt x="4838700" y="8089900"/>
                </a:lnTo>
                <a:lnTo>
                  <a:pt x="4775200" y="9258300"/>
                </a:lnTo>
                <a:cubicBezTo>
                  <a:pt x="5397500" y="9232900"/>
                  <a:pt x="5600700" y="9220200"/>
                  <a:pt x="5753100" y="9220200"/>
                </a:cubicBezTo>
                <a:cubicBezTo>
                  <a:pt x="5854700" y="9220200"/>
                  <a:pt x="6032500" y="9220200"/>
                  <a:pt x="6299200" y="9232900"/>
                </a:cubicBezTo>
                <a:cubicBezTo>
                  <a:pt x="6388100" y="9245600"/>
                  <a:pt x="6642100" y="9245600"/>
                  <a:pt x="6908800" y="9258300"/>
                </a:cubicBezTo>
                <a:lnTo>
                  <a:pt x="6908800" y="8877300"/>
                </a:lnTo>
                <a:lnTo>
                  <a:pt x="6324600" y="8839200"/>
                </a:lnTo>
                <a:cubicBezTo>
                  <a:pt x="5892800" y="8813800"/>
                  <a:pt x="5854700" y="8724900"/>
                  <a:pt x="5854700" y="7924800"/>
                </a:cubicBezTo>
                <a:lnTo>
                  <a:pt x="5854700" y="101600"/>
                </a:lnTo>
                <a:lnTo>
                  <a:pt x="5740400" y="0"/>
                </a:lnTo>
                <a:cubicBezTo>
                  <a:pt x="5181600" y="215900"/>
                  <a:pt x="4762500" y="317500"/>
                  <a:pt x="3759200" y="469900"/>
                </a:cubicBezTo>
                <a:lnTo>
                  <a:pt x="3759200" y="825500"/>
                </a:lnTo>
                <a:lnTo>
                  <a:pt x="4470400" y="825500"/>
                </a:lnTo>
                <a:cubicBezTo>
                  <a:pt x="4699000" y="825500"/>
                  <a:pt x="4787900" y="965200"/>
                  <a:pt x="4787900" y="1346200"/>
                </a:cubicBezTo>
                <a:close/>
                <a:moveTo>
                  <a:pt x="5105400" y="9220200"/>
                </a:moveTo>
                <a:moveTo>
                  <a:pt x="4787900" y="6413500"/>
                </a:moveTo>
                <a:cubicBezTo>
                  <a:pt x="4787900" y="7239000"/>
                  <a:pt x="4762500" y="7366000"/>
                  <a:pt x="4597400" y="7658100"/>
                </a:cubicBezTo>
                <a:cubicBezTo>
                  <a:pt x="4241800" y="8255000"/>
                  <a:pt x="3619500" y="8648700"/>
                  <a:pt x="3022600" y="8648700"/>
                </a:cubicBezTo>
                <a:cubicBezTo>
                  <a:pt x="1905000" y="8648700"/>
                  <a:pt x="1104900" y="7569200"/>
                  <a:pt x="1104900" y="6057900"/>
                </a:cubicBezTo>
                <a:cubicBezTo>
                  <a:pt x="1104900" y="4673600"/>
                  <a:pt x="1790700" y="3860800"/>
                  <a:pt x="2933700" y="3860800"/>
                </a:cubicBezTo>
                <a:cubicBezTo>
                  <a:pt x="3416300" y="3860800"/>
                  <a:pt x="3924300" y="4025900"/>
                  <a:pt x="4368800" y="4330700"/>
                </a:cubicBezTo>
                <a:cubicBezTo>
                  <a:pt x="4635500" y="4508500"/>
                  <a:pt x="4787900" y="4673600"/>
                  <a:pt x="4787900" y="4775200"/>
                </a:cubicBezTo>
                <a:close/>
                <a:moveTo>
                  <a:pt x="23622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" name="Freeform 3230"/>
          <p:cNvSpPr/>
          <p:nvPr/>
        </p:nvSpPr>
        <p:spPr>
          <a:xfrm rot="0" flipH="0" flipV="0">
            <a:off x="3790908" y="9713623"/>
            <a:ext cx="62600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" name="Freeform 3231"/>
          <p:cNvSpPr/>
          <p:nvPr/>
        </p:nvSpPr>
        <p:spPr>
          <a:xfrm rot="0" flipH="0" flipV="0">
            <a:off x="4009760" y="9729874"/>
            <a:ext cx="7436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" name="Freeform 3232"/>
          <p:cNvSpPr/>
          <p:nvPr/>
        </p:nvSpPr>
        <p:spPr>
          <a:xfrm rot="0" flipH="0" flipV="0">
            <a:off x="4285454" y="9704021"/>
            <a:ext cx="141728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" name="Freeform 3233"/>
          <p:cNvSpPr/>
          <p:nvPr/>
        </p:nvSpPr>
        <p:spPr>
          <a:xfrm rot="0" flipH="0" flipV="0">
            <a:off x="4563651" y="9704021"/>
            <a:ext cx="136219" cy="181708"/>
          </a:xfrm>
          <a:custGeom>
            <a:pathLst>
              <a:path w="6908800" h="9372600">
                <a:moveTo>
                  <a:pt x="4787900" y="3670300"/>
                </a:moveTo>
                <a:cubicBezTo>
                  <a:pt x="4076700" y="3365500"/>
                  <a:pt x="3721100" y="3263900"/>
                  <a:pt x="3276600" y="3263900"/>
                </a:cubicBezTo>
                <a:cubicBezTo>
                  <a:pt x="2933700" y="3263900"/>
                  <a:pt x="2628900" y="3340100"/>
                  <a:pt x="2311400" y="3505200"/>
                </a:cubicBezTo>
                <a:lnTo>
                  <a:pt x="1193800" y="4089400"/>
                </a:lnTo>
                <a:cubicBezTo>
                  <a:pt x="469900" y="4470400"/>
                  <a:pt x="0" y="5397500"/>
                  <a:pt x="0" y="6477000"/>
                </a:cubicBezTo>
                <a:cubicBezTo>
                  <a:pt x="0" y="7493000"/>
                  <a:pt x="342900" y="8331200"/>
                  <a:pt x="965200" y="8839200"/>
                </a:cubicBezTo>
                <a:cubicBezTo>
                  <a:pt x="1397000" y="9207500"/>
                  <a:pt x="1993900" y="9372600"/>
                  <a:pt x="2819400" y="9372600"/>
                </a:cubicBezTo>
                <a:cubicBezTo>
                  <a:pt x="3073400" y="9372600"/>
                  <a:pt x="3365500" y="9321800"/>
                  <a:pt x="3429000" y="9271000"/>
                </a:cubicBezTo>
                <a:lnTo>
                  <a:pt x="4838700" y="8089900"/>
                </a:lnTo>
                <a:lnTo>
                  <a:pt x="4775200" y="9258300"/>
                </a:lnTo>
                <a:cubicBezTo>
                  <a:pt x="5397500" y="9232900"/>
                  <a:pt x="5600700" y="9220200"/>
                  <a:pt x="5753100" y="9220200"/>
                </a:cubicBezTo>
                <a:cubicBezTo>
                  <a:pt x="5854700" y="9220200"/>
                  <a:pt x="6032500" y="9220200"/>
                  <a:pt x="6299200" y="9232900"/>
                </a:cubicBezTo>
                <a:cubicBezTo>
                  <a:pt x="6388100" y="9245600"/>
                  <a:pt x="6642100" y="9245600"/>
                  <a:pt x="6908800" y="9258300"/>
                </a:cubicBezTo>
                <a:lnTo>
                  <a:pt x="6908800" y="8877300"/>
                </a:lnTo>
                <a:lnTo>
                  <a:pt x="6324600" y="8839200"/>
                </a:lnTo>
                <a:cubicBezTo>
                  <a:pt x="5892800" y="8813800"/>
                  <a:pt x="5854700" y="8724900"/>
                  <a:pt x="5854700" y="7924800"/>
                </a:cubicBezTo>
                <a:lnTo>
                  <a:pt x="5854700" y="101600"/>
                </a:lnTo>
                <a:lnTo>
                  <a:pt x="5740400" y="0"/>
                </a:lnTo>
                <a:cubicBezTo>
                  <a:pt x="5181600" y="215900"/>
                  <a:pt x="4762500" y="317500"/>
                  <a:pt x="3759200" y="469900"/>
                </a:cubicBezTo>
                <a:lnTo>
                  <a:pt x="3759200" y="825500"/>
                </a:lnTo>
                <a:lnTo>
                  <a:pt x="4470400" y="825500"/>
                </a:lnTo>
                <a:cubicBezTo>
                  <a:pt x="4699000" y="825500"/>
                  <a:pt x="4787900" y="965200"/>
                  <a:pt x="4787900" y="1346200"/>
                </a:cubicBezTo>
                <a:close/>
                <a:moveTo>
                  <a:pt x="5105400" y="9220200"/>
                </a:moveTo>
                <a:moveTo>
                  <a:pt x="4787900" y="6413500"/>
                </a:moveTo>
                <a:cubicBezTo>
                  <a:pt x="4787900" y="7239000"/>
                  <a:pt x="4762500" y="7366000"/>
                  <a:pt x="4597400" y="7658100"/>
                </a:cubicBezTo>
                <a:cubicBezTo>
                  <a:pt x="4241800" y="8255000"/>
                  <a:pt x="3619500" y="8648700"/>
                  <a:pt x="3022600" y="8648700"/>
                </a:cubicBezTo>
                <a:cubicBezTo>
                  <a:pt x="1905000" y="8648700"/>
                  <a:pt x="1104900" y="7569200"/>
                  <a:pt x="1104900" y="6057900"/>
                </a:cubicBezTo>
                <a:cubicBezTo>
                  <a:pt x="1104900" y="4673600"/>
                  <a:pt x="1790700" y="3860800"/>
                  <a:pt x="2933700" y="3860800"/>
                </a:cubicBezTo>
                <a:cubicBezTo>
                  <a:pt x="3416300" y="3860800"/>
                  <a:pt x="3924300" y="4025900"/>
                  <a:pt x="4368800" y="4330700"/>
                </a:cubicBezTo>
                <a:cubicBezTo>
                  <a:pt x="4635500" y="4508500"/>
                  <a:pt x="4787900" y="4673600"/>
                  <a:pt x="4787900" y="4775200"/>
                </a:cubicBezTo>
                <a:close/>
                <a:moveTo>
                  <a:pt x="23622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" name="Freeform 3234"/>
          <p:cNvSpPr/>
          <p:nvPr/>
        </p:nvSpPr>
        <p:spPr>
          <a:xfrm rot="0" flipH="0" flipV="0">
            <a:off x="5267284" y="9704021"/>
            <a:ext cx="60347" cy="231690"/>
          </a:xfrm>
          <a:custGeom>
            <a:pathLst>
              <a:path w="3060700" h="11950700">
                <a:moveTo>
                  <a:pt x="3060700" y="11684000"/>
                </a:moveTo>
                <a:cubicBezTo>
                  <a:pt x="2146300" y="10553700"/>
                  <a:pt x="1816100" y="9944100"/>
                  <a:pt x="1485900" y="8801100"/>
                </a:cubicBezTo>
                <a:cubicBezTo>
                  <a:pt x="1219200" y="7886700"/>
                  <a:pt x="1092200" y="6921500"/>
                  <a:pt x="1092200" y="5842000"/>
                </a:cubicBezTo>
                <a:cubicBezTo>
                  <a:pt x="1092200" y="4787900"/>
                  <a:pt x="1219200" y="3886200"/>
                  <a:pt x="1460500" y="3060700"/>
                </a:cubicBezTo>
                <a:cubicBezTo>
                  <a:pt x="1790700" y="2006600"/>
                  <a:pt x="2133600" y="1409700"/>
                  <a:pt x="3060700" y="330200"/>
                </a:cubicBezTo>
                <a:lnTo>
                  <a:pt x="2819400" y="0"/>
                </a:lnTo>
                <a:cubicBezTo>
                  <a:pt x="1498600" y="1181100"/>
                  <a:pt x="977900" y="1879600"/>
                  <a:pt x="495300" y="3124200"/>
                </a:cubicBezTo>
                <a:cubicBezTo>
                  <a:pt x="165100" y="3975100"/>
                  <a:pt x="0" y="4876800"/>
                  <a:pt x="0" y="5842000"/>
                </a:cubicBezTo>
                <a:cubicBezTo>
                  <a:pt x="0" y="7200900"/>
                  <a:pt x="317500" y="8483600"/>
                  <a:pt x="927100" y="9626600"/>
                </a:cubicBezTo>
                <a:cubicBezTo>
                  <a:pt x="1371600" y="10477500"/>
                  <a:pt x="1778000" y="10972800"/>
                  <a:pt x="2819400" y="11950700"/>
                </a:cubicBezTo>
                <a:close/>
                <a:moveTo>
                  <a:pt x="-32258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" name="Freeform 3235"/>
          <p:cNvSpPr/>
          <p:nvPr/>
        </p:nvSpPr>
        <p:spPr>
          <a:xfrm rot="0" flipH="0" flipV="0">
            <a:off x="5340903" y="9704021"/>
            <a:ext cx="62600" cy="179492"/>
          </a:xfrm>
          <a:custGeom>
            <a:pathLst>
              <a:path w="3175000" h="92583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587500" y="9220200"/>
                </a:cubicBezTo>
                <a:cubicBezTo>
                  <a:pt x="1905000" y="9220200"/>
                  <a:pt x="1905000" y="9220200"/>
                  <a:pt x="3175000" y="9258300"/>
                </a:cubicBezTo>
                <a:lnTo>
                  <a:pt x="31750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" name="Freeform 3236"/>
          <p:cNvSpPr/>
          <p:nvPr/>
        </p:nvSpPr>
        <p:spPr>
          <a:xfrm rot="0" flipH="0" flipV="0">
            <a:off x="5413770" y="9713623"/>
            <a:ext cx="62600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7" name="Freeform 3237"/>
          <p:cNvSpPr/>
          <p:nvPr/>
        </p:nvSpPr>
        <p:spPr>
          <a:xfrm rot="0" flipH="0" flipV="0">
            <a:off x="5622106" y="9704021"/>
            <a:ext cx="141728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" name="Freeform 3238"/>
          <p:cNvSpPr/>
          <p:nvPr/>
        </p:nvSpPr>
        <p:spPr>
          <a:xfrm rot="0" flipH="0" flipV="0">
            <a:off x="5771847" y="9729874"/>
            <a:ext cx="7436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" name="Freeform 3239"/>
          <p:cNvSpPr/>
          <p:nvPr/>
        </p:nvSpPr>
        <p:spPr>
          <a:xfrm rot="0" flipH="0" flipV="0">
            <a:off x="6586157" y="9704021"/>
            <a:ext cx="130960" cy="181708"/>
          </a:xfrm>
          <a:custGeom>
            <a:pathLst>
              <a:path w="6642100" h="9372600">
                <a:moveTo>
                  <a:pt x="2095500" y="101600"/>
                </a:moveTo>
                <a:lnTo>
                  <a:pt x="1981200" y="0"/>
                </a:lnTo>
                <a:cubicBezTo>
                  <a:pt x="1422400" y="215900"/>
                  <a:pt x="1003300" y="317500"/>
                  <a:pt x="0" y="469900"/>
                </a:cubicBezTo>
                <a:lnTo>
                  <a:pt x="0" y="825500"/>
                </a:lnTo>
                <a:lnTo>
                  <a:pt x="711200" y="825500"/>
                </a:lnTo>
                <a:cubicBezTo>
                  <a:pt x="939800" y="825500"/>
                  <a:pt x="1028700" y="965200"/>
                  <a:pt x="1028700" y="1346200"/>
                </a:cubicBezTo>
                <a:lnTo>
                  <a:pt x="1028700" y="7277100"/>
                </a:lnTo>
                <a:cubicBezTo>
                  <a:pt x="1028700" y="8064500"/>
                  <a:pt x="1016000" y="8407400"/>
                  <a:pt x="927100" y="9296400"/>
                </a:cubicBezTo>
                <a:lnTo>
                  <a:pt x="1130300" y="9372600"/>
                </a:lnTo>
                <a:lnTo>
                  <a:pt x="1638300" y="8915400"/>
                </a:lnTo>
                <a:cubicBezTo>
                  <a:pt x="2146300" y="9245600"/>
                  <a:pt x="2603500" y="9372600"/>
                  <a:pt x="3276600" y="9372600"/>
                </a:cubicBezTo>
                <a:cubicBezTo>
                  <a:pt x="3771900" y="9372600"/>
                  <a:pt x="4102100" y="9283700"/>
                  <a:pt x="4368800" y="9093200"/>
                </a:cubicBezTo>
                <a:lnTo>
                  <a:pt x="5638800" y="8178800"/>
                </a:lnTo>
                <a:cubicBezTo>
                  <a:pt x="6197600" y="7772400"/>
                  <a:pt x="6642100" y="6718300"/>
                  <a:pt x="6642100" y="5791200"/>
                </a:cubicBezTo>
                <a:cubicBezTo>
                  <a:pt x="6642100" y="4318000"/>
                  <a:pt x="5689600" y="3263900"/>
                  <a:pt x="4343400" y="3263900"/>
                </a:cubicBezTo>
                <a:cubicBezTo>
                  <a:pt x="3746500" y="3263900"/>
                  <a:pt x="3124200" y="3492500"/>
                  <a:pt x="2794000" y="3822700"/>
                </a:cubicBezTo>
                <a:lnTo>
                  <a:pt x="2095500" y="4533900"/>
                </a:lnTo>
                <a:close/>
                <a:moveTo>
                  <a:pt x="9309100" y="9220200"/>
                </a:moveTo>
                <a:moveTo>
                  <a:pt x="2095500" y="5308600"/>
                </a:moveTo>
                <a:cubicBezTo>
                  <a:pt x="2095500" y="5130800"/>
                  <a:pt x="2222500" y="4902200"/>
                  <a:pt x="2425700" y="4673600"/>
                </a:cubicBezTo>
                <a:cubicBezTo>
                  <a:pt x="2781300" y="4305300"/>
                  <a:pt x="3276600" y="4089400"/>
                  <a:pt x="3797300" y="4089400"/>
                </a:cubicBezTo>
                <a:cubicBezTo>
                  <a:pt x="4864100" y="4089400"/>
                  <a:pt x="5537200" y="4953000"/>
                  <a:pt x="5537200" y="6311900"/>
                </a:cubicBezTo>
                <a:cubicBezTo>
                  <a:pt x="5537200" y="7734300"/>
                  <a:pt x="4775200" y="8724900"/>
                  <a:pt x="3695700" y="8724900"/>
                </a:cubicBezTo>
                <a:cubicBezTo>
                  <a:pt x="3035300" y="8724900"/>
                  <a:pt x="2095500" y="8318500"/>
                  <a:pt x="2095500" y="8039100"/>
                </a:cubicBezTo>
                <a:close/>
                <a:moveTo>
                  <a:pt x="41021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" name="Freeform 3240"/>
          <p:cNvSpPr/>
          <p:nvPr/>
        </p:nvSpPr>
        <p:spPr>
          <a:xfrm rot="0" flipH="0" flipV="0">
            <a:off x="6733645" y="9704021"/>
            <a:ext cx="62600" cy="179492"/>
          </a:xfrm>
          <a:custGeom>
            <a:pathLst>
              <a:path w="3175000" h="92583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587500" y="9220200"/>
                </a:cubicBezTo>
                <a:cubicBezTo>
                  <a:pt x="1905000" y="9220200"/>
                  <a:pt x="1905000" y="9220200"/>
                  <a:pt x="3175000" y="9258300"/>
                </a:cubicBezTo>
                <a:lnTo>
                  <a:pt x="31750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" name="Freeform 3241"/>
          <p:cNvSpPr/>
          <p:nvPr/>
        </p:nvSpPr>
        <p:spPr>
          <a:xfrm rot="0" flipH="0" flipV="0">
            <a:off x="6934218" y="9704021"/>
            <a:ext cx="130960" cy="181708"/>
          </a:xfrm>
          <a:custGeom>
            <a:pathLst>
              <a:path w="6642100" h="9372600">
                <a:moveTo>
                  <a:pt x="2095500" y="101600"/>
                </a:moveTo>
                <a:lnTo>
                  <a:pt x="1981200" y="0"/>
                </a:lnTo>
                <a:cubicBezTo>
                  <a:pt x="1422400" y="215900"/>
                  <a:pt x="1003300" y="317500"/>
                  <a:pt x="0" y="469900"/>
                </a:cubicBezTo>
                <a:lnTo>
                  <a:pt x="0" y="825500"/>
                </a:lnTo>
                <a:lnTo>
                  <a:pt x="711200" y="825500"/>
                </a:lnTo>
                <a:cubicBezTo>
                  <a:pt x="939800" y="825500"/>
                  <a:pt x="1028700" y="965200"/>
                  <a:pt x="1028700" y="1346200"/>
                </a:cubicBezTo>
                <a:lnTo>
                  <a:pt x="1028700" y="7277100"/>
                </a:lnTo>
                <a:cubicBezTo>
                  <a:pt x="1028700" y="8064500"/>
                  <a:pt x="1016000" y="8407400"/>
                  <a:pt x="927100" y="9296400"/>
                </a:cubicBezTo>
                <a:lnTo>
                  <a:pt x="1130300" y="9372600"/>
                </a:lnTo>
                <a:lnTo>
                  <a:pt x="1638300" y="8915400"/>
                </a:lnTo>
                <a:cubicBezTo>
                  <a:pt x="2146300" y="9245600"/>
                  <a:pt x="2603500" y="9372600"/>
                  <a:pt x="3276600" y="9372600"/>
                </a:cubicBezTo>
                <a:cubicBezTo>
                  <a:pt x="3771900" y="9372600"/>
                  <a:pt x="4102100" y="9283700"/>
                  <a:pt x="4368800" y="9093200"/>
                </a:cubicBezTo>
                <a:lnTo>
                  <a:pt x="5638800" y="8178800"/>
                </a:lnTo>
                <a:cubicBezTo>
                  <a:pt x="6197600" y="7772400"/>
                  <a:pt x="6642100" y="6718300"/>
                  <a:pt x="6642100" y="5791200"/>
                </a:cubicBezTo>
                <a:cubicBezTo>
                  <a:pt x="6642100" y="4318000"/>
                  <a:pt x="5689600" y="3263900"/>
                  <a:pt x="4343400" y="3263900"/>
                </a:cubicBezTo>
                <a:cubicBezTo>
                  <a:pt x="3746500" y="3263900"/>
                  <a:pt x="3124200" y="3492500"/>
                  <a:pt x="2794000" y="3822700"/>
                </a:cubicBezTo>
                <a:lnTo>
                  <a:pt x="2095500" y="4533900"/>
                </a:lnTo>
                <a:close/>
                <a:moveTo>
                  <a:pt x="9309100" y="9220200"/>
                </a:moveTo>
                <a:moveTo>
                  <a:pt x="2095500" y="5308600"/>
                </a:moveTo>
                <a:cubicBezTo>
                  <a:pt x="2095500" y="5130800"/>
                  <a:pt x="2222500" y="4902200"/>
                  <a:pt x="2425700" y="4673600"/>
                </a:cubicBezTo>
                <a:cubicBezTo>
                  <a:pt x="2781300" y="4305300"/>
                  <a:pt x="3276600" y="4089400"/>
                  <a:pt x="3797300" y="4089400"/>
                </a:cubicBezTo>
                <a:cubicBezTo>
                  <a:pt x="4864100" y="4089400"/>
                  <a:pt x="5537200" y="4953000"/>
                  <a:pt x="5537200" y="6311900"/>
                </a:cubicBezTo>
                <a:cubicBezTo>
                  <a:pt x="5537200" y="7734300"/>
                  <a:pt x="4775200" y="8724900"/>
                  <a:pt x="3695700" y="8724900"/>
                </a:cubicBezTo>
                <a:cubicBezTo>
                  <a:pt x="3035300" y="8724900"/>
                  <a:pt x="2095500" y="8318500"/>
                  <a:pt x="2095500" y="8039100"/>
                </a:cubicBezTo>
                <a:close/>
                <a:moveTo>
                  <a:pt x="41021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" name="Freeform 3242"/>
          <p:cNvSpPr/>
          <p:nvPr/>
        </p:nvSpPr>
        <p:spPr>
          <a:xfrm rot="0" flipH="0" flipV="0">
            <a:off x="7190631" y="9704021"/>
            <a:ext cx="60347" cy="231690"/>
          </a:xfrm>
          <a:custGeom>
            <a:pathLst>
              <a:path w="3060700" h="11950700">
                <a:moveTo>
                  <a:pt x="241300" y="11950700"/>
                </a:moveTo>
                <a:cubicBezTo>
                  <a:pt x="1117600" y="11125200"/>
                  <a:pt x="1485900" y="10706100"/>
                  <a:pt x="1879600" y="10083800"/>
                </a:cubicBezTo>
                <a:cubicBezTo>
                  <a:pt x="2654300" y="8851900"/>
                  <a:pt x="3060700" y="7378700"/>
                  <a:pt x="3060700" y="5854700"/>
                </a:cubicBezTo>
                <a:cubicBezTo>
                  <a:pt x="3060700" y="4876800"/>
                  <a:pt x="2895600" y="3975100"/>
                  <a:pt x="2565400" y="3124200"/>
                </a:cubicBezTo>
                <a:cubicBezTo>
                  <a:pt x="2082800" y="1892300"/>
                  <a:pt x="1562100" y="1193800"/>
                  <a:pt x="241300" y="0"/>
                </a:cubicBezTo>
                <a:lnTo>
                  <a:pt x="0" y="330200"/>
                </a:lnTo>
                <a:cubicBezTo>
                  <a:pt x="927100" y="1422400"/>
                  <a:pt x="1270000" y="2019300"/>
                  <a:pt x="1587500" y="3060700"/>
                </a:cubicBezTo>
                <a:cubicBezTo>
                  <a:pt x="1841500" y="3886200"/>
                  <a:pt x="1968500" y="4787900"/>
                  <a:pt x="1968500" y="5842000"/>
                </a:cubicBezTo>
                <a:cubicBezTo>
                  <a:pt x="1968500" y="6921500"/>
                  <a:pt x="1841500" y="7886700"/>
                  <a:pt x="1574800" y="8801100"/>
                </a:cubicBezTo>
                <a:cubicBezTo>
                  <a:pt x="1244600" y="9944100"/>
                  <a:pt x="914400" y="10553700"/>
                  <a:pt x="0" y="11684000"/>
                </a:cubicBezTo>
                <a:close/>
                <a:moveTo>
                  <a:pt x="-31369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" name="Freeform 3243"/>
          <p:cNvSpPr/>
          <p:nvPr/>
        </p:nvSpPr>
        <p:spPr>
          <a:xfrm rot="0" flipH="0" flipV="0">
            <a:off x="7332860" y="9729874"/>
            <a:ext cx="7436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" name="Freeform 3244"/>
          <p:cNvSpPr/>
          <p:nvPr/>
        </p:nvSpPr>
        <p:spPr>
          <a:xfrm rot="0" flipH="0" flipV="0">
            <a:off x="7410485" y="9704021"/>
            <a:ext cx="141728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" name="Freeform 3245"/>
          <p:cNvSpPr/>
          <p:nvPr/>
        </p:nvSpPr>
        <p:spPr>
          <a:xfrm rot="0" flipH="0" flipV="0">
            <a:off x="7685427" y="9729874"/>
            <a:ext cx="7436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" name="Freeform 3246"/>
          <p:cNvSpPr/>
          <p:nvPr/>
        </p:nvSpPr>
        <p:spPr>
          <a:xfrm rot="0" flipH="0" flipV="0">
            <a:off x="7828408" y="9703528"/>
            <a:ext cx="79628" cy="179985"/>
          </a:xfrm>
          <a:custGeom>
            <a:pathLst>
              <a:path w="4038600" h="9283700">
                <a:moveTo>
                  <a:pt x="4038600" y="139700"/>
                </a:moveTo>
                <a:cubicBezTo>
                  <a:pt x="3771900" y="38100"/>
                  <a:pt x="3619500" y="0"/>
                  <a:pt x="3454400" y="0"/>
                </a:cubicBezTo>
                <a:cubicBezTo>
                  <a:pt x="3048000" y="0"/>
                  <a:pt x="2603500" y="215900"/>
                  <a:pt x="2324100" y="533400"/>
                </a:cubicBezTo>
                <a:lnTo>
                  <a:pt x="1587500" y="1371600"/>
                </a:lnTo>
                <a:cubicBezTo>
                  <a:pt x="1219200" y="1790700"/>
                  <a:pt x="1054100" y="2362200"/>
                  <a:pt x="1054100" y="3200400"/>
                </a:cubicBezTo>
                <a:lnTo>
                  <a:pt x="1054100" y="3733800"/>
                </a:lnTo>
                <a:lnTo>
                  <a:pt x="177800" y="4127500"/>
                </a:lnTo>
                <a:lnTo>
                  <a:pt x="177800" y="4406900"/>
                </a:lnTo>
                <a:lnTo>
                  <a:pt x="1054100" y="4356100"/>
                </a:lnTo>
                <a:lnTo>
                  <a:pt x="1054100" y="7950200"/>
                </a:lnTo>
                <a:cubicBezTo>
                  <a:pt x="1054100" y="8750300"/>
                  <a:pt x="1016000" y="8839200"/>
                  <a:pt x="584200" y="8864600"/>
                </a:cubicBezTo>
                <a:lnTo>
                  <a:pt x="0" y="8902700"/>
                </a:lnTo>
                <a:lnTo>
                  <a:pt x="0" y="9283700"/>
                </a:lnTo>
                <a:cubicBezTo>
                  <a:pt x="1270000" y="9245600"/>
                  <a:pt x="1270000" y="9245600"/>
                  <a:pt x="1587500" y="9245600"/>
                </a:cubicBezTo>
                <a:cubicBezTo>
                  <a:pt x="1905000" y="9245600"/>
                  <a:pt x="1905000" y="9245600"/>
                  <a:pt x="3175000" y="9283700"/>
                </a:cubicBezTo>
                <a:lnTo>
                  <a:pt x="3175000" y="8902700"/>
                </a:lnTo>
                <a:lnTo>
                  <a:pt x="2590800" y="8864600"/>
                </a:lnTo>
                <a:cubicBezTo>
                  <a:pt x="2159000" y="8839200"/>
                  <a:pt x="2120900" y="8750300"/>
                  <a:pt x="2120900" y="7950200"/>
                </a:cubicBezTo>
                <a:lnTo>
                  <a:pt x="2120900" y="4356100"/>
                </a:lnTo>
                <a:lnTo>
                  <a:pt x="3695700" y="4356100"/>
                </a:lnTo>
                <a:lnTo>
                  <a:pt x="3784600" y="3683000"/>
                </a:lnTo>
                <a:lnTo>
                  <a:pt x="2120900" y="3733800"/>
                </a:lnTo>
                <a:lnTo>
                  <a:pt x="2120900" y="2654300"/>
                </a:lnTo>
                <a:cubicBezTo>
                  <a:pt x="2120900" y="1193800"/>
                  <a:pt x="2286000" y="838200"/>
                  <a:pt x="3009900" y="838200"/>
                </a:cubicBezTo>
                <a:cubicBezTo>
                  <a:pt x="3352800" y="838200"/>
                  <a:pt x="3581400" y="927100"/>
                  <a:pt x="3886200" y="1193800"/>
                </a:cubicBezTo>
                <a:lnTo>
                  <a:pt x="4038600" y="1117600"/>
                </a:lnTo>
                <a:close/>
                <a:moveTo>
                  <a:pt x="8813800" y="92456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" name="Freeform 3247"/>
          <p:cNvSpPr/>
          <p:nvPr/>
        </p:nvSpPr>
        <p:spPr>
          <a:xfrm rot="0" flipH="0" flipV="0">
            <a:off x="8161444" y="9729874"/>
            <a:ext cx="7436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" name="Freeform 3248"/>
          <p:cNvSpPr/>
          <p:nvPr/>
        </p:nvSpPr>
        <p:spPr>
          <a:xfrm rot="0" flipH="0" flipV="0">
            <a:off x="8239068" y="9704021"/>
            <a:ext cx="141728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" name="Freeform 3249"/>
          <p:cNvSpPr/>
          <p:nvPr/>
        </p:nvSpPr>
        <p:spPr>
          <a:xfrm rot="0" flipH="0" flipV="0">
            <a:off x="8672266" y="9704021"/>
            <a:ext cx="136219" cy="181708"/>
          </a:xfrm>
          <a:custGeom>
            <a:pathLst>
              <a:path w="6908800" h="9372600">
                <a:moveTo>
                  <a:pt x="4787900" y="3670300"/>
                </a:moveTo>
                <a:cubicBezTo>
                  <a:pt x="4076700" y="3365500"/>
                  <a:pt x="3721100" y="3263900"/>
                  <a:pt x="3276600" y="3263900"/>
                </a:cubicBezTo>
                <a:cubicBezTo>
                  <a:pt x="2933700" y="3263900"/>
                  <a:pt x="2628900" y="3340100"/>
                  <a:pt x="2311400" y="3505200"/>
                </a:cubicBezTo>
                <a:lnTo>
                  <a:pt x="1193800" y="4089400"/>
                </a:lnTo>
                <a:cubicBezTo>
                  <a:pt x="469900" y="4470400"/>
                  <a:pt x="0" y="5397500"/>
                  <a:pt x="0" y="6477000"/>
                </a:cubicBezTo>
                <a:cubicBezTo>
                  <a:pt x="0" y="7493000"/>
                  <a:pt x="342900" y="8331200"/>
                  <a:pt x="965200" y="8839200"/>
                </a:cubicBezTo>
                <a:cubicBezTo>
                  <a:pt x="1397000" y="9207500"/>
                  <a:pt x="1993900" y="9372600"/>
                  <a:pt x="2819400" y="9372600"/>
                </a:cubicBezTo>
                <a:cubicBezTo>
                  <a:pt x="3073400" y="9372600"/>
                  <a:pt x="3365500" y="9321800"/>
                  <a:pt x="3429000" y="9271000"/>
                </a:cubicBezTo>
                <a:lnTo>
                  <a:pt x="4838700" y="8089900"/>
                </a:lnTo>
                <a:lnTo>
                  <a:pt x="4775200" y="9258300"/>
                </a:lnTo>
                <a:cubicBezTo>
                  <a:pt x="5397500" y="9232900"/>
                  <a:pt x="5600700" y="9220200"/>
                  <a:pt x="5753100" y="9220200"/>
                </a:cubicBezTo>
                <a:cubicBezTo>
                  <a:pt x="5854700" y="9220200"/>
                  <a:pt x="6032500" y="9220200"/>
                  <a:pt x="6299200" y="9232900"/>
                </a:cubicBezTo>
                <a:cubicBezTo>
                  <a:pt x="6388100" y="9245600"/>
                  <a:pt x="6642100" y="9245600"/>
                  <a:pt x="6908800" y="9258300"/>
                </a:cubicBezTo>
                <a:lnTo>
                  <a:pt x="6908800" y="8877300"/>
                </a:lnTo>
                <a:lnTo>
                  <a:pt x="6324600" y="8839200"/>
                </a:lnTo>
                <a:cubicBezTo>
                  <a:pt x="5892800" y="8813800"/>
                  <a:pt x="5854700" y="8724900"/>
                  <a:pt x="5854700" y="7924800"/>
                </a:cubicBezTo>
                <a:lnTo>
                  <a:pt x="5854700" y="101600"/>
                </a:lnTo>
                <a:lnTo>
                  <a:pt x="5740400" y="0"/>
                </a:lnTo>
                <a:cubicBezTo>
                  <a:pt x="5181600" y="215900"/>
                  <a:pt x="4762500" y="317500"/>
                  <a:pt x="3759200" y="469900"/>
                </a:cubicBezTo>
                <a:lnTo>
                  <a:pt x="3759200" y="825500"/>
                </a:lnTo>
                <a:lnTo>
                  <a:pt x="4470400" y="825500"/>
                </a:lnTo>
                <a:cubicBezTo>
                  <a:pt x="4699000" y="825500"/>
                  <a:pt x="4787900" y="965200"/>
                  <a:pt x="4787900" y="1346200"/>
                </a:cubicBezTo>
                <a:close/>
                <a:moveTo>
                  <a:pt x="5105400" y="9220200"/>
                </a:moveTo>
                <a:moveTo>
                  <a:pt x="4787900" y="6413500"/>
                </a:moveTo>
                <a:cubicBezTo>
                  <a:pt x="4787900" y="7239000"/>
                  <a:pt x="4762500" y="7366000"/>
                  <a:pt x="4597400" y="7658100"/>
                </a:cubicBezTo>
                <a:cubicBezTo>
                  <a:pt x="4241800" y="8255000"/>
                  <a:pt x="3619500" y="8648700"/>
                  <a:pt x="3022600" y="8648700"/>
                </a:cubicBezTo>
                <a:cubicBezTo>
                  <a:pt x="1905000" y="8648700"/>
                  <a:pt x="1104900" y="7569200"/>
                  <a:pt x="1104900" y="6057900"/>
                </a:cubicBezTo>
                <a:cubicBezTo>
                  <a:pt x="1104900" y="4673600"/>
                  <a:pt x="1790700" y="3860800"/>
                  <a:pt x="2933700" y="3860800"/>
                </a:cubicBezTo>
                <a:cubicBezTo>
                  <a:pt x="3416300" y="3860800"/>
                  <a:pt x="3924300" y="4025900"/>
                  <a:pt x="4368800" y="4330700"/>
                </a:cubicBezTo>
                <a:cubicBezTo>
                  <a:pt x="4635500" y="4508500"/>
                  <a:pt x="4787900" y="4673600"/>
                  <a:pt x="4787900" y="4775200"/>
                </a:cubicBezTo>
                <a:close/>
                <a:moveTo>
                  <a:pt x="23622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" name="Freeform 3250"/>
          <p:cNvSpPr/>
          <p:nvPr/>
        </p:nvSpPr>
        <p:spPr>
          <a:xfrm rot="0" flipH="0" flipV="0">
            <a:off x="9378653" y="9713623"/>
            <a:ext cx="62600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" name="Freeform 3251"/>
          <p:cNvSpPr/>
          <p:nvPr/>
        </p:nvSpPr>
        <p:spPr>
          <a:xfrm rot="0" flipH="0" flipV="0">
            <a:off x="9597505" y="9729874"/>
            <a:ext cx="7436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" name="Freeform 3252"/>
          <p:cNvSpPr/>
          <p:nvPr/>
        </p:nvSpPr>
        <p:spPr>
          <a:xfrm rot="0" flipH="0" flipV="0">
            <a:off x="9876955" y="9704021"/>
            <a:ext cx="62600" cy="179492"/>
          </a:xfrm>
          <a:custGeom>
            <a:pathLst>
              <a:path w="3175000" h="92583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587500" y="9220200"/>
                </a:cubicBezTo>
                <a:cubicBezTo>
                  <a:pt x="1905000" y="9220200"/>
                  <a:pt x="1905000" y="9220200"/>
                  <a:pt x="3175000" y="9258300"/>
                </a:cubicBezTo>
                <a:lnTo>
                  <a:pt x="31750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" name="Freeform 3253"/>
          <p:cNvSpPr/>
          <p:nvPr/>
        </p:nvSpPr>
        <p:spPr>
          <a:xfrm rot="0" flipH="0" flipV="0">
            <a:off x="9949823" y="9713623"/>
            <a:ext cx="62600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" name="Freeform 3254"/>
          <p:cNvSpPr/>
          <p:nvPr/>
        </p:nvSpPr>
        <p:spPr>
          <a:xfrm rot="0" flipH="0" flipV="0">
            <a:off x="10158158" y="9704021"/>
            <a:ext cx="141728" cy="179492"/>
          </a:xfrm>
          <a:custGeom>
            <a:pathLst>
              <a:path w="7188200" h="9258300">
                <a:moveTo>
                  <a:pt x="12700" y="825500"/>
                </a:moveTo>
                <a:lnTo>
                  <a:pt x="723900" y="825500"/>
                </a:lnTo>
                <a:cubicBezTo>
                  <a:pt x="952500" y="825500"/>
                  <a:pt x="1041400" y="965200"/>
                  <a:pt x="1041400" y="1346200"/>
                </a:cubicBezTo>
                <a:lnTo>
                  <a:pt x="1041400" y="7924800"/>
                </a:lnTo>
                <a:cubicBezTo>
                  <a:pt x="1041400" y="8724900"/>
                  <a:pt x="1003300" y="8813800"/>
                  <a:pt x="5715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863600" y="9232900"/>
                  <a:pt x="1206500" y="9220200"/>
                  <a:pt x="1574800" y="9220200"/>
                </a:cubicBezTo>
                <a:cubicBezTo>
                  <a:pt x="1943100" y="9220200"/>
                  <a:pt x="2286000" y="9232900"/>
                  <a:pt x="3149600" y="9258300"/>
                </a:cubicBezTo>
                <a:lnTo>
                  <a:pt x="3149600" y="8877300"/>
                </a:lnTo>
                <a:lnTo>
                  <a:pt x="2578100" y="8839200"/>
                </a:lnTo>
                <a:cubicBezTo>
                  <a:pt x="2146300" y="8813800"/>
                  <a:pt x="2108200" y="8724900"/>
                  <a:pt x="2108200" y="7924800"/>
                </a:cubicBezTo>
                <a:lnTo>
                  <a:pt x="2108200" y="5232400"/>
                </a:lnTo>
                <a:cubicBezTo>
                  <a:pt x="2108200" y="4660900"/>
                  <a:pt x="2946400" y="4038600"/>
                  <a:pt x="3721100" y="4038600"/>
                </a:cubicBezTo>
                <a:cubicBezTo>
                  <a:pt x="4572000" y="4038600"/>
                  <a:pt x="5130800" y="4673600"/>
                  <a:pt x="5130800" y="5651500"/>
                </a:cubicBezTo>
                <a:lnTo>
                  <a:pt x="5130800" y="9258300"/>
                </a:lnTo>
                <a:cubicBezTo>
                  <a:pt x="5905500" y="9220200"/>
                  <a:pt x="5918200" y="9220200"/>
                  <a:pt x="6134100" y="9220200"/>
                </a:cubicBezTo>
                <a:cubicBezTo>
                  <a:pt x="6311900" y="9220200"/>
                  <a:pt x="6311900" y="9220200"/>
                  <a:pt x="7188200" y="9258300"/>
                </a:cubicBezTo>
                <a:lnTo>
                  <a:pt x="7188200" y="8877300"/>
                </a:lnTo>
                <a:lnTo>
                  <a:pt x="6667500" y="8839200"/>
                </a:lnTo>
                <a:cubicBezTo>
                  <a:pt x="6235700" y="8813800"/>
                  <a:pt x="6197600" y="8737600"/>
                  <a:pt x="6197600" y="7924800"/>
                </a:cubicBezTo>
                <a:lnTo>
                  <a:pt x="6197600" y="5473700"/>
                </a:lnTo>
                <a:cubicBezTo>
                  <a:pt x="6197600" y="3987800"/>
                  <a:pt x="5499100" y="3263900"/>
                  <a:pt x="4076700" y="3263900"/>
                </a:cubicBezTo>
                <a:cubicBezTo>
                  <a:pt x="3606800" y="3263900"/>
                  <a:pt x="3340100" y="3352800"/>
                  <a:pt x="3073400" y="3581400"/>
                </a:cubicBezTo>
                <a:lnTo>
                  <a:pt x="2108200" y="4419600"/>
                </a:lnTo>
                <a:lnTo>
                  <a:pt x="2108200" y="101600"/>
                </a:lnTo>
                <a:lnTo>
                  <a:pt x="1993900" y="0"/>
                </a:lnTo>
                <a:cubicBezTo>
                  <a:pt x="1435100" y="215900"/>
                  <a:pt x="1016000" y="317500"/>
                  <a:pt x="12700" y="469900"/>
                </a:cubicBezTo>
                <a:close/>
                <a:moveTo>
                  <a:pt x="83185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" name="Freeform 3255"/>
          <p:cNvSpPr/>
          <p:nvPr/>
        </p:nvSpPr>
        <p:spPr>
          <a:xfrm rot="0" flipH="0" flipV="0">
            <a:off x="10307899" y="9729874"/>
            <a:ext cx="7436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" name="Freeform 3256"/>
          <p:cNvSpPr/>
          <p:nvPr/>
        </p:nvSpPr>
        <p:spPr>
          <a:xfrm rot="0" flipH="0" flipV="0">
            <a:off x="11044335" y="9729874"/>
            <a:ext cx="74369" cy="155855"/>
          </a:xfrm>
          <a:custGeom>
            <a:pathLst>
              <a:path w="3771900" h="8039100">
                <a:moveTo>
                  <a:pt x="965200" y="3035300"/>
                </a:moveTo>
                <a:lnTo>
                  <a:pt x="965200" y="6692900"/>
                </a:lnTo>
                <a:cubicBezTo>
                  <a:pt x="965200" y="7632700"/>
                  <a:pt x="1384300" y="8039100"/>
                  <a:pt x="2362200" y="8039100"/>
                </a:cubicBezTo>
                <a:cubicBezTo>
                  <a:pt x="2654300" y="8039100"/>
                  <a:pt x="2959100" y="7975600"/>
                  <a:pt x="3035300" y="7886700"/>
                </a:cubicBezTo>
                <a:lnTo>
                  <a:pt x="3644900" y="7213600"/>
                </a:lnTo>
                <a:lnTo>
                  <a:pt x="3479800" y="6997700"/>
                </a:lnTo>
                <a:cubicBezTo>
                  <a:pt x="3162300" y="7175500"/>
                  <a:pt x="2971800" y="7239000"/>
                  <a:pt x="2730500" y="7239000"/>
                </a:cubicBezTo>
                <a:cubicBezTo>
                  <a:pt x="2235200" y="7239000"/>
                  <a:pt x="2032000" y="6985000"/>
                  <a:pt x="2032000" y="6362700"/>
                </a:cubicBezTo>
                <a:lnTo>
                  <a:pt x="2032000" y="3035300"/>
                </a:lnTo>
                <a:lnTo>
                  <a:pt x="3657600" y="3035300"/>
                </a:lnTo>
                <a:lnTo>
                  <a:pt x="3771900" y="2349500"/>
                </a:lnTo>
                <a:lnTo>
                  <a:pt x="2032000" y="2425700"/>
                </a:lnTo>
                <a:lnTo>
                  <a:pt x="2032000" y="1943100"/>
                </a:lnTo>
                <a:cubicBezTo>
                  <a:pt x="2032000" y="1409700"/>
                  <a:pt x="2070100" y="952500"/>
                  <a:pt x="2171700" y="139700"/>
                </a:cubicBezTo>
                <a:lnTo>
                  <a:pt x="2019300" y="0"/>
                </a:lnTo>
                <a:cubicBezTo>
                  <a:pt x="1714500" y="190500"/>
                  <a:pt x="1333500" y="355600"/>
                  <a:pt x="939800" y="482600"/>
                </a:cubicBezTo>
                <a:cubicBezTo>
                  <a:pt x="977900" y="863600"/>
                  <a:pt x="990600" y="1104900"/>
                  <a:pt x="990600" y="1485900"/>
                </a:cubicBezTo>
                <a:lnTo>
                  <a:pt x="990600" y="2374900"/>
                </a:lnTo>
                <a:lnTo>
                  <a:pt x="0" y="2819400"/>
                </a:lnTo>
                <a:lnTo>
                  <a:pt x="0" y="3086100"/>
                </a:lnTo>
                <a:close/>
                <a:moveTo>
                  <a:pt x="4572000" y="78867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" name="Freeform 3257"/>
          <p:cNvSpPr/>
          <p:nvPr/>
        </p:nvSpPr>
        <p:spPr>
          <a:xfrm rot="0" flipH="0" flipV="0">
            <a:off x="11125716" y="9713623"/>
            <a:ext cx="62600" cy="169890"/>
          </a:xfrm>
          <a:custGeom>
            <a:pathLst>
              <a:path w="3175000" h="8763000">
                <a:moveTo>
                  <a:pt x="2120900" y="2819400"/>
                </a:moveTo>
                <a:lnTo>
                  <a:pt x="2006600" y="2768600"/>
                </a:lnTo>
                <a:cubicBezTo>
                  <a:pt x="1358900" y="3035300"/>
                  <a:pt x="698500" y="3213100"/>
                  <a:pt x="25400" y="3289300"/>
                </a:cubicBezTo>
                <a:lnTo>
                  <a:pt x="25400" y="3644900"/>
                </a:lnTo>
                <a:lnTo>
                  <a:pt x="495300" y="3644900"/>
                </a:lnTo>
                <a:cubicBezTo>
                  <a:pt x="1003300" y="3644900"/>
                  <a:pt x="1054100" y="3733800"/>
                  <a:pt x="1054100" y="4572000"/>
                </a:cubicBezTo>
                <a:lnTo>
                  <a:pt x="1054100" y="7429500"/>
                </a:lnTo>
                <a:cubicBezTo>
                  <a:pt x="1054100" y="8229600"/>
                  <a:pt x="1016000" y="8318500"/>
                  <a:pt x="584200" y="8343900"/>
                </a:cubicBezTo>
                <a:lnTo>
                  <a:pt x="0" y="8382000"/>
                </a:lnTo>
                <a:lnTo>
                  <a:pt x="0" y="8763000"/>
                </a:lnTo>
                <a:cubicBezTo>
                  <a:pt x="1270000" y="8724900"/>
                  <a:pt x="1270000" y="8724900"/>
                  <a:pt x="1587500" y="8724900"/>
                </a:cubicBezTo>
                <a:cubicBezTo>
                  <a:pt x="1905000" y="8724900"/>
                  <a:pt x="1905000" y="8724900"/>
                  <a:pt x="3175000" y="8763000"/>
                </a:cubicBezTo>
                <a:lnTo>
                  <a:pt x="3175000" y="8382000"/>
                </a:lnTo>
                <a:lnTo>
                  <a:pt x="2590800" y="8343900"/>
                </a:lnTo>
                <a:cubicBezTo>
                  <a:pt x="2159000" y="8318500"/>
                  <a:pt x="2120900" y="8229600"/>
                  <a:pt x="2120900" y="7429500"/>
                </a:cubicBezTo>
                <a:close/>
                <a:moveTo>
                  <a:pt x="5638800" y="8724900"/>
                </a:moveTo>
                <a:moveTo>
                  <a:pt x="1536700" y="0"/>
                </a:moveTo>
                <a:cubicBezTo>
                  <a:pt x="1155700" y="0"/>
                  <a:pt x="825500" y="330200"/>
                  <a:pt x="825500" y="711200"/>
                </a:cubicBezTo>
                <a:cubicBezTo>
                  <a:pt x="825500" y="1079500"/>
                  <a:pt x="1155700" y="1409700"/>
                  <a:pt x="1524000" y="1409700"/>
                </a:cubicBezTo>
                <a:cubicBezTo>
                  <a:pt x="1892300" y="1409700"/>
                  <a:pt x="2235200" y="1079500"/>
                  <a:pt x="2235200" y="711200"/>
                </a:cubicBezTo>
                <a:cubicBezTo>
                  <a:pt x="2235200" y="355600"/>
                  <a:pt x="1892300" y="0"/>
                  <a:pt x="1536700" y="0"/>
                </a:cubicBezTo>
                <a:close/>
                <a:moveTo>
                  <a:pt x="8458200" y="87249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" name="Freeform 3258"/>
          <p:cNvSpPr/>
          <p:nvPr/>
        </p:nvSpPr>
        <p:spPr>
          <a:xfrm rot="0" flipH="0" flipV="0">
            <a:off x="11309762" y="9704021"/>
            <a:ext cx="62600" cy="179492"/>
          </a:xfrm>
          <a:custGeom>
            <a:pathLst>
              <a:path w="3175000" h="9258300">
                <a:moveTo>
                  <a:pt x="25400" y="825500"/>
                </a:moveTo>
                <a:lnTo>
                  <a:pt x="736600" y="825500"/>
                </a:lnTo>
                <a:cubicBezTo>
                  <a:pt x="965200" y="825500"/>
                  <a:pt x="1054100" y="965200"/>
                  <a:pt x="1054100" y="1346200"/>
                </a:cubicBezTo>
                <a:lnTo>
                  <a:pt x="1054100" y="7924800"/>
                </a:lnTo>
                <a:cubicBezTo>
                  <a:pt x="1054100" y="8724900"/>
                  <a:pt x="1016000" y="8813800"/>
                  <a:pt x="584200" y="8839200"/>
                </a:cubicBezTo>
                <a:lnTo>
                  <a:pt x="0" y="8877300"/>
                </a:lnTo>
                <a:lnTo>
                  <a:pt x="0" y="9258300"/>
                </a:lnTo>
                <a:cubicBezTo>
                  <a:pt x="1270000" y="9220200"/>
                  <a:pt x="1270000" y="9220200"/>
                  <a:pt x="1587500" y="9220200"/>
                </a:cubicBezTo>
                <a:cubicBezTo>
                  <a:pt x="1905000" y="9220200"/>
                  <a:pt x="1905000" y="9220200"/>
                  <a:pt x="3175000" y="9258300"/>
                </a:cubicBezTo>
                <a:lnTo>
                  <a:pt x="3175000" y="8877300"/>
                </a:lnTo>
                <a:lnTo>
                  <a:pt x="2590800" y="8839200"/>
                </a:lnTo>
                <a:cubicBezTo>
                  <a:pt x="2159000" y="8813800"/>
                  <a:pt x="2120900" y="8724900"/>
                  <a:pt x="2120900" y="7924800"/>
                </a:cubicBezTo>
                <a:lnTo>
                  <a:pt x="2120900" y="101600"/>
                </a:lnTo>
                <a:lnTo>
                  <a:pt x="2006600" y="0"/>
                </a:lnTo>
                <a:cubicBezTo>
                  <a:pt x="1447800" y="215900"/>
                  <a:pt x="1028700" y="317500"/>
                  <a:pt x="25400" y="469900"/>
                </a:cubicBezTo>
                <a:close/>
                <a:moveTo>
                  <a:pt x="8128000" y="9220200"/>
                </a:moveTo>
              </a:path>
            </a:pathLst>
          </a:custGeom>
          <a:solidFill>
            <a:srgbClr val="000000">
              <a:alpha val="100000"/>
            </a:srgbClr>
          </a:solidFill>
          <a:ln w="12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3259" name="Freeform 3259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" name="Freeform 3260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1" name="Picture 3261"/>
          <p:cNvPicPr>
            <a:picLocks noChangeAspect="0" noChangeArrowheads="1"/>
          </p:cNvPicPr>
          <p:nvPr/>
        </p:nvPicPr>
        <p:blipFill>
          <a:blip r:embed="rId32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3262" name="Picture 3262"/>
          <p:cNvPicPr>
            <a:picLocks noChangeAspect="0" noChangeArrowheads="1"/>
          </p:cNvPicPr>
          <p:nvPr/>
        </p:nvPicPr>
        <p:blipFill>
          <a:blip r:embed="rId32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3263" name="Freeform 3263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264" name="Picture 3264"/>
          <p:cNvPicPr>
            <a:picLocks noChangeAspect="0" noChangeArrowheads="1"/>
          </p:cNvPicPr>
          <p:nvPr/>
        </p:nvPicPr>
        <p:blipFill>
          <a:blip r:embed="rId32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3265" name="Picture 3265"/>
          <p:cNvPicPr>
            <a:picLocks noChangeAspect="0" noChangeArrowheads="1"/>
          </p:cNvPicPr>
          <p:nvPr/>
        </p:nvPicPr>
        <p:blipFill>
          <a:blip r:embed="rId32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03200" y="1308620"/>
            <a:ext cx="12598400" cy="6477000"/>
          </a:xfrm>
          <a:prstGeom prst="rect">
            <a:avLst/>
          </a:prstGeom>
          <a:noFill/>
          <a:extLst/>
        </p:spPr>
      </p:pic>
      <p:sp>
        <p:nvSpPr>
          <p:cNvPr id="3266" name="Rectangle 3266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3267" name="Freeform 3267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" name="Freeform 3268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9" name="Freeform 3269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" name="Freeform 3270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" name="Freeform 3271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" name="Freeform 3272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" name="Freeform 3273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" name="Freeform 3274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" name="Freeform 3275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" name="Freeform 3276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" name="Freeform 3277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" name="Freeform 3278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" name="Freeform 3279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" name="Freeform 3280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" name="Freeform 3281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" name="Freeform 3282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" name="Freeform 3283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" name="Freeform 3284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" name="Freeform 3285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" name="Freeform 3286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" name="Freeform 3287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" name="Freeform 3288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" name="Freeform 3289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" name="Freeform 3290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" name="Freeform 3291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" name="Freeform 3292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" name="Freeform 3293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" name="Freeform 3294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" name="Freeform 3295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" name="Freeform 3296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" name="Freeform 3297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" name="Freeform 3298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" name="Freeform 3299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" name="Rectangle 3300"/>
          <p:cNvSpPr/>
          <p:nvPr/>
        </p:nvSpPr>
        <p:spPr>
          <a:xfrm rot="0" flipH="0" flipV="0">
            <a:off x="1431970" y="19065"/>
            <a:ext cx="10164089" cy="914400"/>
          </a:xfrm>
          <a:prstGeom prst="rect">
            <a:avLst/>
          </a:prstGeom>
        </p:spPr>
      </p:sp>
      <p:sp>
        <p:nvSpPr>
          <p:cNvPr id="3301" name="Freeform 3301"/>
          <p:cNvSpPr/>
          <p:nvPr/>
        </p:nvSpPr>
        <p:spPr>
          <a:xfrm rot="0" flipH="0" flipV="0">
            <a:off x="1449461" y="209565"/>
            <a:ext cx="480714" cy="548640"/>
          </a:xfrm>
          <a:custGeom>
            <a:pathLst>
              <a:path w="8011914" h="9144000">
                <a:moveTo>
                  <a:pt x="6027539" y="0"/>
                </a:moveTo>
                <a:lnTo>
                  <a:pt x="8011914" y="0"/>
                </a:lnTo>
                <a:lnTo>
                  <a:pt x="4892675" y="9144000"/>
                </a:lnTo>
                <a:lnTo>
                  <a:pt x="3088085" y="9144000"/>
                </a:lnTo>
                <a:lnTo>
                  <a:pt x="0" y="0"/>
                </a:lnTo>
                <a:lnTo>
                  <a:pt x="2040136" y="0"/>
                </a:lnTo>
                <a:lnTo>
                  <a:pt x="4024511" y="6941741"/>
                </a:lnTo>
                <a:close/>
                <a:moveTo>
                  <a:pt x="8852496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" name="Freeform 3302"/>
          <p:cNvSpPr/>
          <p:nvPr/>
        </p:nvSpPr>
        <p:spPr>
          <a:xfrm rot="0" flipH="0" flipV="0">
            <a:off x="1920498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" name="Freeform 3303"/>
          <p:cNvSpPr/>
          <p:nvPr/>
        </p:nvSpPr>
        <p:spPr>
          <a:xfrm rot="0" flipH="0" flipV="0">
            <a:off x="2373338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" name="Freeform 3304"/>
          <p:cNvSpPr/>
          <p:nvPr/>
        </p:nvSpPr>
        <p:spPr>
          <a:xfrm rot="0" flipH="0" flipV="0">
            <a:off x="2584283" y="211851"/>
            <a:ext cx="365748" cy="546354"/>
          </a:xfrm>
          <a:custGeom>
            <a:pathLst>
              <a:path w="6095802" h="9105900">
                <a:moveTo>
                  <a:pt x="3714552" y="2171700"/>
                </a:moveTo>
                <a:cubicBezTo>
                  <a:pt x="4132064" y="2171700"/>
                  <a:pt x="4511345" y="2244064"/>
                  <a:pt x="4852393" y="2388791"/>
                </a:cubicBezTo>
                <a:cubicBezTo>
                  <a:pt x="5193440" y="2533518"/>
                  <a:pt x="5473568" y="2754710"/>
                  <a:pt x="5692775" y="3052366"/>
                </a:cubicBezTo>
                <a:cubicBezTo>
                  <a:pt x="5878777" y="3304646"/>
                  <a:pt x="5992416" y="3564136"/>
                  <a:pt x="6033691" y="3830836"/>
                </a:cubicBezTo>
                <a:cubicBezTo>
                  <a:pt x="6075098" y="4097536"/>
                  <a:pt x="6095802" y="4532710"/>
                  <a:pt x="6095802" y="5136357"/>
                </a:cubicBezTo>
                <a:lnTo>
                  <a:pt x="6095802" y="9105900"/>
                </a:lnTo>
                <a:lnTo>
                  <a:pt x="4291211" y="9105900"/>
                </a:lnTo>
                <a:lnTo>
                  <a:pt x="4291211" y="4996260"/>
                </a:lnTo>
                <a:cubicBezTo>
                  <a:pt x="4291211" y="4632590"/>
                  <a:pt x="4229232" y="4339167"/>
                  <a:pt x="4105275" y="4115991"/>
                </a:cubicBezTo>
                <a:cubicBezTo>
                  <a:pt x="3944012" y="3801931"/>
                  <a:pt x="3638087" y="3644900"/>
                  <a:pt x="3187502" y="3644900"/>
                </a:cubicBezTo>
                <a:cubicBezTo>
                  <a:pt x="2720248" y="3644900"/>
                  <a:pt x="2365706" y="3800939"/>
                  <a:pt x="2123877" y="4113015"/>
                </a:cubicBezTo>
                <a:cubicBezTo>
                  <a:pt x="1882048" y="4424958"/>
                  <a:pt x="1761133" y="4870186"/>
                  <a:pt x="1761133" y="5448697"/>
                </a:cubicBezTo>
                <a:lnTo>
                  <a:pt x="1761133" y="9105900"/>
                </a:lnTo>
                <a:lnTo>
                  <a:pt x="0" y="9105900"/>
                </a:lnTo>
                <a:lnTo>
                  <a:pt x="0" y="0"/>
                </a:lnTo>
                <a:lnTo>
                  <a:pt x="1761133" y="0"/>
                </a:lnTo>
                <a:lnTo>
                  <a:pt x="1761133" y="3228380"/>
                </a:lnTo>
                <a:cubicBezTo>
                  <a:pt x="2017514" y="2834680"/>
                  <a:pt x="2314112" y="2560175"/>
                  <a:pt x="2650927" y="2404865"/>
                </a:cubicBezTo>
                <a:cubicBezTo>
                  <a:pt x="2987874" y="2249422"/>
                  <a:pt x="3342415" y="2171700"/>
                  <a:pt x="3714552" y="2171700"/>
                </a:cubicBezTo>
                <a:close/>
                <a:moveTo>
                  <a:pt x="6096993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" name="Freeform 3305"/>
          <p:cNvSpPr/>
          <p:nvPr/>
        </p:nvSpPr>
        <p:spPr>
          <a:xfrm rot="0" flipH="0" flipV="0">
            <a:off x="3016971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" name="Freeform 3306"/>
          <p:cNvSpPr/>
          <p:nvPr/>
        </p:nvSpPr>
        <p:spPr>
          <a:xfrm rot="0" flipH="0" flipV="0">
            <a:off x="3655086" y="216423"/>
            <a:ext cx="373177" cy="555498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" name="Freeform 3307"/>
          <p:cNvSpPr/>
          <p:nvPr/>
        </p:nvSpPr>
        <p:spPr>
          <a:xfrm rot="0" flipH="0" flipV="0">
            <a:off x="4145133" y="368061"/>
            <a:ext cx="112740" cy="390144"/>
          </a:xfrm>
          <a:custGeom>
            <a:pathLst>
              <a:path w="1879005" h="6502400">
                <a:moveTo>
                  <a:pt x="0" y="0"/>
                </a:moveTo>
                <a:lnTo>
                  <a:pt x="1879005" y="0"/>
                </a:lnTo>
                <a:lnTo>
                  <a:pt x="1879005" y="1854200"/>
                </a:lnTo>
                <a:lnTo>
                  <a:pt x="0" y="1854200"/>
                </a:lnTo>
                <a:close/>
                <a:moveTo>
                  <a:pt x="5063729" y="6502400"/>
                </a:moveTo>
                <a:moveTo>
                  <a:pt x="0" y="4648200"/>
                </a:moveTo>
                <a:lnTo>
                  <a:pt x="1879005" y="4648200"/>
                </a:lnTo>
                <a:lnTo>
                  <a:pt x="1879005" y="6502400"/>
                </a:lnTo>
                <a:lnTo>
                  <a:pt x="0" y="6502400"/>
                </a:lnTo>
                <a:close/>
                <a:moveTo>
                  <a:pt x="415529" y="65024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" name="Freeform 3308"/>
          <p:cNvSpPr/>
          <p:nvPr/>
        </p:nvSpPr>
        <p:spPr>
          <a:xfrm rot="0" flipH="0" flipV="0">
            <a:off x="4582286" y="209565"/>
            <a:ext cx="463974" cy="548640"/>
          </a:xfrm>
          <a:custGeom>
            <a:pathLst>
              <a:path w="7732911" h="9144000">
                <a:moveTo>
                  <a:pt x="1854200" y="1574800"/>
                </a:moveTo>
                <a:lnTo>
                  <a:pt x="1854200" y="7569200"/>
                </a:lnTo>
                <a:lnTo>
                  <a:pt x="3615333" y="7569200"/>
                </a:lnTo>
                <a:cubicBezTo>
                  <a:pt x="4516636" y="7569200"/>
                  <a:pt x="5145022" y="7122650"/>
                  <a:pt x="5500489" y="6229549"/>
                </a:cubicBezTo>
                <a:cubicBezTo>
                  <a:pt x="5694826" y="5739276"/>
                  <a:pt x="5791994" y="5155605"/>
                  <a:pt x="5791994" y="4478536"/>
                </a:cubicBezTo>
                <a:cubicBezTo>
                  <a:pt x="5791994" y="3543896"/>
                  <a:pt x="5646275" y="2826280"/>
                  <a:pt x="5354836" y="2325688"/>
                </a:cubicBezTo>
                <a:cubicBezTo>
                  <a:pt x="5063398" y="1825096"/>
                  <a:pt x="4483563" y="1574800"/>
                  <a:pt x="3615333" y="1574800"/>
                </a:cubicBezTo>
                <a:close/>
                <a:moveTo>
                  <a:pt x="6601818" y="9144000"/>
                </a:moveTo>
                <a:moveTo>
                  <a:pt x="3937794" y="0"/>
                </a:moveTo>
                <a:cubicBezTo>
                  <a:pt x="4504135" y="8335"/>
                  <a:pt x="4975424" y="74480"/>
                  <a:pt x="5351661" y="198438"/>
                </a:cubicBezTo>
                <a:cubicBezTo>
                  <a:pt x="5992482" y="409443"/>
                  <a:pt x="6511330" y="796132"/>
                  <a:pt x="6908205" y="1358504"/>
                </a:cubicBezTo>
                <a:cubicBezTo>
                  <a:pt x="7226499" y="1813455"/>
                  <a:pt x="7443523" y="2305646"/>
                  <a:pt x="7559278" y="2835077"/>
                </a:cubicBezTo>
                <a:cubicBezTo>
                  <a:pt x="7675033" y="3364376"/>
                  <a:pt x="7732911" y="3868936"/>
                  <a:pt x="7732911" y="4348758"/>
                </a:cubicBezTo>
                <a:cubicBezTo>
                  <a:pt x="7732911" y="5564651"/>
                  <a:pt x="7488966" y="6594409"/>
                  <a:pt x="7001074" y="7438033"/>
                </a:cubicBezTo>
                <a:cubicBezTo>
                  <a:pt x="6339616" y="8575345"/>
                  <a:pt x="5318522" y="9144000"/>
                  <a:pt x="3937794" y="9144000"/>
                </a:cubicBezTo>
                <a:lnTo>
                  <a:pt x="0" y="9144000"/>
                </a:lnTo>
                <a:lnTo>
                  <a:pt x="0" y="0"/>
                </a:lnTo>
                <a:close/>
                <a:moveTo>
                  <a:pt x="8176618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" name="Freeform 3309"/>
          <p:cNvSpPr/>
          <p:nvPr/>
        </p:nvSpPr>
        <p:spPr>
          <a:xfrm rot="0" flipH="0" flipV="0">
            <a:off x="5092049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" name="Freeform 3310"/>
          <p:cNvSpPr/>
          <p:nvPr/>
        </p:nvSpPr>
        <p:spPr>
          <a:xfrm rot="0" flipH="0" flipV="0">
            <a:off x="5506194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" name="Freeform 3311"/>
          <p:cNvSpPr/>
          <p:nvPr/>
        </p:nvSpPr>
        <p:spPr>
          <a:xfrm rot="0" flipH="0" flipV="0">
            <a:off x="5769619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" name="Freeform 3312"/>
          <p:cNvSpPr/>
          <p:nvPr/>
        </p:nvSpPr>
        <p:spPr>
          <a:xfrm rot="0" flipH="0" flipV="0">
            <a:off x="6224329" y="211851"/>
            <a:ext cx="373177" cy="546354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" name="Freeform 3313"/>
          <p:cNvSpPr/>
          <p:nvPr/>
        </p:nvSpPr>
        <p:spPr>
          <a:xfrm rot="0" flipH="0" flipV="0">
            <a:off x="6607589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" name="Freeform 3314"/>
          <p:cNvSpPr/>
          <p:nvPr/>
        </p:nvSpPr>
        <p:spPr>
          <a:xfrm rot="0" flipH="0" flipV="0">
            <a:off x="6878086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" name="Freeform 3315"/>
          <p:cNvSpPr/>
          <p:nvPr/>
        </p:nvSpPr>
        <p:spPr>
          <a:xfrm rot="0" flipH="0" flipV="0">
            <a:off x="7367329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" name="Freeform 3316"/>
          <p:cNvSpPr/>
          <p:nvPr/>
        </p:nvSpPr>
        <p:spPr>
          <a:xfrm rot="0" flipH="0" flipV="0">
            <a:off x="7666494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" name="Freeform 3317"/>
          <p:cNvSpPr/>
          <p:nvPr/>
        </p:nvSpPr>
        <p:spPr>
          <a:xfrm rot="0" flipH="0" flipV="0">
            <a:off x="7851770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" name="Freeform 3318"/>
          <p:cNvSpPr/>
          <p:nvPr/>
        </p:nvSpPr>
        <p:spPr>
          <a:xfrm rot="0" flipH="0" flipV="0">
            <a:off x="8302003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" name="Freeform 3319"/>
          <p:cNvSpPr/>
          <p:nvPr/>
        </p:nvSpPr>
        <p:spPr>
          <a:xfrm rot="0" flipH="0" flipV="0">
            <a:off x="8510341" y="343677"/>
            <a:ext cx="581917" cy="414528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" name="Freeform 3320"/>
          <p:cNvSpPr/>
          <p:nvPr/>
        </p:nvSpPr>
        <p:spPr>
          <a:xfrm rot="0" flipH="0" flipV="0">
            <a:off x="9186792" y="342153"/>
            <a:ext cx="366117" cy="425196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" name="Freeform 3321"/>
          <p:cNvSpPr/>
          <p:nvPr/>
        </p:nvSpPr>
        <p:spPr>
          <a:xfrm rot="0" flipH="0" flipV="0">
            <a:off x="9657436" y="210327"/>
            <a:ext cx="106037" cy="547878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" name="Freeform 3322"/>
          <p:cNvSpPr/>
          <p:nvPr/>
        </p:nvSpPr>
        <p:spPr>
          <a:xfrm rot="0" flipH="0" flipV="0">
            <a:off x="9839355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" name="Freeform 3323"/>
          <p:cNvSpPr/>
          <p:nvPr/>
        </p:nvSpPr>
        <p:spPr>
          <a:xfrm rot="0" flipH="0" flipV="0">
            <a:off x="10263179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" name="Freeform 3324"/>
          <p:cNvSpPr/>
          <p:nvPr/>
        </p:nvSpPr>
        <p:spPr>
          <a:xfrm rot="0" flipH="0" flipV="0">
            <a:off x="10672859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" name="Freeform 3325"/>
          <p:cNvSpPr/>
          <p:nvPr/>
        </p:nvSpPr>
        <p:spPr>
          <a:xfrm rot="0" flipH="0" flipV="0">
            <a:off x="10969764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" name="Freeform 3326"/>
          <p:cNvSpPr/>
          <p:nvPr/>
        </p:nvSpPr>
        <p:spPr>
          <a:xfrm rot="0" flipH="0" flipV="0">
            <a:off x="11155040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" name="Rectangle 3327"/>
          <p:cNvSpPr/>
          <p:nvPr/>
        </p:nvSpPr>
        <p:spPr>
          <a:xfrm rot="0" flipH="0" flipV="0">
            <a:off x="6558684" y="9398005"/>
            <a:ext cx="268604" cy="304798"/>
          </a:xfrm>
          <a:prstGeom prst="rect">
            <a:avLst/>
          </a:prstGeom>
        </p:spPr>
      </p:sp>
      <p:sp>
        <p:nvSpPr>
          <p:cNvPr id="3328" name="Freeform 3328"/>
          <p:cNvSpPr/>
          <p:nvPr/>
        </p:nvSpPr>
        <p:spPr>
          <a:xfrm rot="0" flipH="0" flipV="0">
            <a:off x="6576297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" name="Freeform 3329"/>
          <p:cNvSpPr/>
          <p:nvPr/>
        </p:nvSpPr>
        <p:spPr>
          <a:xfrm rot="0" flipH="0" flipV="0">
            <a:off x="6703678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3330" name="Freeform 3330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" name="Freeform 3331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32" name="Picture 3332"/>
          <p:cNvPicPr>
            <a:picLocks noChangeAspect="0" noChangeArrowheads="1"/>
          </p:cNvPicPr>
          <p:nvPr/>
        </p:nvPicPr>
        <p:blipFill>
          <a:blip r:embed="rId33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3333" name="Picture 3333"/>
          <p:cNvPicPr>
            <a:picLocks noChangeAspect="0" noChangeArrowheads="1"/>
          </p:cNvPicPr>
          <p:nvPr/>
        </p:nvPicPr>
        <p:blipFill>
          <a:blip r:embed="rId33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3334" name="Freeform 3334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335" name="Picture 3335"/>
          <p:cNvPicPr>
            <a:picLocks noChangeAspect="0" noChangeArrowheads="1"/>
          </p:cNvPicPr>
          <p:nvPr/>
        </p:nvPicPr>
        <p:blipFill>
          <a:blip r:embed="rId33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3336" name="Picture 3336"/>
          <p:cNvPicPr>
            <a:picLocks noChangeAspect="0" noChangeArrowheads="1"/>
          </p:cNvPicPr>
          <p:nvPr/>
        </p:nvPicPr>
        <p:blipFill>
          <a:blip r:embed="rId33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93388"/>
            <a:ext cx="13004800" cy="6565617"/>
          </a:xfrm>
          <a:prstGeom prst="rect">
            <a:avLst/>
          </a:prstGeom>
          <a:noFill/>
          <a:extLst/>
        </p:spPr>
      </p:pic>
      <p:sp>
        <p:nvSpPr>
          <p:cNvPr id="3337" name="Rectangle 3337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3338" name="Freeform 3338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" name="Freeform 3339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" name="Freeform 3340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" name="Freeform 3341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" name="Freeform 3342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" name="Freeform 3343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" name="Freeform 3344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" name="Freeform 3345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" name="Freeform 3346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" name="Freeform 3347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" name="Freeform 3348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" name="Freeform 3349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" name="Freeform 3350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" name="Freeform 3351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" name="Freeform 3352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" name="Freeform 3353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" name="Freeform 3354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" name="Freeform 3355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" name="Freeform 3356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" name="Freeform 3357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" name="Freeform 3358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" name="Freeform 3359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" name="Freeform 3360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" name="Freeform 3361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" name="Freeform 3362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" name="Freeform 3363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" name="Freeform 3364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" name="Freeform 3365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" name="Freeform 3366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" name="Freeform 3367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" name="Freeform 3368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" name="Freeform 3369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" name="Freeform 3370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" name="Rectangle 3371"/>
          <p:cNvSpPr/>
          <p:nvPr/>
        </p:nvSpPr>
        <p:spPr>
          <a:xfrm rot="0" flipH="0" flipV="0">
            <a:off x="1025350" y="30241"/>
            <a:ext cx="10977262" cy="877823"/>
          </a:xfrm>
          <a:prstGeom prst="rect">
            <a:avLst/>
          </a:prstGeom>
        </p:spPr>
      </p:sp>
      <p:sp>
        <p:nvSpPr>
          <p:cNvPr id="3372" name="Freeform 3372"/>
          <p:cNvSpPr/>
          <p:nvPr/>
        </p:nvSpPr>
        <p:spPr>
          <a:xfrm rot="0" flipH="0" flipV="0">
            <a:off x="1042140" y="213121"/>
            <a:ext cx="461486" cy="526694"/>
          </a:xfrm>
          <a:custGeom>
            <a:pathLst>
              <a:path w="8011914" h="9144000">
                <a:moveTo>
                  <a:pt x="6027539" y="0"/>
                </a:moveTo>
                <a:lnTo>
                  <a:pt x="8011914" y="0"/>
                </a:lnTo>
                <a:lnTo>
                  <a:pt x="4892675" y="9144000"/>
                </a:lnTo>
                <a:lnTo>
                  <a:pt x="3088085" y="9144000"/>
                </a:lnTo>
                <a:lnTo>
                  <a:pt x="0" y="0"/>
                </a:lnTo>
                <a:lnTo>
                  <a:pt x="2040136" y="0"/>
                </a:lnTo>
                <a:lnTo>
                  <a:pt x="4024511" y="6941741"/>
                </a:lnTo>
                <a:close/>
                <a:moveTo>
                  <a:pt x="8852496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" name="Freeform 3373"/>
          <p:cNvSpPr/>
          <p:nvPr/>
        </p:nvSpPr>
        <p:spPr>
          <a:xfrm rot="0" flipH="0" flipV="0">
            <a:off x="1494336" y="340405"/>
            <a:ext cx="364685" cy="41184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" name="Freeform 3374"/>
          <p:cNvSpPr/>
          <p:nvPr/>
        </p:nvSpPr>
        <p:spPr>
          <a:xfrm rot="0" flipH="0" flipV="0">
            <a:off x="1929062" y="210195"/>
            <a:ext cx="103235" cy="52962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" name="Freeform 3375"/>
          <p:cNvSpPr/>
          <p:nvPr/>
        </p:nvSpPr>
        <p:spPr>
          <a:xfrm rot="0" flipH="0" flipV="0">
            <a:off x="2131570" y="215315"/>
            <a:ext cx="351118" cy="524499"/>
          </a:xfrm>
          <a:custGeom>
            <a:pathLst>
              <a:path w="6095802" h="9105900">
                <a:moveTo>
                  <a:pt x="3714552" y="2171700"/>
                </a:moveTo>
                <a:cubicBezTo>
                  <a:pt x="4132064" y="2171700"/>
                  <a:pt x="4511345" y="2244064"/>
                  <a:pt x="4852393" y="2388791"/>
                </a:cubicBezTo>
                <a:cubicBezTo>
                  <a:pt x="5193440" y="2533518"/>
                  <a:pt x="5473568" y="2754710"/>
                  <a:pt x="5692775" y="3052366"/>
                </a:cubicBezTo>
                <a:cubicBezTo>
                  <a:pt x="5878777" y="3304646"/>
                  <a:pt x="5992416" y="3564136"/>
                  <a:pt x="6033691" y="3830836"/>
                </a:cubicBezTo>
                <a:cubicBezTo>
                  <a:pt x="6075098" y="4097536"/>
                  <a:pt x="6095802" y="4532710"/>
                  <a:pt x="6095802" y="5136357"/>
                </a:cubicBezTo>
                <a:lnTo>
                  <a:pt x="6095802" y="9105900"/>
                </a:lnTo>
                <a:lnTo>
                  <a:pt x="4291211" y="9105900"/>
                </a:lnTo>
                <a:lnTo>
                  <a:pt x="4291211" y="4996260"/>
                </a:lnTo>
                <a:cubicBezTo>
                  <a:pt x="4291211" y="4632590"/>
                  <a:pt x="4229232" y="4339167"/>
                  <a:pt x="4105275" y="4115991"/>
                </a:cubicBezTo>
                <a:cubicBezTo>
                  <a:pt x="3944012" y="3801931"/>
                  <a:pt x="3638087" y="3644900"/>
                  <a:pt x="3187502" y="3644900"/>
                </a:cubicBezTo>
                <a:cubicBezTo>
                  <a:pt x="2720248" y="3644900"/>
                  <a:pt x="2365706" y="3800939"/>
                  <a:pt x="2123877" y="4113015"/>
                </a:cubicBezTo>
                <a:cubicBezTo>
                  <a:pt x="1882048" y="4424958"/>
                  <a:pt x="1761133" y="4870186"/>
                  <a:pt x="1761133" y="5448697"/>
                </a:cubicBezTo>
                <a:lnTo>
                  <a:pt x="1761133" y="9105900"/>
                </a:lnTo>
                <a:lnTo>
                  <a:pt x="0" y="9105900"/>
                </a:lnTo>
                <a:lnTo>
                  <a:pt x="0" y="0"/>
                </a:lnTo>
                <a:lnTo>
                  <a:pt x="1761133" y="0"/>
                </a:lnTo>
                <a:lnTo>
                  <a:pt x="1761133" y="3228380"/>
                </a:lnTo>
                <a:cubicBezTo>
                  <a:pt x="2017514" y="2834680"/>
                  <a:pt x="2314112" y="2560175"/>
                  <a:pt x="2650927" y="2404865"/>
                </a:cubicBezTo>
                <a:cubicBezTo>
                  <a:pt x="2987874" y="2249422"/>
                  <a:pt x="3342415" y="2171700"/>
                  <a:pt x="3714552" y="2171700"/>
                </a:cubicBezTo>
                <a:close/>
                <a:moveTo>
                  <a:pt x="6096993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6" name="Freeform 3376"/>
          <p:cNvSpPr/>
          <p:nvPr/>
        </p:nvSpPr>
        <p:spPr>
          <a:xfrm rot="0" flipH="0" flipV="0">
            <a:off x="2546950" y="340405"/>
            <a:ext cx="369455" cy="412577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" name="Freeform 3377"/>
          <p:cNvSpPr/>
          <p:nvPr/>
        </p:nvSpPr>
        <p:spPr>
          <a:xfrm rot="0" flipH="0" flipV="0">
            <a:off x="3159541" y="224825"/>
            <a:ext cx="363256" cy="514990"/>
          </a:xfrm>
          <a:custGeom>
            <a:pathLst>
              <a:path w="6306542" h="8940800">
                <a:moveTo>
                  <a:pt x="6306542" y="7010400"/>
                </a:moveTo>
                <a:lnTo>
                  <a:pt x="5289550" y="7010400"/>
                </a:lnTo>
                <a:lnTo>
                  <a:pt x="5289550" y="8940800"/>
                </a:lnTo>
                <a:lnTo>
                  <a:pt x="3559373" y="8940800"/>
                </a:lnTo>
                <a:lnTo>
                  <a:pt x="3559373" y="7010400"/>
                </a:lnTo>
                <a:lnTo>
                  <a:pt x="0" y="7010400"/>
                </a:lnTo>
                <a:lnTo>
                  <a:pt x="0" y="5464572"/>
                </a:lnTo>
                <a:lnTo>
                  <a:pt x="3305175" y="0"/>
                </a:lnTo>
                <a:lnTo>
                  <a:pt x="5289550" y="0"/>
                </a:lnTo>
                <a:lnTo>
                  <a:pt x="5289550" y="5626100"/>
                </a:lnTo>
                <a:lnTo>
                  <a:pt x="6306542" y="5626100"/>
                </a:lnTo>
                <a:close/>
                <a:moveTo>
                  <a:pt x="1595438" y="8940800"/>
                </a:moveTo>
                <a:moveTo>
                  <a:pt x="3559373" y="5626100"/>
                </a:moveTo>
                <a:lnTo>
                  <a:pt x="3559373" y="1757165"/>
                </a:lnTo>
                <a:lnTo>
                  <a:pt x="1308298" y="5626100"/>
                </a:lnTo>
                <a:close/>
                <a:moveTo>
                  <a:pt x="2979738" y="89408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" name="Freeform 3378"/>
          <p:cNvSpPr/>
          <p:nvPr/>
        </p:nvSpPr>
        <p:spPr>
          <a:xfrm rot="0" flipH="0" flipV="0">
            <a:off x="3629986" y="365277"/>
            <a:ext cx="108230" cy="374538"/>
          </a:xfrm>
          <a:custGeom>
            <a:pathLst>
              <a:path w="1879005" h="6502400">
                <a:moveTo>
                  <a:pt x="0" y="0"/>
                </a:moveTo>
                <a:lnTo>
                  <a:pt x="1879005" y="0"/>
                </a:lnTo>
                <a:lnTo>
                  <a:pt x="1879005" y="1854200"/>
                </a:lnTo>
                <a:lnTo>
                  <a:pt x="0" y="1854200"/>
                </a:lnTo>
                <a:close/>
                <a:moveTo>
                  <a:pt x="5063729" y="6502400"/>
                </a:moveTo>
                <a:moveTo>
                  <a:pt x="0" y="4648200"/>
                </a:moveTo>
                <a:lnTo>
                  <a:pt x="1879005" y="4648200"/>
                </a:lnTo>
                <a:lnTo>
                  <a:pt x="1879005" y="6502400"/>
                </a:lnTo>
                <a:lnTo>
                  <a:pt x="0" y="6502400"/>
                </a:lnTo>
                <a:close/>
                <a:moveTo>
                  <a:pt x="415529" y="65024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" name="Freeform 3379"/>
          <p:cNvSpPr/>
          <p:nvPr/>
        </p:nvSpPr>
        <p:spPr>
          <a:xfrm rot="0" flipH="0" flipV="0">
            <a:off x="4049652" y="213121"/>
            <a:ext cx="370766" cy="526694"/>
          </a:xfrm>
          <a:custGeom>
            <a:pathLst>
              <a:path w="6436916" h="9144000">
                <a:moveTo>
                  <a:pt x="0" y="0"/>
                </a:moveTo>
                <a:lnTo>
                  <a:pt x="1909961" y="0"/>
                </a:lnTo>
                <a:lnTo>
                  <a:pt x="1909961" y="7505700"/>
                </a:lnTo>
                <a:lnTo>
                  <a:pt x="6436916" y="7505700"/>
                </a:lnTo>
                <a:lnTo>
                  <a:pt x="6436916" y="9144000"/>
                </a:lnTo>
                <a:lnTo>
                  <a:pt x="0" y="9144000"/>
                </a:lnTo>
                <a:close/>
                <a:moveTo>
                  <a:pt x="8176618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" name="Freeform 3380"/>
          <p:cNvSpPr/>
          <p:nvPr/>
        </p:nvSpPr>
        <p:spPr>
          <a:xfrm rot="0" flipH="0" flipV="0">
            <a:off x="4464323" y="338211"/>
            <a:ext cx="397901" cy="414771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" name="Freeform 3381"/>
          <p:cNvSpPr/>
          <p:nvPr/>
        </p:nvSpPr>
        <p:spPr>
          <a:xfrm rot="0" flipH="0" flipV="0">
            <a:off x="4933275" y="341868"/>
            <a:ext cx="558641" cy="397946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" name="Freeform 3382"/>
          <p:cNvSpPr/>
          <p:nvPr/>
        </p:nvSpPr>
        <p:spPr>
          <a:xfrm rot="0" flipH="0" flipV="0">
            <a:off x="5586955" y="210195"/>
            <a:ext cx="103235" cy="52962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" name="Freeform 3383"/>
          <p:cNvSpPr/>
          <p:nvPr/>
        </p:nvSpPr>
        <p:spPr>
          <a:xfrm rot="0" flipH="0" flipV="0">
            <a:off x="5748738" y="244576"/>
            <a:ext cx="218244" cy="502028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" name="Freeform 3384"/>
          <p:cNvSpPr/>
          <p:nvPr/>
        </p:nvSpPr>
        <p:spPr>
          <a:xfrm rot="0" flipH="0" flipV="0">
            <a:off x="5992334" y="244576"/>
            <a:ext cx="218244" cy="502028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" name="Freeform 3385"/>
          <p:cNvSpPr/>
          <p:nvPr/>
        </p:nvSpPr>
        <p:spPr>
          <a:xfrm rot="0" flipH="0" flipV="0">
            <a:off x="6249509" y="340405"/>
            <a:ext cx="364685" cy="41184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" name="Freeform 3386"/>
          <p:cNvSpPr/>
          <p:nvPr/>
        </p:nvSpPr>
        <p:spPr>
          <a:xfrm rot="0" flipH="0" flipV="0">
            <a:off x="6684235" y="210195"/>
            <a:ext cx="103235" cy="52962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" name="Freeform 3387"/>
          <p:cNvSpPr/>
          <p:nvPr/>
        </p:nvSpPr>
        <p:spPr>
          <a:xfrm rot="0" flipH="0" flipV="0">
            <a:off x="6862099" y="339674"/>
            <a:ext cx="355392" cy="413308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" name="Freeform 3388"/>
          <p:cNvSpPr/>
          <p:nvPr/>
        </p:nvSpPr>
        <p:spPr>
          <a:xfrm rot="0" flipH="0" flipV="0">
            <a:off x="7262181" y="340405"/>
            <a:ext cx="369455" cy="412577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" name="Freeform 3389"/>
          <p:cNvSpPr/>
          <p:nvPr/>
        </p:nvSpPr>
        <p:spPr>
          <a:xfrm rot="0" flipH="0" flipV="0">
            <a:off x="7659760" y="244576"/>
            <a:ext cx="218244" cy="502028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" name="Freeform 3390"/>
          <p:cNvSpPr/>
          <p:nvPr/>
        </p:nvSpPr>
        <p:spPr>
          <a:xfrm rot="0" flipH="0" flipV="0">
            <a:off x="8106572" y="244576"/>
            <a:ext cx="218244" cy="502028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1" name="Freeform 3391"/>
          <p:cNvSpPr/>
          <p:nvPr/>
        </p:nvSpPr>
        <p:spPr>
          <a:xfrm rot="0" flipH="0" flipV="0">
            <a:off x="8366251" y="206537"/>
            <a:ext cx="397901" cy="546445"/>
          </a:xfrm>
          <a:custGeom>
            <a:pathLst>
              <a:path w="6908006" h="9486900">
                <a:moveTo>
                  <a:pt x="3447852" y="8013700"/>
                </a:moveTo>
                <a:cubicBezTo>
                  <a:pt x="3964583" y="8013700"/>
                  <a:pt x="4361392" y="7830014"/>
                  <a:pt x="4638278" y="7462640"/>
                </a:cubicBezTo>
                <a:cubicBezTo>
                  <a:pt x="4915297" y="7095266"/>
                  <a:pt x="5053806" y="6573044"/>
                  <a:pt x="5053806" y="5895975"/>
                </a:cubicBezTo>
                <a:cubicBezTo>
                  <a:pt x="5053806" y="5219039"/>
                  <a:pt x="4915297" y="4697942"/>
                  <a:pt x="4638278" y="4332685"/>
                </a:cubicBezTo>
                <a:cubicBezTo>
                  <a:pt x="4361392" y="3967295"/>
                  <a:pt x="3964583" y="3784600"/>
                  <a:pt x="3447852" y="3784600"/>
                </a:cubicBezTo>
                <a:cubicBezTo>
                  <a:pt x="2931120" y="3784600"/>
                  <a:pt x="2533187" y="3967295"/>
                  <a:pt x="2254052" y="4332685"/>
                </a:cubicBezTo>
                <a:cubicBezTo>
                  <a:pt x="1975049" y="4697942"/>
                  <a:pt x="1835547" y="5219039"/>
                  <a:pt x="1835547" y="5895975"/>
                </a:cubicBezTo>
                <a:cubicBezTo>
                  <a:pt x="1835547" y="6573044"/>
                  <a:pt x="1975049" y="7095266"/>
                  <a:pt x="2254052" y="7462640"/>
                </a:cubicBezTo>
                <a:cubicBezTo>
                  <a:pt x="2533187" y="7830014"/>
                  <a:pt x="2931120" y="8013700"/>
                  <a:pt x="3447852" y="8013700"/>
                </a:cubicBezTo>
                <a:close/>
                <a:moveTo>
                  <a:pt x="835224" y="9258300"/>
                </a:moveTo>
                <a:moveTo>
                  <a:pt x="6908006" y="5889625"/>
                </a:moveTo>
                <a:cubicBezTo>
                  <a:pt x="6908006" y="6880225"/>
                  <a:pt x="6622719" y="7727421"/>
                  <a:pt x="6052145" y="8431213"/>
                </a:cubicBezTo>
                <a:cubicBezTo>
                  <a:pt x="5481704" y="9135005"/>
                  <a:pt x="4615656" y="9486900"/>
                  <a:pt x="3454003" y="9486900"/>
                </a:cubicBezTo>
                <a:cubicBezTo>
                  <a:pt x="2292350" y="9486900"/>
                  <a:pt x="1426236" y="9135005"/>
                  <a:pt x="855663" y="8431213"/>
                </a:cubicBezTo>
                <a:cubicBezTo>
                  <a:pt x="285221" y="7727421"/>
                  <a:pt x="0" y="6880225"/>
                  <a:pt x="0" y="5889625"/>
                </a:cubicBezTo>
                <a:cubicBezTo>
                  <a:pt x="0" y="4915430"/>
                  <a:pt x="285221" y="4071276"/>
                  <a:pt x="855663" y="3357166"/>
                </a:cubicBezTo>
                <a:cubicBezTo>
                  <a:pt x="1426236" y="2643055"/>
                  <a:pt x="2292350" y="2286000"/>
                  <a:pt x="3454003" y="2286000"/>
                </a:cubicBezTo>
                <a:cubicBezTo>
                  <a:pt x="4615656" y="2286000"/>
                  <a:pt x="5481704" y="2643055"/>
                  <a:pt x="6052145" y="3357166"/>
                </a:cubicBezTo>
                <a:cubicBezTo>
                  <a:pt x="6622719" y="4071276"/>
                  <a:pt x="6908006" y="4915430"/>
                  <a:pt x="6908006" y="5889625"/>
                </a:cubicBezTo>
                <a:close/>
                <a:moveTo>
                  <a:pt x="2959299" y="9258300"/>
                </a:moveTo>
                <a:moveTo>
                  <a:pt x="3881834" y="0"/>
                </a:moveTo>
                <a:lnTo>
                  <a:pt x="5500489" y="0"/>
                </a:lnTo>
                <a:lnTo>
                  <a:pt x="5500489" y="1473200"/>
                </a:lnTo>
                <a:lnTo>
                  <a:pt x="3881834" y="1473200"/>
                </a:lnTo>
                <a:close/>
                <a:moveTo>
                  <a:pt x="8848924" y="9258300"/>
                </a:moveTo>
                <a:moveTo>
                  <a:pt x="1401366" y="0"/>
                </a:moveTo>
                <a:lnTo>
                  <a:pt x="3020020" y="0"/>
                </a:lnTo>
                <a:lnTo>
                  <a:pt x="3020020" y="1473200"/>
                </a:lnTo>
                <a:lnTo>
                  <a:pt x="1401366" y="1473200"/>
                </a:lnTo>
                <a:close/>
                <a:moveTo>
                  <a:pt x="8848924" y="9258300"/>
                </a:moveTo>
                <a:moveTo>
                  <a:pt x="3454003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2" name="Freeform 3392"/>
          <p:cNvSpPr/>
          <p:nvPr/>
        </p:nvSpPr>
        <p:spPr>
          <a:xfrm rot="0" flipH="0" flipV="0">
            <a:off x="8835923" y="340405"/>
            <a:ext cx="226096" cy="399409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" name="Freeform 3393"/>
          <p:cNvSpPr/>
          <p:nvPr/>
        </p:nvSpPr>
        <p:spPr>
          <a:xfrm rot="0" flipH="0" flipV="0">
            <a:off x="9119911" y="341868"/>
            <a:ext cx="558641" cy="397946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" name="Freeform 3394"/>
          <p:cNvSpPr/>
          <p:nvPr/>
        </p:nvSpPr>
        <p:spPr>
          <a:xfrm rot="0" flipH="0" flipV="0">
            <a:off x="9745736" y="206537"/>
            <a:ext cx="364685" cy="545713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" name="Freeform 3395"/>
          <p:cNvSpPr/>
          <p:nvPr/>
        </p:nvSpPr>
        <p:spPr>
          <a:xfrm rot="0" flipH="0" flipV="0">
            <a:off x="10139028" y="340405"/>
            <a:ext cx="386836" cy="556686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" name="Freeform 3396"/>
          <p:cNvSpPr/>
          <p:nvPr/>
        </p:nvSpPr>
        <p:spPr>
          <a:xfrm rot="0" flipH="0" flipV="0">
            <a:off x="10584841" y="215315"/>
            <a:ext cx="358250" cy="524499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" name="Freeform 3397"/>
          <p:cNvSpPr/>
          <p:nvPr/>
        </p:nvSpPr>
        <p:spPr>
          <a:xfrm rot="0" flipH="0" flipV="0">
            <a:off x="10968853" y="339674"/>
            <a:ext cx="355392" cy="413308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" name="Freeform 3398"/>
          <p:cNvSpPr/>
          <p:nvPr/>
        </p:nvSpPr>
        <p:spPr>
          <a:xfrm rot="0" flipH="0" flipV="0">
            <a:off x="11368934" y="340405"/>
            <a:ext cx="369455" cy="412577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" name="Freeform 3399"/>
          <p:cNvSpPr/>
          <p:nvPr/>
        </p:nvSpPr>
        <p:spPr>
          <a:xfrm rot="0" flipH="0" flipV="0">
            <a:off x="11766514" y="244576"/>
            <a:ext cx="218244" cy="502028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3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" name="Rectangle 3400"/>
          <p:cNvSpPr/>
          <p:nvPr/>
        </p:nvSpPr>
        <p:spPr>
          <a:xfrm rot="0" flipH="0" flipV="0">
            <a:off x="6551738" y="9398005"/>
            <a:ext cx="282498" cy="304798"/>
          </a:xfrm>
          <a:prstGeom prst="rect">
            <a:avLst/>
          </a:prstGeom>
        </p:spPr>
      </p:sp>
      <p:sp>
        <p:nvSpPr>
          <p:cNvPr id="3401" name="Freeform 3401"/>
          <p:cNvSpPr/>
          <p:nvPr/>
        </p:nvSpPr>
        <p:spPr>
          <a:xfrm rot="0" flipH="0" flipV="0">
            <a:off x="6569351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" name="Freeform 3402"/>
          <p:cNvSpPr/>
          <p:nvPr/>
        </p:nvSpPr>
        <p:spPr>
          <a:xfrm rot="0" flipH="0" flipV="0">
            <a:off x="6700950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" name="Rectangle 3403"/>
          <p:cNvSpPr/>
          <p:nvPr/>
        </p:nvSpPr>
        <p:spPr>
          <a:xfrm rot="0" flipH="0" flipV="0">
            <a:off x="504042" y="7834869"/>
            <a:ext cx="11973293" cy="392277"/>
          </a:xfrm>
          <a:prstGeom prst="rect">
            <a:avLst/>
          </a:prstGeom>
        </p:spPr>
      </p:sp>
      <p:sp>
        <p:nvSpPr>
          <p:cNvPr id="3404" name="Freeform 3404"/>
          <p:cNvSpPr/>
          <p:nvPr/>
        </p:nvSpPr>
        <p:spPr>
          <a:xfrm rot="0" flipH="0" flipV="0">
            <a:off x="529867" y="7916594"/>
            <a:ext cx="234058" cy="235366"/>
          </a:xfrm>
          <a:custGeom>
            <a:pathLst>
              <a:path w="9093200" h="9144000">
                <a:moveTo>
                  <a:pt x="2578100" y="1168400"/>
                </a:moveTo>
                <a:lnTo>
                  <a:pt x="2552700" y="1168400"/>
                </a:lnTo>
                <a:lnTo>
                  <a:pt x="863600" y="9144000"/>
                </a:lnTo>
                <a:lnTo>
                  <a:pt x="0" y="9144000"/>
                </a:lnTo>
                <a:lnTo>
                  <a:pt x="1943100" y="0"/>
                </a:lnTo>
                <a:lnTo>
                  <a:pt x="2921000" y="0"/>
                </a:lnTo>
                <a:lnTo>
                  <a:pt x="6502400" y="7988300"/>
                </a:lnTo>
                <a:lnTo>
                  <a:pt x="6527800" y="7988300"/>
                </a:lnTo>
                <a:lnTo>
                  <a:pt x="8229600" y="0"/>
                </a:lnTo>
                <a:lnTo>
                  <a:pt x="9093200" y="0"/>
                </a:lnTo>
                <a:lnTo>
                  <a:pt x="7150100" y="9144000"/>
                </a:lnTo>
                <a:lnTo>
                  <a:pt x="6146800" y="9144000"/>
                </a:lnTo>
                <a:close/>
                <a:moveTo>
                  <a:pt x="6972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" name="Freeform 3405"/>
          <p:cNvSpPr/>
          <p:nvPr/>
        </p:nvSpPr>
        <p:spPr>
          <a:xfrm rot="0" flipH="0" flipV="0">
            <a:off x="762836" y="7927708"/>
            <a:ext cx="159090" cy="228828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" name="Freeform 3406"/>
          <p:cNvSpPr/>
          <p:nvPr/>
        </p:nvSpPr>
        <p:spPr>
          <a:xfrm rot="0" flipH="0" flipV="0">
            <a:off x="948296" y="79165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" name="Freeform 3407"/>
          <p:cNvSpPr/>
          <p:nvPr/>
        </p:nvSpPr>
        <p:spPr>
          <a:xfrm rot="0" flipH="0" flipV="0">
            <a:off x="1027024" y="7916594"/>
            <a:ext cx="191289" cy="239943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" name="Freeform 3408"/>
          <p:cNvSpPr/>
          <p:nvPr/>
        </p:nvSpPr>
        <p:spPr>
          <a:xfrm rot="0" flipH="0" flipV="0">
            <a:off x="1223217" y="7978051"/>
            <a:ext cx="161705" cy="178486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" name="Freeform 3409"/>
          <p:cNvSpPr/>
          <p:nvPr/>
        </p:nvSpPr>
        <p:spPr>
          <a:xfrm rot="0" flipH="0" flipV="0">
            <a:off x="1399415" y="7978051"/>
            <a:ext cx="161542" cy="173909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" name="Freeform 3410"/>
          <p:cNvSpPr/>
          <p:nvPr/>
        </p:nvSpPr>
        <p:spPr>
          <a:xfrm rot="0" flipH="0" flipV="0">
            <a:off x="1690028" y="7982627"/>
            <a:ext cx="152334" cy="16933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" name="Freeform 3411"/>
          <p:cNvSpPr/>
          <p:nvPr/>
        </p:nvSpPr>
        <p:spPr>
          <a:xfrm rot="0" flipH="0" flipV="0">
            <a:off x="1834734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" name="Freeform 3412"/>
          <p:cNvSpPr/>
          <p:nvPr/>
        </p:nvSpPr>
        <p:spPr>
          <a:xfrm rot="0" flipH="0" flipV="0">
            <a:off x="2020195" y="79165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" name="Freeform 3413"/>
          <p:cNvSpPr/>
          <p:nvPr/>
        </p:nvSpPr>
        <p:spPr>
          <a:xfrm rot="0" flipH="0" flipV="0">
            <a:off x="2089824" y="7916594"/>
            <a:ext cx="161542" cy="235366"/>
          </a:xfrm>
          <a:custGeom>
            <a:pathLst>
              <a:path w="6275916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968500" y="3479800"/>
                </a:lnTo>
                <a:cubicBezTo>
                  <a:pt x="2341033" y="3158067"/>
                  <a:pt x="2711450" y="2895600"/>
                  <a:pt x="3079750" y="2692400"/>
                </a:cubicBezTo>
                <a:cubicBezTo>
                  <a:pt x="3448050" y="2489200"/>
                  <a:pt x="3860800" y="2387600"/>
                  <a:pt x="4318000" y="2387600"/>
                </a:cubicBezTo>
                <a:cubicBezTo>
                  <a:pt x="4724400" y="2387600"/>
                  <a:pt x="5086350" y="2457450"/>
                  <a:pt x="5403850" y="2597150"/>
                </a:cubicBezTo>
                <a:cubicBezTo>
                  <a:pt x="5721350" y="2736850"/>
                  <a:pt x="5960533" y="2980267"/>
                  <a:pt x="6121400" y="3327400"/>
                </a:cubicBezTo>
                <a:cubicBezTo>
                  <a:pt x="6231466" y="3564467"/>
                  <a:pt x="6275916" y="3807884"/>
                  <a:pt x="6254750" y="4057650"/>
                </a:cubicBezTo>
                <a:cubicBezTo>
                  <a:pt x="6233583" y="4307417"/>
                  <a:pt x="6193366" y="4567767"/>
                  <a:pt x="61341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5372100" y="4851400"/>
                </a:lnTo>
                <a:cubicBezTo>
                  <a:pt x="5499100" y="4258734"/>
                  <a:pt x="5463116" y="3814234"/>
                  <a:pt x="5264150" y="3517900"/>
                </a:cubicBezTo>
                <a:cubicBezTo>
                  <a:pt x="5065183" y="3221567"/>
                  <a:pt x="4660900" y="3073400"/>
                  <a:pt x="4051300" y="3073400"/>
                </a:cubicBezTo>
                <a:cubicBezTo>
                  <a:pt x="3814233" y="3073400"/>
                  <a:pt x="3589866" y="3109384"/>
                  <a:pt x="3378200" y="3181350"/>
                </a:cubicBezTo>
                <a:cubicBezTo>
                  <a:pt x="3166533" y="3253317"/>
                  <a:pt x="2969683" y="3348567"/>
                  <a:pt x="2787650" y="3467100"/>
                </a:cubicBezTo>
                <a:cubicBezTo>
                  <a:pt x="2605616" y="3585634"/>
                  <a:pt x="2442633" y="3721100"/>
                  <a:pt x="2298700" y="3873500"/>
                </a:cubicBezTo>
                <a:cubicBezTo>
                  <a:pt x="2154766" y="4025900"/>
                  <a:pt x="2036233" y="4186767"/>
                  <a:pt x="1943100" y="4356100"/>
                </a:cubicBezTo>
                <a:cubicBezTo>
                  <a:pt x="1824566" y="4567767"/>
                  <a:pt x="1735666" y="4770967"/>
                  <a:pt x="1676400" y="4965700"/>
                </a:cubicBezTo>
                <a:cubicBezTo>
                  <a:pt x="1617133" y="5160434"/>
                  <a:pt x="1562100" y="5372100"/>
                  <a:pt x="15113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" name="Freeform 3414"/>
          <p:cNvSpPr/>
          <p:nvPr/>
        </p:nvSpPr>
        <p:spPr>
          <a:xfrm rot="0" flipH="0" flipV="0">
            <a:off x="2277137" y="7978051"/>
            <a:ext cx="161705" cy="178486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" name="Freeform 3415"/>
          <p:cNvSpPr/>
          <p:nvPr/>
        </p:nvSpPr>
        <p:spPr>
          <a:xfrm rot="0" flipH="0" flipV="0">
            <a:off x="2456277" y="79165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" name="Freeform 3416"/>
          <p:cNvSpPr/>
          <p:nvPr/>
        </p:nvSpPr>
        <p:spPr>
          <a:xfrm rot="0" flipH="0" flipV="0">
            <a:off x="2535005" y="7916594"/>
            <a:ext cx="191289" cy="239943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" name="Freeform 3417"/>
          <p:cNvSpPr/>
          <p:nvPr/>
        </p:nvSpPr>
        <p:spPr>
          <a:xfrm rot="0" flipH="0" flipV="0">
            <a:off x="2731198" y="7978051"/>
            <a:ext cx="161705" cy="178486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" name="Freeform 3418"/>
          <p:cNvSpPr/>
          <p:nvPr/>
        </p:nvSpPr>
        <p:spPr>
          <a:xfrm rot="0" flipH="0" flipV="0">
            <a:off x="2907396" y="7978051"/>
            <a:ext cx="161542" cy="173909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" name="Freeform 3419"/>
          <p:cNvSpPr/>
          <p:nvPr/>
        </p:nvSpPr>
        <p:spPr>
          <a:xfrm rot="0" flipH="0" flipV="0">
            <a:off x="3178721" y="7916594"/>
            <a:ext cx="165410" cy="235366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0" name="Freeform 3420"/>
          <p:cNvSpPr/>
          <p:nvPr/>
        </p:nvSpPr>
        <p:spPr>
          <a:xfrm rot="0" flipH="0" flipV="0">
            <a:off x="3342715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" name="Freeform 3421"/>
          <p:cNvSpPr/>
          <p:nvPr/>
        </p:nvSpPr>
        <p:spPr>
          <a:xfrm rot="0" flipH="0" flipV="0">
            <a:off x="3534931" y="7982627"/>
            <a:ext cx="160615" cy="173909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" name="Freeform 3422"/>
          <p:cNvSpPr/>
          <p:nvPr/>
        </p:nvSpPr>
        <p:spPr>
          <a:xfrm rot="0" flipH="0" flipV="0">
            <a:off x="3717449" y="79355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" name="Freeform 3423"/>
          <p:cNvSpPr/>
          <p:nvPr/>
        </p:nvSpPr>
        <p:spPr>
          <a:xfrm rot="0" flipH="0" flipV="0">
            <a:off x="3808327" y="79355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" name="Freeform 3424"/>
          <p:cNvSpPr/>
          <p:nvPr/>
        </p:nvSpPr>
        <p:spPr>
          <a:xfrm rot="0" flipH="0" flipV="0">
            <a:off x="3887981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" name="Freeform 3425"/>
          <p:cNvSpPr/>
          <p:nvPr/>
        </p:nvSpPr>
        <p:spPr>
          <a:xfrm rot="0" flipH="0" flipV="0">
            <a:off x="4162684" y="7978051"/>
            <a:ext cx="146014" cy="178486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" name="Freeform 3426"/>
          <p:cNvSpPr/>
          <p:nvPr/>
        </p:nvSpPr>
        <p:spPr>
          <a:xfrm rot="0" flipH="0" flipV="0">
            <a:off x="4309788" y="7982627"/>
            <a:ext cx="185024" cy="236020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" name="Freeform 3427"/>
          <p:cNvSpPr/>
          <p:nvPr/>
        </p:nvSpPr>
        <p:spPr>
          <a:xfrm rot="0" flipH="0" flipV="0">
            <a:off x="4488274" y="7978051"/>
            <a:ext cx="161542" cy="173909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" name="Freeform 3428"/>
          <p:cNvSpPr/>
          <p:nvPr/>
        </p:nvSpPr>
        <p:spPr>
          <a:xfrm rot="0" flipH="0" flipV="0">
            <a:off x="4680491" y="79355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" name="Freeform 3429"/>
          <p:cNvSpPr/>
          <p:nvPr/>
        </p:nvSpPr>
        <p:spPr>
          <a:xfrm rot="0" flipH="0" flipV="0">
            <a:off x="4745870" y="7982627"/>
            <a:ext cx="185024" cy="236020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" name="Freeform 3430"/>
          <p:cNvSpPr/>
          <p:nvPr/>
        </p:nvSpPr>
        <p:spPr>
          <a:xfrm rot="0" flipH="0" flipV="0">
            <a:off x="4909319" y="7982627"/>
            <a:ext cx="185024" cy="236020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" name="Freeform 3431"/>
          <p:cNvSpPr/>
          <p:nvPr/>
        </p:nvSpPr>
        <p:spPr>
          <a:xfrm rot="0" flipH="0" flipV="0">
            <a:off x="5179990" y="7978051"/>
            <a:ext cx="146014" cy="178486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" name="Freeform 3432"/>
          <p:cNvSpPr/>
          <p:nvPr/>
        </p:nvSpPr>
        <p:spPr>
          <a:xfrm rot="0" flipH="0" flipV="0">
            <a:off x="5345074" y="79165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" name="Freeform 3433"/>
          <p:cNvSpPr/>
          <p:nvPr/>
        </p:nvSpPr>
        <p:spPr>
          <a:xfrm rot="0" flipH="0" flipV="0">
            <a:off x="5412088" y="7978051"/>
            <a:ext cx="256996" cy="173909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" name="Freeform 3434"/>
          <p:cNvSpPr/>
          <p:nvPr/>
        </p:nvSpPr>
        <p:spPr>
          <a:xfrm rot="0" flipH="0" flipV="0">
            <a:off x="5696708" y="7982627"/>
            <a:ext cx="160615" cy="173909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" name="Freeform 3435"/>
          <p:cNvSpPr/>
          <p:nvPr/>
        </p:nvSpPr>
        <p:spPr>
          <a:xfrm rot="0" flipH="0" flipV="0">
            <a:off x="5871707" y="7916594"/>
            <a:ext cx="69629" cy="235366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" name="Freeform 3436"/>
          <p:cNvSpPr/>
          <p:nvPr/>
        </p:nvSpPr>
        <p:spPr>
          <a:xfrm rot="0" flipH="0" flipV="0">
            <a:off x="5944496" y="7978051"/>
            <a:ext cx="164102" cy="178486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" name="Freeform 3437"/>
          <p:cNvSpPr/>
          <p:nvPr/>
        </p:nvSpPr>
        <p:spPr>
          <a:xfrm rot="0" flipH="0" flipV="0">
            <a:off x="6126034" y="79165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" name="Freeform 3438"/>
          <p:cNvSpPr/>
          <p:nvPr/>
        </p:nvSpPr>
        <p:spPr>
          <a:xfrm rot="0" flipH="0" flipV="0">
            <a:off x="6206124" y="79355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" name="Freeform 3439"/>
          <p:cNvSpPr/>
          <p:nvPr/>
        </p:nvSpPr>
        <p:spPr>
          <a:xfrm rot="0" flipH="0" flipV="0">
            <a:off x="6296239" y="7982627"/>
            <a:ext cx="160615" cy="173909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" name="Freeform 3440"/>
          <p:cNvSpPr/>
          <p:nvPr/>
        </p:nvSpPr>
        <p:spPr>
          <a:xfrm rot="0" flipH="0" flipV="0">
            <a:off x="6467533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" name="Freeform 3441"/>
          <p:cNvSpPr/>
          <p:nvPr/>
        </p:nvSpPr>
        <p:spPr>
          <a:xfrm rot="0" flipH="0" flipV="0">
            <a:off x="6770349" y="7916594"/>
            <a:ext cx="68975" cy="73878"/>
          </a:xfrm>
          <a:custGeom>
            <a:pathLst>
              <a:path w="2679700" h="2870200">
                <a:moveTo>
                  <a:pt x="609600" y="0"/>
                </a:moveTo>
                <a:lnTo>
                  <a:pt x="1270000" y="0"/>
                </a:lnTo>
                <a:lnTo>
                  <a:pt x="660400" y="2870200"/>
                </a:lnTo>
                <a:lnTo>
                  <a:pt x="0" y="2870200"/>
                </a:lnTo>
                <a:close/>
                <a:moveTo>
                  <a:pt x="7086600" y="9144000"/>
                </a:moveTo>
                <a:moveTo>
                  <a:pt x="2019300" y="0"/>
                </a:moveTo>
                <a:lnTo>
                  <a:pt x="2679700" y="0"/>
                </a:lnTo>
                <a:lnTo>
                  <a:pt x="2070100" y="2870200"/>
                </a:lnTo>
                <a:lnTo>
                  <a:pt x="1409700" y="2870200"/>
                </a:lnTo>
                <a:close/>
                <a:moveTo>
                  <a:pt x="7086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" name="Freeform 3442"/>
          <p:cNvSpPr/>
          <p:nvPr/>
        </p:nvSpPr>
        <p:spPr>
          <a:xfrm rot="0" flipH="0" flipV="0">
            <a:off x="6840905" y="7916594"/>
            <a:ext cx="191289" cy="239943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" name="Freeform 3443"/>
          <p:cNvSpPr/>
          <p:nvPr/>
        </p:nvSpPr>
        <p:spPr>
          <a:xfrm rot="0" flipH="0" flipV="0">
            <a:off x="7030778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" name="Freeform 3444"/>
          <p:cNvSpPr/>
          <p:nvPr/>
        </p:nvSpPr>
        <p:spPr>
          <a:xfrm rot="0" flipH="0" flipV="0">
            <a:off x="7223756" y="79355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5" name="Freeform 3445"/>
          <p:cNvSpPr/>
          <p:nvPr/>
        </p:nvSpPr>
        <p:spPr>
          <a:xfrm rot="0" flipH="0" flipV="0">
            <a:off x="7303411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" name="Freeform 3446"/>
          <p:cNvSpPr/>
          <p:nvPr/>
        </p:nvSpPr>
        <p:spPr>
          <a:xfrm rot="0" flipH="0" flipV="0">
            <a:off x="7485166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" name="Freeform 3447"/>
          <p:cNvSpPr/>
          <p:nvPr/>
        </p:nvSpPr>
        <p:spPr>
          <a:xfrm rot="0" flipH="0" flipV="0">
            <a:off x="7697105" y="7916594"/>
            <a:ext cx="68975" cy="73878"/>
          </a:xfrm>
          <a:custGeom>
            <a:pathLst>
              <a:path w="2679700" h="2870200">
                <a:moveTo>
                  <a:pt x="609600" y="0"/>
                </a:moveTo>
                <a:lnTo>
                  <a:pt x="1270000" y="0"/>
                </a:lnTo>
                <a:lnTo>
                  <a:pt x="660400" y="2870200"/>
                </a:lnTo>
                <a:lnTo>
                  <a:pt x="0" y="2870200"/>
                </a:lnTo>
                <a:close/>
                <a:moveTo>
                  <a:pt x="7086600" y="9144000"/>
                </a:moveTo>
                <a:moveTo>
                  <a:pt x="2019300" y="0"/>
                </a:moveTo>
                <a:lnTo>
                  <a:pt x="2679700" y="0"/>
                </a:lnTo>
                <a:lnTo>
                  <a:pt x="2070100" y="2870200"/>
                </a:lnTo>
                <a:lnTo>
                  <a:pt x="1409700" y="2870200"/>
                </a:lnTo>
                <a:close/>
                <a:moveTo>
                  <a:pt x="7086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" name="Freeform 3448"/>
          <p:cNvSpPr/>
          <p:nvPr/>
        </p:nvSpPr>
        <p:spPr>
          <a:xfrm rot="0" flipH="0" flipV="0">
            <a:off x="7813481" y="7916594"/>
            <a:ext cx="111799" cy="302053"/>
          </a:xfrm>
          <a:custGeom>
            <a:pathLst>
              <a:path w="4343400" h="11734800">
                <a:moveTo>
                  <a:pt x="3759200" y="2565400"/>
                </a:moveTo>
                <a:lnTo>
                  <a:pt x="2171700" y="10020300"/>
                </a:lnTo>
                <a:cubicBezTo>
                  <a:pt x="2112433" y="10299700"/>
                  <a:pt x="2048933" y="10545233"/>
                  <a:pt x="1981200" y="10756900"/>
                </a:cubicBezTo>
                <a:cubicBezTo>
                  <a:pt x="1913466" y="10968566"/>
                  <a:pt x="1820333" y="11148483"/>
                  <a:pt x="1701800" y="11296650"/>
                </a:cubicBezTo>
                <a:cubicBezTo>
                  <a:pt x="1583266" y="11444816"/>
                  <a:pt x="1428750" y="11554883"/>
                  <a:pt x="1238250" y="11626850"/>
                </a:cubicBezTo>
                <a:cubicBezTo>
                  <a:pt x="1047750" y="11698816"/>
                  <a:pt x="800100" y="11734800"/>
                  <a:pt x="495300" y="11734800"/>
                </a:cubicBezTo>
                <a:cubicBezTo>
                  <a:pt x="309034" y="11734800"/>
                  <a:pt x="143934" y="11717866"/>
                  <a:pt x="0" y="11684000"/>
                </a:cubicBezTo>
                <a:lnTo>
                  <a:pt x="152400" y="11010900"/>
                </a:lnTo>
                <a:cubicBezTo>
                  <a:pt x="575733" y="11070166"/>
                  <a:pt x="869950" y="11023600"/>
                  <a:pt x="1035050" y="10871200"/>
                </a:cubicBezTo>
                <a:cubicBezTo>
                  <a:pt x="1200150" y="10718800"/>
                  <a:pt x="1320800" y="10469033"/>
                  <a:pt x="1397000" y="10121900"/>
                </a:cubicBezTo>
                <a:lnTo>
                  <a:pt x="2997200" y="2565400"/>
                </a:lnTo>
                <a:close/>
                <a:moveTo>
                  <a:pt x="7061200" y="9144000"/>
                </a:moveTo>
                <a:moveTo>
                  <a:pt x="4102100" y="1130300"/>
                </a:moveTo>
                <a:lnTo>
                  <a:pt x="3263900" y="1130300"/>
                </a:lnTo>
                <a:lnTo>
                  <a:pt x="3505200" y="0"/>
                </a:lnTo>
                <a:lnTo>
                  <a:pt x="4343400" y="0"/>
                </a:lnTo>
                <a:close/>
                <a:moveTo>
                  <a:pt x="849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" name="Freeform 3449"/>
          <p:cNvSpPr/>
          <p:nvPr/>
        </p:nvSpPr>
        <p:spPr>
          <a:xfrm rot="0" flipH="0" flipV="0">
            <a:off x="7925171" y="7978051"/>
            <a:ext cx="164102" cy="178486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" name="Freeform 3450"/>
          <p:cNvSpPr/>
          <p:nvPr/>
        </p:nvSpPr>
        <p:spPr>
          <a:xfrm rot="0" flipH="0" flipV="0">
            <a:off x="8102459" y="7916594"/>
            <a:ext cx="165410" cy="235366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" name="Freeform 3451"/>
          <p:cNvSpPr/>
          <p:nvPr/>
        </p:nvSpPr>
        <p:spPr>
          <a:xfrm rot="0" flipH="0" flipV="0">
            <a:off x="8266452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" name="Freeform 3452"/>
          <p:cNvSpPr/>
          <p:nvPr/>
        </p:nvSpPr>
        <p:spPr>
          <a:xfrm rot="0" flipH="0" flipV="0">
            <a:off x="8539848" y="7978051"/>
            <a:ext cx="161542" cy="173909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" name="Freeform 3453"/>
          <p:cNvSpPr/>
          <p:nvPr/>
        </p:nvSpPr>
        <p:spPr>
          <a:xfrm rot="0" flipH="0" flipV="0">
            <a:off x="8720841" y="7927708"/>
            <a:ext cx="159090" cy="228828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" name="Freeform 3454"/>
          <p:cNvSpPr/>
          <p:nvPr/>
        </p:nvSpPr>
        <p:spPr>
          <a:xfrm rot="0" flipH="0" flipV="0">
            <a:off x="8888321" y="7982627"/>
            <a:ext cx="185024" cy="236020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" name="Freeform 3455"/>
          <p:cNvSpPr/>
          <p:nvPr/>
        </p:nvSpPr>
        <p:spPr>
          <a:xfrm rot="0" flipH="0" flipV="0">
            <a:off x="9077268" y="79355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" name="Freeform 3456"/>
          <p:cNvSpPr/>
          <p:nvPr/>
        </p:nvSpPr>
        <p:spPr>
          <a:xfrm rot="0" flipH="0" flipV="0">
            <a:off x="9168146" y="79355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" name="Freeform 3457"/>
          <p:cNvSpPr/>
          <p:nvPr/>
        </p:nvSpPr>
        <p:spPr>
          <a:xfrm rot="0" flipH="0" flipV="0">
            <a:off x="9247800" y="7927708"/>
            <a:ext cx="159090" cy="228828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" name="Freeform 3458"/>
          <p:cNvSpPr/>
          <p:nvPr/>
        </p:nvSpPr>
        <p:spPr>
          <a:xfrm rot="0" flipH="0" flipV="0">
            <a:off x="9429555" y="7927708"/>
            <a:ext cx="159090" cy="228828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" name="Freeform 3459"/>
          <p:cNvSpPr/>
          <p:nvPr/>
        </p:nvSpPr>
        <p:spPr>
          <a:xfrm rot="0" flipH="0" flipV="0">
            <a:off x="9702189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" name="Freeform 3460"/>
          <p:cNvSpPr/>
          <p:nvPr/>
        </p:nvSpPr>
        <p:spPr>
          <a:xfrm rot="0" flipH="0" flipV="0">
            <a:off x="9887648" y="79165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" name="Freeform 3461"/>
          <p:cNvSpPr/>
          <p:nvPr/>
        </p:nvSpPr>
        <p:spPr>
          <a:xfrm rot="0" flipH="0" flipV="0">
            <a:off x="9975257" y="7982627"/>
            <a:ext cx="152334" cy="16933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" name="Freeform 3462"/>
          <p:cNvSpPr/>
          <p:nvPr/>
        </p:nvSpPr>
        <p:spPr>
          <a:xfrm rot="0" flipH="0" flipV="0">
            <a:off x="10119964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" name="Freeform 3463"/>
          <p:cNvSpPr/>
          <p:nvPr/>
        </p:nvSpPr>
        <p:spPr>
          <a:xfrm rot="0" flipH="0" flipV="0">
            <a:off x="10302482" y="7978051"/>
            <a:ext cx="161542" cy="173909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" name="Freeform 3464"/>
          <p:cNvSpPr/>
          <p:nvPr/>
        </p:nvSpPr>
        <p:spPr>
          <a:xfrm rot="0" flipH="0" flipV="0">
            <a:off x="10576423" y="7978051"/>
            <a:ext cx="146014" cy="178486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" name="Freeform 3465"/>
          <p:cNvSpPr/>
          <p:nvPr/>
        </p:nvSpPr>
        <p:spPr>
          <a:xfrm rot="0" flipH="0" flipV="0">
            <a:off x="10737802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" name="Freeform 3466"/>
          <p:cNvSpPr/>
          <p:nvPr/>
        </p:nvSpPr>
        <p:spPr>
          <a:xfrm rot="0" flipH="0" flipV="0">
            <a:off x="10917704" y="7978051"/>
            <a:ext cx="256996" cy="173909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" name="Freeform 3467"/>
          <p:cNvSpPr/>
          <p:nvPr/>
        </p:nvSpPr>
        <p:spPr>
          <a:xfrm rot="0" flipH="0" flipV="0">
            <a:off x="11191863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" name="Freeform 3468"/>
          <p:cNvSpPr/>
          <p:nvPr/>
        </p:nvSpPr>
        <p:spPr>
          <a:xfrm rot="0" flipH="0" flipV="0">
            <a:off x="11377323" y="7916594"/>
            <a:ext cx="69629" cy="235366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9" name="Freeform 3469"/>
          <p:cNvSpPr/>
          <p:nvPr/>
        </p:nvSpPr>
        <p:spPr>
          <a:xfrm rot="0" flipH="0" flipV="0">
            <a:off x="11457413" y="79355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" name="Freeform 3470"/>
          <p:cNvSpPr/>
          <p:nvPr/>
        </p:nvSpPr>
        <p:spPr>
          <a:xfrm rot="0" flipH="0" flipV="0">
            <a:off x="11537067" y="79780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1" name="Freeform 3471"/>
          <p:cNvSpPr/>
          <p:nvPr/>
        </p:nvSpPr>
        <p:spPr>
          <a:xfrm rot="0" flipH="0" flipV="0">
            <a:off x="11809155" y="7916594"/>
            <a:ext cx="165410" cy="235366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2" name="Freeform 3472"/>
          <p:cNvSpPr/>
          <p:nvPr/>
        </p:nvSpPr>
        <p:spPr>
          <a:xfrm rot="0" flipH="0" flipV="0">
            <a:off x="11983609" y="7982627"/>
            <a:ext cx="160615" cy="173909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3" name="Freeform 3473"/>
          <p:cNvSpPr/>
          <p:nvPr/>
        </p:nvSpPr>
        <p:spPr>
          <a:xfrm rot="0" flipH="0" flipV="0">
            <a:off x="12158609" y="79165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4" name="Freeform 3474"/>
          <p:cNvSpPr/>
          <p:nvPr/>
        </p:nvSpPr>
        <p:spPr>
          <a:xfrm rot="0" flipH="0" flipV="0">
            <a:off x="12228238" y="7978051"/>
            <a:ext cx="161542" cy="173909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5" name="Rectangle 3475"/>
          <p:cNvSpPr/>
          <p:nvPr/>
        </p:nvSpPr>
        <p:spPr>
          <a:xfrm rot="0" flipH="0" flipV="0">
            <a:off x="6445250" y="8031719"/>
            <a:ext cx="90877" cy="392277"/>
          </a:xfrm>
          <a:prstGeom prst="rect">
            <a:avLst/>
          </a:prstGeom>
        </p:spPr>
      </p:sp>
      <p:sp>
        <p:nvSpPr>
          <p:cNvPr id="3476" name="Rectangle 3476"/>
          <p:cNvSpPr/>
          <p:nvPr/>
        </p:nvSpPr>
        <p:spPr>
          <a:xfrm rot="0" flipH="0" flipV="0">
            <a:off x="255926" y="8228569"/>
            <a:ext cx="12378646" cy="392277"/>
          </a:xfrm>
          <a:prstGeom prst="rect">
            <a:avLst/>
          </a:prstGeom>
        </p:spPr>
      </p:sp>
      <p:sp>
        <p:nvSpPr>
          <p:cNvPr id="3477" name="Freeform 3477"/>
          <p:cNvSpPr/>
          <p:nvPr/>
        </p:nvSpPr>
        <p:spPr>
          <a:xfrm rot="0" flipH="0" flipV="0">
            <a:off x="380801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" name="Freeform 3478"/>
          <p:cNvSpPr/>
          <p:nvPr/>
        </p:nvSpPr>
        <p:spPr>
          <a:xfrm rot="0" flipH="0" flipV="0">
            <a:off x="460455" y="83717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9" name="Freeform 3479"/>
          <p:cNvSpPr/>
          <p:nvPr/>
        </p:nvSpPr>
        <p:spPr>
          <a:xfrm rot="0" flipH="0" flipV="0">
            <a:off x="645916" y="8310294"/>
            <a:ext cx="69629" cy="235366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0" name="Freeform 3480"/>
          <p:cNvSpPr/>
          <p:nvPr/>
        </p:nvSpPr>
        <p:spPr>
          <a:xfrm rot="0" flipH="0" flipV="0">
            <a:off x="718487" y="8310294"/>
            <a:ext cx="69629" cy="235366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" name="Freeform 3481"/>
          <p:cNvSpPr/>
          <p:nvPr/>
        </p:nvSpPr>
        <p:spPr>
          <a:xfrm rot="0" flipH="0" flipV="0">
            <a:off x="793673" y="8371751"/>
            <a:ext cx="161705" cy="178486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" name="Freeform 3482"/>
          <p:cNvSpPr/>
          <p:nvPr/>
        </p:nvSpPr>
        <p:spPr>
          <a:xfrm rot="0" flipH="0" flipV="0">
            <a:off x="969871" y="8371751"/>
            <a:ext cx="161542" cy="173909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" name="Freeform 3483"/>
          <p:cNvSpPr/>
          <p:nvPr/>
        </p:nvSpPr>
        <p:spPr>
          <a:xfrm rot="0" flipH="0" flipV="0">
            <a:off x="1151627" y="8371751"/>
            <a:ext cx="161542" cy="173909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" name="Freeform 3484"/>
          <p:cNvSpPr/>
          <p:nvPr/>
        </p:nvSpPr>
        <p:spPr>
          <a:xfrm rot="0" flipH="0" flipV="0">
            <a:off x="1338939" y="8371751"/>
            <a:ext cx="161705" cy="178486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" name="Freeform 3485"/>
          <p:cNvSpPr/>
          <p:nvPr/>
        </p:nvSpPr>
        <p:spPr>
          <a:xfrm rot="0" flipH="0" flipV="0">
            <a:off x="1525598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" name="Freeform 3486"/>
          <p:cNvSpPr/>
          <p:nvPr/>
        </p:nvSpPr>
        <p:spPr>
          <a:xfrm rot="0" flipH="0" flipV="0">
            <a:off x="1616476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" name="Freeform 3487"/>
          <p:cNvSpPr/>
          <p:nvPr/>
        </p:nvSpPr>
        <p:spPr>
          <a:xfrm rot="0" flipH="0" flipV="0">
            <a:off x="1706591" y="8376327"/>
            <a:ext cx="160615" cy="173909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" name="Freeform 3488"/>
          <p:cNvSpPr/>
          <p:nvPr/>
        </p:nvSpPr>
        <p:spPr>
          <a:xfrm rot="0" flipH="0" flipV="0">
            <a:off x="1979986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9" name="Freeform 3489"/>
          <p:cNvSpPr/>
          <p:nvPr/>
        </p:nvSpPr>
        <p:spPr>
          <a:xfrm rot="0" flipH="0" flipV="0">
            <a:off x="2063563" y="8321408"/>
            <a:ext cx="164102" cy="228828"/>
          </a:xfrm>
          <a:custGeom>
            <a:pathLst>
              <a:path w="6375400" h="8890000">
                <a:moveTo>
                  <a:pt x="2455334" y="8890000"/>
                </a:moveTo>
                <a:cubicBezTo>
                  <a:pt x="2032000" y="8881533"/>
                  <a:pt x="1653117" y="8805333"/>
                  <a:pt x="1318684" y="8661400"/>
                </a:cubicBezTo>
                <a:cubicBezTo>
                  <a:pt x="984250" y="8517467"/>
                  <a:pt x="709084" y="8301567"/>
                  <a:pt x="493184" y="8013700"/>
                </a:cubicBezTo>
                <a:cubicBezTo>
                  <a:pt x="277284" y="7725834"/>
                  <a:pt x="135467" y="7366000"/>
                  <a:pt x="67734" y="6934200"/>
                </a:cubicBezTo>
                <a:cubicBezTo>
                  <a:pt x="0" y="6502400"/>
                  <a:pt x="25400" y="5998634"/>
                  <a:pt x="143934" y="5422900"/>
                </a:cubicBezTo>
                <a:cubicBezTo>
                  <a:pt x="245534" y="4940300"/>
                  <a:pt x="404284" y="4489450"/>
                  <a:pt x="620184" y="4070350"/>
                </a:cubicBezTo>
                <a:cubicBezTo>
                  <a:pt x="836084" y="3651250"/>
                  <a:pt x="1104900" y="3285067"/>
                  <a:pt x="1426634" y="2971800"/>
                </a:cubicBezTo>
                <a:cubicBezTo>
                  <a:pt x="1748367" y="2658534"/>
                  <a:pt x="2118784" y="2410884"/>
                  <a:pt x="2537884" y="2228850"/>
                </a:cubicBezTo>
                <a:cubicBezTo>
                  <a:pt x="2956984" y="2046817"/>
                  <a:pt x="3420534" y="1955800"/>
                  <a:pt x="3928534" y="1955800"/>
                </a:cubicBezTo>
                <a:cubicBezTo>
                  <a:pt x="4445000" y="1955800"/>
                  <a:pt x="4874684" y="2046817"/>
                  <a:pt x="5217584" y="2228850"/>
                </a:cubicBezTo>
                <a:cubicBezTo>
                  <a:pt x="5560484" y="2410884"/>
                  <a:pt x="5825067" y="2656417"/>
                  <a:pt x="6011334" y="2965450"/>
                </a:cubicBezTo>
                <a:cubicBezTo>
                  <a:pt x="6197600" y="3274484"/>
                  <a:pt x="6307667" y="3640667"/>
                  <a:pt x="6341534" y="4064000"/>
                </a:cubicBezTo>
                <a:cubicBezTo>
                  <a:pt x="6375400" y="4487334"/>
                  <a:pt x="6341534" y="4940300"/>
                  <a:pt x="6239934" y="5422900"/>
                </a:cubicBezTo>
                <a:cubicBezTo>
                  <a:pt x="6129867" y="5947834"/>
                  <a:pt x="5956300" y="6421967"/>
                  <a:pt x="5719234" y="6845300"/>
                </a:cubicBezTo>
                <a:cubicBezTo>
                  <a:pt x="5482167" y="7268634"/>
                  <a:pt x="5198534" y="7632700"/>
                  <a:pt x="4868334" y="7937500"/>
                </a:cubicBezTo>
                <a:cubicBezTo>
                  <a:pt x="4538134" y="8242300"/>
                  <a:pt x="4167717" y="8477250"/>
                  <a:pt x="3757084" y="8642350"/>
                </a:cubicBezTo>
                <a:cubicBezTo>
                  <a:pt x="3346450" y="8807450"/>
                  <a:pt x="2912534" y="8890000"/>
                  <a:pt x="2455334" y="8890000"/>
                </a:cubicBezTo>
                <a:close/>
                <a:moveTo>
                  <a:pt x="-1214966" y="8712200"/>
                </a:moveTo>
                <a:moveTo>
                  <a:pt x="5427134" y="5422900"/>
                </a:moveTo>
                <a:cubicBezTo>
                  <a:pt x="5503334" y="5033434"/>
                  <a:pt x="5537200" y="4669367"/>
                  <a:pt x="5528734" y="4330700"/>
                </a:cubicBezTo>
                <a:cubicBezTo>
                  <a:pt x="5520267" y="3992034"/>
                  <a:pt x="5454650" y="3697817"/>
                  <a:pt x="5331884" y="3448050"/>
                </a:cubicBezTo>
                <a:cubicBezTo>
                  <a:pt x="5209117" y="3198284"/>
                  <a:pt x="5022850" y="3001434"/>
                  <a:pt x="4773084" y="2857500"/>
                </a:cubicBezTo>
                <a:cubicBezTo>
                  <a:pt x="4523317" y="2713567"/>
                  <a:pt x="4195234" y="2641600"/>
                  <a:pt x="3788834" y="2641600"/>
                </a:cubicBezTo>
                <a:cubicBezTo>
                  <a:pt x="3390900" y="2641600"/>
                  <a:pt x="3033184" y="2719917"/>
                  <a:pt x="2715684" y="2876550"/>
                </a:cubicBezTo>
                <a:cubicBezTo>
                  <a:pt x="2398184" y="3033184"/>
                  <a:pt x="2120900" y="3240617"/>
                  <a:pt x="1883834" y="3498850"/>
                </a:cubicBezTo>
                <a:cubicBezTo>
                  <a:pt x="1646767" y="3757084"/>
                  <a:pt x="1452034" y="4053417"/>
                  <a:pt x="1299634" y="4387850"/>
                </a:cubicBezTo>
                <a:cubicBezTo>
                  <a:pt x="1147234" y="4722284"/>
                  <a:pt x="1032934" y="5067300"/>
                  <a:pt x="956734" y="5422900"/>
                </a:cubicBezTo>
                <a:cubicBezTo>
                  <a:pt x="872067" y="5829300"/>
                  <a:pt x="842434" y="6203950"/>
                  <a:pt x="867834" y="6546850"/>
                </a:cubicBezTo>
                <a:cubicBezTo>
                  <a:pt x="893234" y="6889750"/>
                  <a:pt x="973667" y="7183967"/>
                  <a:pt x="1109134" y="7429500"/>
                </a:cubicBezTo>
                <a:cubicBezTo>
                  <a:pt x="1244600" y="7675034"/>
                  <a:pt x="1437217" y="7865534"/>
                  <a:pt x="1686984" y="8001000"/>
                </a:cubicBezTo>
                <a:cubicBezTo>
                  <a:pt x="1936750" y="8136467"/>
                  <a:pt x="2243667" y="8204200"/>
                  <a:pt x="2607734" y="8204200"/>
                </a:cubicBezTo>
                <a:cubicBezTo>
                  <a:pt x="3005667" y="8204200"/>
                  <a:pt x="3363384" y="8125884"/>
                  <a:pt x="3680884" y="7969250"/>
                </a:cubicBezTo>
                <a:cubicBezTo>
                  <a:pt x="3998384" y="7812617"/>
                  <a:pt x="4273550" y="7603067"/>
                  <a:pt x="4506384" y="7340600"/>
                </a:cubicBezTo>
                <a:cubicBezTo>
                  <a:pt x="4739217" y="7078134"/>
                  <a:pt x="4931834" y="6781800"/>
                  <a:pt x="5084234" y="6451600"/>
                </a:cubicBezTo>
                <a:cubicBezTo>
                  <a:pt x="5236634" y="6121400"/>
                  <a:pt x="5350934" y="5778500"/>
                  <a:pt x="5427134" y="5422900"/>
                </a:cubicBezTo>
                <a:close/>
                <a:moveTo>
                  <a:pt x="2252134" y="8712200"/>
                </a:moveTo>
                <a:moveTo>
                  <a:pt x="3001434" y="0"/>
                </a:moveTo>
                <a:lnTo>
                  <a:pt x="3826934" y="0"/>
                </a:lnTo>
                <a:lnTo>
                  <a:pt x="3547534" y="1295400"/>
                </a:lnTo>
                <a:lnTo>
                  <a:pt x="2722034" y="1295400"/>
                </a:lnTo>
                <a:close/>
                <a:moveTo>
                  <a:pt x="7675034" y="8712200"/>
                </a:moveTo>
                <a:moveTo>
                  <a:pt x="5020734" y="0"/>
                </a:moveTo>
                <a:lnTo>
                  <a:pt x="5846234" y="0"/>
                </a:lnTo>
                <a:lnTo>
                  <a:pt x="5566834" y="1295400"/>
                </a:lnTo>
                <a:lnTo>
                  <a:pt x="4741334" y="1295400"/>
                </a:lnTo>
                <a:close/>
                <a:moveTo>
                  <a:pt x="76750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0" name="Freeform 3490"/>
          <p:cNvSpPr/>
          <p:nvPr/>
        </p:nvSpPr>
        <p:spPr>
          <a:xfrm rot="0" flipH="0" flipV="0">
            <a:off x="2243139" y="8371751"/>
            <a:ext cx="112452" cy="173909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1" name="Freeform 3491"/>
          <p:cNvSpPr/>
          <p:nvPr/>
        </p:nvSpPr>
        <p:spPr>
          <a:xfrm rot="0" flipH="0" flipV="0">
            <a:off x="2354284" y="8371751"/>
            <a:ext cx="256996" cy="173909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2" name="Freeform 3492"/>
          <p:cNvSpPr/>
          <p:nvPr/>
        </p:nvSpPr>
        <p:spPr>
          <a:xfrm rot="0" flipH="0" flipV="0">
            <a:off x="2628443" y="8321408"/>
            <a:ext cx="159090" cy="228828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3" name="Freeform 3493"/>
          <p:cNvSpPr/>
          <p:nvPr/>
        </p:nvSpPr>
        <p:spPr>
          <a:xfrm rot="0" flipH="0" flipV="0">
            <a:off x="2795924" y="8376327"/>
            <a:ext cx="185024" cy="236020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4" name="Freeform 3494"/>
          <p:cNvSpPr/>
          <p:nvPr/>
        </p:nvSpPr>
        <p:spPr>
          <a:xfrm rot="0" flipH="0" flipV="0">
            <a:off x="2975718" y="8371751"/>
            <a:ext cx="146014" cy="178486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" name="Freeform 3495"/>
          <p:cNvSpPr/>
          <p:nvPr/>
        </p:nvSpPr>
        <p:spPr>
          <a:xfrm rot="0" flipH="0" flipV="0">
            <a:off x="3146958" y="8310294"/>
            <a:ext cx="191289" cy="239943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" name="Freeform 3496"/>
          <p:cNvSpPr/>
          <p:nvPr/>
        </p:nvSpPr>
        <p:spPr>
          <a:xfrm rot="0" flipH="0" flipV="0">
            <a:off x="3336831" y="83717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" name="Freeform 3497"/>
          <p:cNvSpPr/>
          <p:nvPr/>
        </p:nvSpPr>
        <p:spPr>
          <a:xfrm rot="0" flipH="0" flipV="0">
            <a:off x="3529810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" name="Freeform 3498"/>
          <p:cNvSpPr/>
          <p:nvPr/>
        </p:nvSpPr>
        <p:spPr>
          <a:xfrm rot="0" flipH="0" flipV="0">
            <a:off x="3609464" y="83717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" name="Freeform 3499"/>
          <p:cNvSpPr/>
          <p:nvPr/>
        </p:nvSpPr>
        <p:spPr>
          <a:xfrm rot="0" flipH="0" flipV="0">
            <a:off x="3792309" y="8516893"/>
            <a:ext cx="39554" cy="73552"/>
          </a:xfrm>
          <a:custGeom>
            <a:pathLst>
              <a:path w="1536700" h="2857500">
                <a:moveTo>
                  <a:pt x="1219200" y="1498600"/>
                </a:moveTo>
                <a:cubicBezTo>
                  <a:pt x="1134533" y="1871133"/>
                  <a:pt x="982133" y="2169583"/>
                  <a:pt x="762000" y="2393950"/>
                </a:cubicBezTo>
                <a:cubicBezTo>
                  <a:pt x="541866" y="2618316"/>
                  <a:pt x="287866" y="2772833"/>
                  <a:pt x="0" y="2857500"/>
                </a:cubicBezTo>
                <a:lnTo>
                  <a:pt x="101600" y="2387600"/>
                </a:lnTo>
                <a:cubicBezTo>
                  <a:pt x="220133" y="2319866"/>
                  <a:pt x="336550" y="2226733"/>
                  <a:pt x="450850" y="2108200"/>
                </a:cubicBezTo>
                <a:cubicBezTo>
                  <a:pt x="565150" y="1989666"/>
                  <a:pt x="651933" y="1803400"/>
                  <a:pt x="711200" y="1549400"/>
                </a:cubicBezTo>
                <a:lnTo>
                  <a:pt x="800100" y="1117600"/>
                </a:lnTo>
                <a:lnTo>
                  <a:pt x="368300" y="1117600"/>
                </a:lnTo>
                <a:lnTo>
                  <a:pt x="609600" y="0"/>
                </a:lnTo>
                <a:lnTo>
                  <a:pt x="1536700" y="0"/>
                </a:lnTo>
                <a:close/>
                <a:moveTo>
                  <a:pt x="-13081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" name="Freeform 3500"/>
          <p:cNvSpPr/>
          <p:nvPr/>
        </p:nvSpPr>
        <p:spPr>
          <a:xfrm rot="0" flipH="0" flipV="0">
            <a:off x="3961969" y="8371751"/>
            <a:ext cx="191289" cy="240596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" name="Freeform 3501"/>
          <p:cNvSpPr/>
          <p:nvPr/>
        </p:nvSpPr>
        <p:spPr>
          <a:xfrm rot="0" flipH="0" flipV="0">
            <a:off x="4172709" y="83717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" name="Freeform 3502"/>
          <p:cNvSpPr/>
          <p:nvPr/>
        </p:nvSpPr>
        <p:spPr>
          <a:xfrm rot="0" flipH="0" flipV="0">
            <a:off x="4358169" y="83102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" name="Freeform 3503"/>
          <p:cNvSpPr/>
          <p:nvPr/>
        </p:nvSpPr>
        <p:spPr>
          <a:xfrm rot="0" flipH="0" flipV="0">
            <a:off x="4438259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" name="Freeform 3504"/>
          <p:cNvSpPr/>
          <p:nvPr/>
        </p:nvSpPr>
        <p:spPr>
          <a:xfrm rot="0" flipH="0" flipV="0">
            <a:off x="4519984" y="8371751"/>
            <a:ext cx="146014" cy="178486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" name="Freeform 3505"/>
          <p:cNvSpPr/>
          <p:nvPr/>
        </p:nvSpPr>
        <p:spPr>
          <a:xfrm rot="0" flipH="0" flipV="0">
            <a:off x="4685067" y="83102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" name="Freeform 3506"/>
          <p:cNvSpPr/>
          <p:nvPr/>
        </p:nvSpPr>
        <p:spPr>
          <a:xfrm rot="0" flipH="0" flipV="0">
            <a:off x="4851131" y="8371751"/>
            <a:ext cx="161705" cy="178486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" name="Freeform 3507"/>
          <p:cNvSpPr/>
          <p:nvPr/>
        </p:nvSpPr>
        <p:spPr>
          <a:xfrm rot="0" flipH="0" flipV="0">
            <a:off x="5037790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" name="Freeform 3508"/>
          <p:cNvSpPr/>
          <p:nvPr/>
        </p:nvSpPr>
        <p:spPr>
          <a:xfrm rot="0" flipH="0" flipV="0">
            <a:off x="5128668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" name="Freeform 3509"/>
          <p:cNvSpPr/>
          <p:nvPr/>
        </p:nvSpPr>
        <p:spPr>
          <a:xfrm rot="0" flipH="0" flipV="0">
            <a:off x="5208322" y="8321408"/>
            <a:ext cx="159090" cy="228828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" name="Freeform 3510"/>
          <p:cNvSpPr/>
          <p:nvPr/>
        </p:nvSpPr>
        <p:spPr>
          <a:xfrm rot="0" flipH="0" flipV="0">
            <a:off x="5483025" y="8371751"/>
            <a:ext cx="146014" cy="178486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" name="Freeform 3511"/>
          <p:cNvSpPr/>
          <p:nvPr/>
        </p:nvSpPr>
        <p:spPr>
          <a:xfrm rot="0" flipH="0" flipV="0">
            <a:off x="5648108" y="83102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" name="Freeform 3512"/>
          <p:cNvSpPr/>
          <p:nvPr/>
        </p:nvSpPr>
        <p:spPr>
          <a:xfrm rot="0" flipH="0" flipV="0">
            <a:off x="5715123" y="8371751"/>
            <a:ext cx="256996" cy="173909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" name="Freeform 3513"/>
          <p:cNvSpPr/>
          <p:nvPr/>
        </p:nvSpPr>
        <p:spPr>
          <a:xfrm rot="0" flipH="0" flipV="0">
            <a:off x="5999742" y="8376327"/>
            <a:ext cx="160615" cy="173909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" name="Freeform 3514"/>
          <p:cNvSpPr/>
          <p:nvPr/>
        </p:nvSpPr>
        <p:spPr>
          <a:xfrm rot="0" flipH="0" flipV="0">
            <a:off x="6174741" y="8310294"/>
            <a:ext cx="69629" cy="235366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" name="Freeform 3515"/>
          <p:cNvSpPr/>
          <p:nvPr/>
        </p:nvSpPr>
        <p:spPr>
          <a:xfrm rot="0" flipH="0" flipV="0">
            <a:off x="6243608" y="83717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" name="Freeform 3516"/>
          <p:cNvSpPr/>
          <p:nvPr/>
        </p:nvSpPr>
        <p:spPr>
          <a:xfrm rot="0" flipH="0" flipV="0">
            <a:off x="6425363" y="83717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" name="Freeform 3517"/>
          <p:cNvSpPr/>
          <p:nvPr/>
        </p:nvSpPr>
        <p:spPr>
          <a:xfrm rot="0" flipH="0" flipV="0">
            <a:off x="6618342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" name="Freeform 3518"/>
          <p:cNvSpPr/>
          <p:nvPr/>
        </p:nvSpPr>
        <p:spPr>
          <a:xfrm rot="0" flipH="0" flipV="0">
            <a:off x="6701701" y="83102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9" name="Freeform 3519"/>
          <p:cNvSpPr/>
          <p:nvPr/>
        </p:nvSpPr>
        <p:spPr>
          <a:xfrm rot="0" flipH="0" flipV="0">
            <a:off x="6774490" y="8371751"/>
            <a:ext cx="164102" cy="178486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" name="Freeform 3520"/>
          <p:cNvSpPr/>
          <p:nvPr/>
        </p:nvSpPr>
        <p:spPr>
          <a:xfrm rot="0" flipH="0" flipV="0">
            <a:off x="6954394" y="8371751"/>
            <a:ext cx="146014" cy="178486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" name="Freeform 3521"/>
          <p:cNvSpPr/>
          <p:nvPr/>
        </p:nvSpPr>
        <p:spPr>
          <a:xfrm rot="0" flipH="0" flipV="0">
            <a:off x="7117843" y="8371751"/>
            <a:ext cx="146014" cy="178486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" name="Freeform 3522"/>
          <p:cNvSpPr/>
          <p:nvPr/>
        </p:nvSpPr>
        <p:spPr>
          <a:xfrm rot="0" flipH="0" flipV="0">
            <a:off x="7279221" y="83717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" name="Freeform 3523"/>
          <p:cNvSpPr/>
          <p:nvPr/>
        </p:nvSpPr>
        <p:spPr>
          <a:xfrm rot="0" flipH="0" flipV="0">
            <a:off x="7563078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" name="Freeform 3524"/>
          <p:cNvSpPr/>
          <p:nvPr/>
        </p:nvSpPr>
        <p:spPr>
          <a:xfrm rot="0" flipH="0" flipV="0">
            <a:off x="7646436" y="8310294"/>
            <a:ext cx="70609" cy="235366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" name="Freeform 3525"/>
          <p:cNvSpPr/>
          <p:nvPr/>
        </p:nvSpPr>
        <p:spPr>
          <a:xfrm rot="0" flipH="0" flipV="0">
            <a:off x="7721623" y="8371751"/>
            <a:ext cx="161705" cy="178486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" name="Freeform 3526"/>
          <p:cNvSpPr/>
          <p:nvPr/>
        </p:nvSpPr>
        <p:spPr>
          <a:xfrm rot="0" flipH="0" flipV="0">
            <a:off x="7906920" y="8310294"/>
            <a:ext cx="191289" cy="239943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" name="Freeform 3527"/>
          <p:cNvSpPr/>
          <p:nvPr/>
        </p:nvSpPr>
        <p:spPr>
          <a:xfrm rot="0" flipH="0" flipV="0">
            <a:off x="8096793" y="8321408"/>
            <a:ext cx="159090" cy="228828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" name="Freeform 3528"/>
          <p:cNvSpPr/>
          <p:nvPr/>
        </p:nvSpPr>
        <p:spPr>
          <a:xfrm rot="0" flipH="0" flipV="0">
            <a:off x="8276696" y="8371751"/>
            <a:ext cx="256996" cy="173909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" name="Freeform 3529"/>
          <p:cNvSpPr/>
          <p:nvPr/>
        </p:nvSpPr>
        <p:spPr>
          <a:xfrm rot="0" flipH="0" flipV="0">
            <a:off x="8549002" y="8371751"/>
            <a:ext cx="256996" cy="173909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0" name="Freeform 3530"/>
          <p:cNvSpPr/>
          <p:nvPr/>
        </p:nvSpPr>
        <p:spPr>
          <a:xfrm rot="0" flipH="0" flipV="0">
            <a:off x="8829480" y="8371751"/>
            <a:ext cx="161705" cy="178486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1" name="Freeform 3531"/>
          <p:cNvSpPr/>
          <p:nvPr/>
        </p:nvSpPr>
        <p:spPr>
          <a:xfrm rot="0" flipH="0" flipV="0">
            <a:off x="9125977" y="8310294"/>
            <a:ext cx="68975" cy="73878"/>
          </a:xfrm>
          <a:custGeom>
            <a:pathLst>
              <a:path w="2679700" h="2870200">
                <a:moveTo>
                  <a:pt x="609600" y="0"/>
                </a:moveTo>
                <a:lnTo>
                  <a:pt x="1270000" y="0"/>
                </a:lnTo>
                <a:lnTo>
                  <a:pt x="660400" y="2870200"/>
                </a:lnTo>
                <a:lnTo>
                  <a:pt x="0" y="2870200"/>
                </a:lnTo>
                <a:close/>
                <a:moveTo>
                  <a:pt x="7086600" y="9144000"/>
                </a:moveTo>
                <a:moveTo>
                  <a:pt x="2019300" y="0"/>
                </a:moveTo>
                <a:lnTo>
                  <a:pt x="2679700" y="0"/>
                </a:lnTo>
                <a:lnTo>
                  <a:pt x="2070100" y="2870200"/>
                </a:lnTo>
                <a:lnTo>
                  <a:pt x="1409700" y="2870200"/>
                </a:lnTo>
                <a:close/>
                <a:moveTo>
                  <a:pt x="7086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2" name="Freeform 3532"/>
          <p:cNvSpPr/>
          <p:nvPr/>
        </p:nvSpPr>
        <p:spPr>
          <a:xfrm rot="0" flipH="0" flipV="0">
            <a:off x="9197894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" name="Freeform 3533"/>
          <p:cNvSpPr/>
          <p:nvPr/>
        </p:nvSpPr>
        <p:spPr>
          <a:xfrm rot="0" flipH="0" flipV="0">
            <a:off x="9281472" y="8371751"/>
            <a:ext cx="164102" cy="178486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" name="Freeform 3534"/>
          <p:cNvSpPr/>
          <p:nvPr/>
        </p:nvSpPr>
        <p:spPr>
          <a:xfrm rot="0" flipH="0" flipV="0">
            <a:off x="9470527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" name="Freeform 3535"/>
          <p:cNvSpPr/>
          <p:nvPr/>
        </p:nvSpPr>
        <p:spPr>
          <a:xfrm rot="0" flipH="0" flipV="0">
            <a:off x="9560642" y="8376327"/>
            <a:ext cx="160615" cy="173909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" name="Freeform 3536"/>
          <p:cNvSpPr/>
          <p:nvPr/>
        </p:nvSpPr>
        <p:spPr>
          <a:xfrm rot="0" flipH="0" flipV="0">
            <a:off x="9742397" y="8376327"/>
            <a:ext cx="160615" cy="173909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" name="Freeform 3537"/>
          <p:cNvSpPr/>
          <p:nvPr/>
        </p:nvSpPr>
        <p:spPr>
          <a:xfrm rot="0" flipH="0" flipV="0">
            <a:off x="9923554" y="8310294"/>
            <a:ext cx="191289" cy="239943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" name="Freeform 3538"/>
          <p:cNvSpPr/>
          <p:nvPr/>
        </p:nvSpPr>
        <p:spPr>
          <a:xfrm rot="0" flipH="0" flipV="0">
            <a:off x="10119746" y="8371751"/>
            <a:ext cx="161705" cy="178486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" name="Freeform 3539"/>
          <p:cNvSpPr/>
          <p:nvPr/>
        </p:nvSpPr>
        <p:spPr>
          <a:xfrm rot="0" flipH="0" flipV="0">
            <a:off x="10295945" y="8371751"/>
            <a:ext cx="161542" cy="173909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" name="Freeform 3540"/>
          <p:cNvSpPr/>
          <p:nvPr/>
        </p:nvSpPr>
        <p:spPr>
          <a:xfrm rot="0" flipH="0" flipV="0">
            <a:off x="10507121" y="8310294"/>
            <a:ext cx="68975" cy="73878"/>
          </a:xfrm>
          <a:custGeom>
            <a:pathLst>
              <a:path w="2679700" h="2870200">
                <a:moveTo>
                  <a:pt x="609600" y="0"/>
                </a:moveTo>
                <a:lnTo>
                  <a:pt x="1270000" y="0"/>
                </a:lnTo>
                <a:lnTo>
                  <a:pt x="660400" y="2870200"/>
                </a:lnTo>
                <a:lnTo>
                  <a:pt x="0" y="2870200"/>
                </a:lnTo>
                <a:close/>
                <a:moveTo>
                  <a:pt x="7086600" y="9144000"/>
                </a:moveTo>
                <a:moveTo>
                  <a:pt x="2019300" y="0"/>
                </a:moveTo>
                <a:lnTo>
                  <a:pt x="2679700" y="0"/>
                </a:lnTo>
                <a:lnTo>
                  <a:pt x="2070100" y="2870200"/>
                </a:lnTo>
                <a:lnTo>
                  <a:pt x="1409700" y="2870200"/>
                </a:lnTo>
                <a:close/>
                <a:moveTo>
                  <a:pt x="7086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" name="Freeform 3541"/>
          <p:cNvSpPr/>
          <p:nvPr/>
        </p:nvSpPr>
        <p:spPr>
          <a:xfrm rot="0" flipH="0" flipV="0">
            <a:off x="10669916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" name="Freeform 3542"/>
          <p:cNvSpPr/>
          <p:nvPr/>
        </p:nvSpPr>
        <p:spPr>
          <a:xfrm rot="0" flipH="0" flipV="0">
            <a:off x="10749570" y="83717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" name="Freeform 3543"/>
          <p:cNvSpPr/>
          <p:nvPr/>
        </p:nvSpPr>
        <p:spPr>
          <a:xfrm rot="0" flipH="0" flipV="0">
            <a:off x="10920321" y="8371751"/>
            <a:ext cx="191289" cy="240596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" name="Freeform 3544"/>
          <p:cNvSpPr/>
          <p:nvPr/>
        </p:nvSpPr>
        <p:spPr>
          <a:xfrm rot="0" flipH="0" flipV="0">
            <a:off x="11131060" y="83717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" name="Freeform 3545"/>
          <p:cNvSpPr/>
          <p:nvPr/>
        </p:nvSpPr>
        <p:spPr>
          <a:xfrm rot="0" flipH="0" flipV="0">
            <a:off x="11313579" y="8310294"/>
            <a:ext cx="161542" cy="235366"/>
          </a:xfrm>
          <a:custGeom>
            <a:pathLst>
              <a:path w="6275916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968500" y="3479800"/>
                </a:lnTo>
                <a:cubicBezTo>
                  <a:pt x="2341033" y="3158067"/>
                  <a:pt x="2711450" y="2895600"/>
                  <a:pt x="3079750" y="2692400"/>
                </a:cubicBezTo>
                <a:cubicBezTo>
                  <a:pt x="3448050" y="2489200"/>
                  <a:pt x="3860800" y="2387600"/>
                  <a:pt x="4318000" y="2387600"/>
                </a:cubicBezTo>
                <a:cubicBezTo>
                  <a:pt x="4724400" y="2387600"/>
                  <a:pt x="5086350" y="2457450"/>
                  <a:pt x="5403850" y="2597150"/>
                </a:cubicBezTo>
                <a:cubicBezTo>
                  <a:pt x="5721350" y="2736850"/>
                  <a:pt x="5960533" y="2980267"/>
                  <a:pt x="6121400" y="3327400"/>
                </a:cubicBezTo>
                <a:cubicBezTo>
                  <a:pt x="6231466" y="3564467"/>
                  <a:pt x="6275916" y="3807884"/>
                  <a:pt x="6254750" y="4057650"/>
                </a:cubicBezTo>
                <a:cubicBezTo>
                  <a:pt x="6233583" y="4307417"/>
                  <a:pt x="6193366" y="4567767"/>
                  <a:pt x="61341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5372100" y="4851400"/>
                </a:lnTo>
                <a:cubicBezTo>
                  <a:pt x="5499100" y="4258734"/>
                  <a:pt x="5463116" y="3814234"/>
                  <a:pt x="5264150" y="3517900"/>
                </a:cubicBezTo>
                <a:cubicBezTo>
                  <a:pt x="5065183" y="3221567"/>
                  <a:pt x="4660900" y="3073400"/>
                  <a:pt x="4051300" y="3073400"/>
                </a:cubicBezTo>
                <a:cubicBezTo>
                  <a:pt x="3814233" y="3073400"/>
                  <a:pt x="3589866" y="3109384"/>
                  <a:pt x="3378200" y="3181350"/>
                </a:cubicBezTo>
                <a:cubicBezTo>
                  <a:pt x="3166533" y="3253317"/>
                  <a:pt x="2969683" y="3348567"/>
                  <a:pt x="2787650" y="3467100"/>
                </a:cubicBezTo>
                <a:cubicBezTo>
                  <a:pt x="2605616" y="3585634"/>
                  <a:pt x="2442633" y="3721100"/>
                  <a:pt x="2298700" y="3873500"/>
                </a:cubicBezTo>
                <a:cubicBezTo>
                  <a:pt x="2154766" y="4025900"/>
                  <a:pt x="2036233" y="4186767"/>
                  <a:pt x="1943100" y="4356100"/>
                </a:cubicBezTo>
                <a:cubicBezTo>
                  <a:pt x="1824566" y="4567767"/>
                  <a:pt x="1735666" y="4770967"/>
                  <a:pt x="1676400" y="4965700"/>
                </a:cubicBezTo>
                <a:cubicBezTo>
                  <a:pt x="1617133" y="5160434"/>
                  <a:pt x="1562100" y="5372100"/>
                  <a:pt x="15113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" name="Freeform 3546"/>
          <p:cNvSpPr/>
          <p:nvPr/>
        </p:nvSpPr>
        <p:spPr>
          <a:xfrm rot="0" flipH="0" flipV="0">
            <a:off x="11505794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" name="Freeform 3547"/>
          <p:cNvSpPr/>
          <p:nvPr/>
        </p:nvSpPr>
        <p:spPr>
          <a:xfrm rot="0" flipH="0" flipV="0">
            <a:off x="11595910" y="8376327"/>
            <a:ext cx="160615" cy="173909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" name="Freeform 3548"/>
          <p:cNvSpPr/>
          <p:nvPr/>
        </p:nvSpPr>
        <p:spPr>
          <a:xfrm rot="0" flipH="0" flipV="0">
            <a:off x="11765351" y="8371751"/>
            <a:ext cx="256996" cy="173909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" name="Freeform 3549"/>
          <p:cNvSpPr/>
          <p:nvPr/>
        </p:nvSpPr>
        <p:spPr>
          <a:xfrm rot="0" flipH="0" flipV="0">
            <a:off x="12039510" y="83717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" name="Freeform 3550"/>
          <p:cNvSpPr/>
          <p:nvPr/>
        </p:nvSpPr>
        <p:spPr>
          <a:xfrm rot="0" flipH="0" flipV="0">
            <a:off x="12223336" y="8371751"/>
            <a:ext cx="146014" cy="178486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" name="Freeform 3551"/>
          <p:cNvSpPr/>
          <p:nvPr/>
        </p:nvSpPr>
        <p:spPr>
          <a:xfrm rot="0" flipH="0" flipV="0">
            <a:off x="12395938" y="8329254"/>
            <a:ext cx="83685" cy="220983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" name="Freeform 3552"/>
          <p:cNvSpPr/>
          <p:nvPr/>
        </p:nvSpPr>
        <p:spPr>
          <a:xfrm rot="0" flipH="0" flipV="0">
            <a:off x="12475592" y="8371751"/>
            <a:ext cx="159090" cy="178486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2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3553" name="Freeform 3553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" name="Freeform 3554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55" name="Picture 3555"/>
          <p:cNvPicPr>
            <a:picLocks noChangeAspect="0" noChangeArrowheads="1"/>
          </p:cNvPicPr>
          <p:nvPr/>
        </p:nvPicPr>
        <p:blipFill>
          <a:blip r:embed="rId35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3556" name="Picture 3556"/>
          <p:cNvPicPr>
            <a:picLocks noChangeAspect="0" noChangeArrowheads="1"/>
          </p:cNvPicPr>
          <p:nvPr/>
        </p:nvPicPr>
        <p:blipFill>
          <a:blip r:embed="rId35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3557" name="Freeform 3557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58" name="Picture 3558"/>
          <p:cNvPicPr>
            <a:picLocks noChangeAspect="0" noChangeArrowheads="1"/>
          </p:cNvPicPr>
          <p:nvPr/>
        </p:nvPicPr>
        <p:blipFill>
          <a:blip r:embed="rId35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3559" name="Picture 3559"/>
          <p:cNvPicPr>
            <a:picLocks noChangeAspect="0" noChangeArrowheads="1"/>
          </p:cNvPicPr>
          <p:nvPr/>
        </p:nvPicPr>
        <p:blipFill>
          <a:blip r:embed="rId35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52500"/>
            <a:ext cx="13004800" cy="8420210"/>
          </a:xfrm>
          <a:prstGeom prst="rect">
            <a:avLst/>
          </a:prstGeom>
          <a:noFill/>
          <a:extLst/>
        </p:spPr>
      </p:pic>
      <p:sp>
        <p:nvSpPr>
          <p:cNvPr id="3560" name="Rectangle 3560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3561" name="Freeform 3561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" name="Freeform 3562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" name="Freeform 3563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" name="Freeform 3564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" name="Freeform 3565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" name="Freeform 3566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" name="Freeform 3567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" name="Freeform 3568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" name="Freeform 3569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" name="Freeform 3570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" name="Freeform 3571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" name="Freeform 3572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" name="Freeform 3573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" name="Freeform 3574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" name="Freeform 3575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" name="Freeform 3576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" name="Freeform 3577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" name="Freeform 3578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" name="Freeform 3579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" name="Freeform 3580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" name="Freeform 3581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" name="Freeform 3582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" name="Freeform 3583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" name="Freeform 3584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5" name="Freeform 3585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6" name="Freeform 3586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7" name="Freeform 3587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8" name="Freeform 3588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9" name="Freeform 3589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0" name="Freeform 3590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" name="Freeform 3591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" name="Freeform 3592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" name="Freeform 3593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" name="Rectangle 3594"/>
          <p:cNvSpPr/>
          <p:nvPr/>
        </p:nvSpPr>
        <p:spPr>
          <a:xfrm rot="0" flipH="0" flipV="0">
            <a:off x="1495036" y="19065"/>
            <a:ext cx="10037826" cy="914400"/>
          </a:xfrm>
          <a:prstGeom prst="rect">
            <a:avLst/>
          </a:prstGeom>
        </p:spPr>
      </p:sp>
      <p:sp>
        <p:nvSpPr>
          <p:cNvPr id="3595" name="Freeform 3595"/>
          <p:cNvSpPr/>
          <p:nvPr/>
        </p:nvSpPr>
        <p:spPr>
          <a:xfrm rot="0" flipH="0" flipV="0">
            <a:off x="1553079" y="209565"/>
            <a:ext cx="463974" cy="548640"/>
          </a:xfrm>
          <a:custGeom>
            <a:pathLst>
              <a:path w="7732911" h="9144000">
                <a:moveTo>
                  <a:pt x="1854200" y="1574800"/>
                </a:moveTo>
                <a:lnTo>
                  <a:pt x="1854200" y="7569200"/>
                </a:lnTo>
                <a:lnTo>
                  <a:pt x="3615333" y="7569200"/>
                </a:lnTo>
                <a:cubicBezTo>
                  <a:pt x="4516636" y="7569200"/>
                  <a:pt x="5145022" y="7122650"/>
                  <a:pt x="5500489" y="6229549"/>
                </a:cubicBezTo>
                <a:cubicBezTo>
                  <a:pt x="5694826" y="5739276"/>
                  <a:pt x="5791994" y="5155605"/>
                  <a:pt x="5791994" y="4478536"/>
                </a:cubicBezTo>
                <a:cubicBezTo>
                  <a:pt x="5791994" y="3543896"/>
                  <a:pt x="5646275" y="2826280"/>
                  <a:pt x="5354836" y="2325688"/>
                </a:cubicBezTo>
                <a:cubicBezTo>
                  <a:pt x="5063398" y="1825096"/>
                  <a:pt x="4483563" y="1574800"/>
                  <a:pt x="3615333" y="1574800"/>
                </a:cubicBezTo>
                <a:close/>
                <a:moveTo>
                  <a:pt x="6601818" y="9144000"/>
                </a:moveTo>
                <a:moveTo>
                  <a:pt x="3937794" y="0"/>
                </a:moveTo>
                <a:cubicBezTo>
                  <a:pt x="4504135" y="8335"/>
                  <a:pt x="4975424" y="74480"/>
                  <a:pt x="5351661" y="198438"/>
                </a:cubicBezTo>
                <a:cubicBezTo>
                  <a:pt x="5992482" y="409443"/>
                  <a:pt x="6511330" y="796132"/>
                  <a:pt x="6908205" y="1358504"/>
                </a:cubicBezTo>
                <a:cubicBezTo>
                  <a:pt x="7226499" y="1813455"/>
                  <a:pt x="7443523" y="2305646"/>
                  <a:pt x="7559278" y="2835077"/>
                </a:cubicBezTo>
                <a:cubicBezTo>
                  <a:pt x="7675033" y="3364376"/>
                  <a:pt x="7732911" y="3868936"/>
                  <a:pt x="7732911" y="4348758"/>
                </a:cubicBezTo>
                <a:cubicBezTo>
                  <a:pt x="7732911" y="5564651"/>
                  <a:pt x="7488966" y="6594409"/>
                  <a:pt x="7001074" y="7438033"/>
                </a:cubicBezTo>
                <a:cubicBezTo>
                  <a:pt x="6339616" y="8575345"/>
                  <a:pt x="5318522" y="9144000"/>
                  <a:pt x="3937794" y="9144000"/>
                </a:cubicBezTo>
                <a:lnTo>
                  <a:pt x="0" y="9144000"/>
                </a:lnTo>
                <a:lnTo>
                  <a:pt x="0" y="0"/>
                </a:lnTo>
                <a:close/>
                <a:moveTo>
                  <a:pt x="8176618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" name="Freeform 3596"/>
          <p:cNvSpPr/>
          <p:nvPr/>
        </p:nvSpPr>
        <p:spPr>
          <a:xfrm rot="0" flipH="0" flipV="0">
            <a:off x="2067307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" name="Freeform 3597"/>
          <p:cNvSpPr/>
          <p:nvPr/>
        </p:nvSpPr>
        <p:spPr>
          <a:xfrm rot="0" flipH="0" flipV="0">
            <a:off x="2476987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" name="Freeform 3598"/>
          <p:cNvSpPr/>
          <p:nvPr/>
        </p:nvSpPr>
        <p:spPr>
          <a:xfrm rot="0" flipH="0" flipV="0">
            <a:off x="2744878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" name="Freeform 3599"/>
          <p:cNvSpPr/>
          <p:nvPr/>
        </p:nvSpPr>
        <p:spPr>
          <a:xfrm rot="0" flipH="0" flipV="0">
            <a:off x="3195122" y="211851"/>
            <a:ext cx="373177" cy="546354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" name="Freeform 3600"/>
          <p:cNvSpPr/>
          <p:nvPr/>
        </p:nvSpPr>
        <p:spPr>
          <a:xfrm rot="0" flipH="0" flipV="0">
            <a:off x="3588062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" name="Freeform 3601"/>
          <p:cNvSpPr/>
          <p:nvPr/>
        </p:nvSpPr>
        <p:spPr>
          <a:xfrm rot="0" flipH="0" flipV="0">
            <a:off x="4018959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" name="Freeform 3602"/>
          <p:cNvSpPr/>
          <p:nvPr/>
        </p:nvSpPr>
        <p:spPr>
          <a:xfrm rot="0" flipH="0" flipV="0">
            <a:off x="4466595" y="211851"/>
            <a:ext cx="373177" cy="546354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" name="Freeform 3603"/>
          <p:cNvSpPr/>
          <p:nvPr/>
        </p:nvSpPr>
        <p:spPr>
          <a:xfrm rot="0" flipH="0" flipV="0">
            <a:off x="4888550" y="342153"/>
            <a:ext cx="366117" cy="425196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" name="Freeform 3604"/>
          <p:cNvSpPr/>
          <p:nvPr/>
        </p:nvSpPr>
        <p:spPr>
          <a:xfrm rot="0" flipH="0" flipV="0">
            <a:off x="5355849" y="211851"/>
            <a:ext cx="373177" cy="546354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" name="Freeform 3605"/>
          <p:cNvSpPr/>
          <p:nvPr/>
        </p:nvSpPr>
        <p:spPr>
          <a:xfrm rot="0" flipH="0" flipV="0">
            <a:off x="5755861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" name="Freeform 3606"/>
          <p:cNvSpPr/>
          <p:nvPr/>
        </p:nvSpPr>
        <p:spPr>
          <a:xfrm rot="0" flipH="0" flipV="0">
            <a:off x="6206094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" name="Freeform 3607"/>
          <p:cNvSpPr/>
          <p:nvPr/>
        </p:nvSpPr>
        <p:spPr>
          <a:xfrm rot="0" flipH="0" flipV="0">
            <a:off x="6418527" y="210327"/>
            <a:ext cx="106037" cy="547878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" name="Freeform 3608"/>
          <p:cNvSpPr/>
          <p:nvPr/>
        </p:nvSpPr>
        <p:spPr>
          <a:xfrm rot="0" flipH="0" flipV="0">
            <a:off x="6630211" y="210327"/>
            <a:ext cx="106037" cy="547878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" name="Freeform 3609"/>
          <p:cNvSpPr/>
          <p:nvPr/>
        </p:nvSpPr>
        <p:spPr>
          <a:xfrm rot="0" flipH="0" flipV="0">
            <a:off x="6812129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" name="Freeform 3610"/>
          <p:cNvSpPr/>
          <p:nvPr/>
        </p:nvSpPr>
        <p:spPr>
          <a:xfrm rot="0" flipH="0" flipV="0">
            <a:off x="7474057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" name="Freeform 3611"/>
          <p:cNvSpPr/>
          <p:nvPr/>
        </p:nvSpPr>
        <p:spPr>
          <a:xfrm rot="0" flipH="0" flipV="0">
            <a:off x="7773223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" name="Freeform 3612"/>
          <p:cNvSpPr/>
          <p:nvPr/>
        </p:nvSpPr>
        <p:spPr>
          <a:xfrm rot="0" flipH="0" flipV="0">
            <a:off x="7984907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" name="Freeform 3613"/>
          <p:cNvSpPr/>
          <p:nvPr/>
        </p:nvSpPr>
        <p:spPr>
          <a:xfrm rot="0" flipH="0" flipV="0">
            <a:off x="8153431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" name="Freeform 3614"/>
          <p:cNvSpPr/>
          <p:nvPr/>
        </p:nvSpPr>
        <p:spPr>
          <a:xfrm rot="0" flipH="0" flipV="0">
            <a:off x="8407176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5" name="Freeform 3615"/>
          <p:cNvSpPr/>
          <p:nvPr/>
        </p:nvSpPr>
        <p:spPr>
          <a:xfrm rot="0" flipH="0" flipV="0">
            <a:off x="8675067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6" name="Freeform 3616"/>
          <p:cNvSpPr/>
          <p:nvPr/>
        </p:nvSpPr>
        <p:spPr>
          <a:xfrm rot="0" flipH="0" flipV="0">
            <a:off x="9098891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7" name="Freeform 3617"/>
          <p:cNvSpPr/>
          <p:nvPr/>
        </p:nvSpPr>
        <p:spPr>
          <a:xfrm rot="0" flipH="0" flipV="0">
            <a:off x="9720255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8" name="Freeform 3618"/>
          <p:cNvSpPr/>
          <p:nvPr/>
        </p:nvSpPr>
        <p:spPr>
          <a:xfrm rot="0" flipH="0" flipV="0">
            <a:off x="9974000" y="342153"/>
            <a:ext cx="402955" cy="579882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9" name="Freeform 3619"/>
          <p:cNvSpPr/>
          <p:nvPr/>
        </p:nvSpPr>
        <p:spPr>
          <a:xfrm rot="0" flipH="0" flipV="0">
            <a:off x="10414577" y="202707"/>
            <a:ext cx="414480" cy="569214"/>
          </a:xfrm>
          <a:custGeom>
            <a:pathLst>
              <a:path w="6908006" h="9486900">
                <a:moveTo>
                  <a:pt x="3447852" y="8013700"/>
                </a:moveTo>
                <a:cubicBezTo>
                  <a:pt x="3964583" y="8013700"/>
                  <a:pt x="4361392" y="7830014"/>
                  <a:pt x="4638278" y="7462640"/>
                </a:cubicBezTo>
                <a:cubicBezTo>
                  <a:pt x="4915297" y="7095266"/>
                  <a:pt x="5053806" y="6573044"/>
                  <a:pt x="5053806" y="5895975"/>
                </a:cubicBezTo>
                <a:cubicBezTo>
                  <a:pt x="5053806" y="5219039"/>
                  <a:pt x="4915297" y="4697942"/>
                  <a:pt x="4638278" y="4332685"/>
                </a:cubicBezTo>
                <a:cubicBezTo>
                  <a:pt x="4361392" y="3967295"/>
                  <a:pt x="3964583" y="3784600"/>
                  <a:pt x="3447852" y="3784600"/>
                </a:cubicBezTo>
                <a:cubicBezTo>
                  <a:pt x="2931120" y="3784600"/>
                  <a:pt x="2533187" y="3967295"/>
                  <a:pt x="2254052" y="4332685"/>
                </a:cubicBezTo>
                <a:cubicBezTo>
                  <a:pt x="1975049" y="4697942"/>
                  <a:pt x="1835547" y="5219039"/>
                  <a:pt x="1835547" y="5895975"/>
                </a:cubicBezTo>
                <a:cubicBezTo>
                  <a:pt x="1835547" y="6573044"/>
                  <a:pt x="1975049" y="7095266"/>
                  <a:pt x="2254052" y="7462640"/>
                </a:cubicBezTo>
                <a:cubicBezTo>
                  <a:pt x="2533187" y="7830014"/>
                  <a:pt x="2931120" y="8013700"/>
                  <a:pt x="3447852" y="8013700"/>
                </a:cubicBezTo>
                <a:close/>
                <a:moveTo>
                  <a:pt x="835224" y="9258300"/>
                </a:moveTo>
                <a:moveTo>
                  <a:pt x="6908006" y="5889625"/>
                </a:moveTo>
                <a:cubicBezTo>
                  <a:pt x="6908006" y="6880225"/>
                  <a:pt x="6622719" y="7727421"/>
                  <a:pt x="6052145" y="8431213"/>
                </a:cubicBezTo>
                <a:cubicBezTo>
                  <a:pt x="5481704" y="9135005"/>
                  <a:pt x="4615656" y="9486900"/>
                  <a:pt x="3454003" y="9486900"/>
                </a:cubicBezTo>
                <a:cubicBezTo>
                  <a:pt x="2292350" y="9486900"/>
                  <a:pt x="1426236" y="9135005"/>
                  <a:pt x="855663" y="8431213"/>
                </a:cubicBezTo>
                <a:cubicBezTo>
                  <a:pt x="285221" y="7727421"/>
                  <a:pt x="0" y="6880225"/>
                  <a:pt x="0" y="5889625"/>
                </a:cubicBezTo>
                <a:cubicBezTo>
                  <a:pt x="0" y="4915430"/>
                  <a:pt x="285221" y="4071276"/>
                  <a:pt x="855663" y="3357166"/>
                </a:cubicBezTo>
                <a:cubicBezTo>
                  <a:pt x="1426236" y="2643055"/>
                  <a:pt x="2292350" y="2286000"/>
                  <a:pt x="3454003" y="2286000"/>
                </a:cubicBezTo>
                <a:cubicBezTo>
                  <a:pt x="4615656" y="2286000"/>
                  <a:pt x="5481704" y="2643055"/>
                  <a:pt x="6052145" y="3357166"/>
                </a:cubicBezTo>
                <a:cubicBezTo>
                  <a:pt x="6622719" y="4071276"/>
                  <a:pt x="6908006" y="4915430"/>
                  <a:pt x="6908006" y="5889625"/>
                </a:cubicBezTo>
                <a:close/>
                <a:moveTo>
                  <a:pt x="2959299" y="9258300"/>
                </a:moveTo>
                <a:moveTo>
                  <a:pt x="3881834" y="0"/>
                </a:moveTo>
                <a:lnTo>
                  <a:pt x="5500489" y="0"/>
                </a:lnTo>
                <a:lnTo>
                  <a:pt x="5500489" y="1473200"/>
                </a:lnTo>
                <a:lnTo>
                  <a:pt x="3881834" y="1473200"/>
                </a:lnTo>
                <a:close/>
                <a:moveTo>
                  <a:pt x="8848924" y="9258300"/>
                </a:moveTo>
                <a:moveTo>
                  <a:pt x="1401366" y="0"/>
                </a:moveTo>
                <a:lnTo>
                  <a:pt x="3020020" y="0"/>
                </a:lnTo>
                <a:lnTo>
                  <a:pt x="3020020" y="1473200"/>
                </a:lnTo>
                <a:lnTo>
                  <a:pt x="1401366" y="1473200"/>
                </a:lnTo>
                <a:close/>
                <a:moveTo>
                  <a:pt x="8848924" y="9258300"/>
                </a:moveTo>
                <a:moveTo>
                  <a:pt x="3454003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0" name="Freeform 3620"/>
          <p:cNvSpPr/>
          <p:nvPr/>
        </p:nvSpPr>
        <p:spPr>
          <a:xfrm rot="0" flipH="0" flipV="0">
            <a:off x="10863255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1" name="Freeform 3621"/>
          <p:cNvSpPr/>
          <p:nvPr/>
        </p:nvSpPr>
        <p:spPr>
          <a:xfrm rot="0" flipH="0" flipV="0">
            <a:off x="11131145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2" name="Rectangle 3622"/>
          <p:cNvSpPr/>
          <p:nvPr/>
        </p:nvSpPr>
        <p:spPr>
          <a:xfrm rot="0" flipH="0" flipV="0">
            <a:off x="6551738" y="9398005"/>
            <a:ext cx="282498" cy="304798"/>
          </a:xfrm>
          <a:prstGeom prst="rect">
            <a:avLst/>
          </a:prstGeom>
        </p:spPr>
      </p:sp>
      <p:sp>
        <p:nvSpPr>
          <p:cNvPr id="3623" name="Freeform 3623"/>
          <p:cNvSpPr/>
          <p:nvPr/>
        </p:nvSpPr>
        <p:spPr>
          <a:xfrm rot="0" flipH="0" flipV="0">
            <a:off x="6569351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4" name="Freeform 3624"/>
          <p:cNvSpPr/>
          <p:nvPr/>
        </p:nvSpPr>
        <p:spPr>
          <a:xfrm rot="0" flipH="0" flipV="0">
            <a:off x="6699712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5" name="Rectangle 3625"/>
          <p:cNvSpPr/>
          <p:nvPr/>
        </p:nvSpPr>
        <p:spPr>
          <a:xfrm rot="0" flipH="0" flipV="0">
            <a:off x="6502400" y="1032043"/>
            <a:ext cx="91795" cy="396240"/>
          </a:xfrm>
          <a:prstGeom prst="rect">
            <a:avLst/>
          </a:prstGeom>
        </p:spPr>
      </p:sp>
      <p:sp>
        <p:nvSpPr>
          <p:cNvPr id="3626" name="Rectangle 3626"/>
          <p:cNvSpPr/>
          <p:nvPr/>
        </p:nvSpPr>
        <p:spPr>
          <a:xfrm rot="0" flipH="0" flipV="0">
            <a:off x="3315291" y="1228898"/>
            <a:ext cx="6466010" cy="396240"/>
          </a:xfrm>
          <a:prstGeom prst="rect">
            <a:avLst/>
          </a:prstGeom>
        </p:spPr>
      </p:sp>
      <p:sp>
        <p:nvSpPr>
          <p:cNvPr id="3627" name="Freeform 3627"/>
          <p:cNvSpPr/>
          <p:nvPr/>
        </p:nvSpPr>
        <p:spPr>
          <a:xfrm rot="0" flipH="0" flipV="0">
            <a:off x="3371756" y="1311448"/>
            <a:ext cx="189865" cy="237744"/>
          </a:xfrm>
          <a:custGeom>
            <a:pathLst>
              <a:path w="7302500" h="9144000">
                <a:moveTo>
                  <a:pt x="0" y="0"/>
                </a:moveTo>
                <a:lnTo>
                  <a:pt x="901700" y="0"/>
                </a:lnTo>
                <a:lnTo>
                  <a:pt x="1930400" y="8128000"/>
                </a:lnTo>
                <a:lnTo>
                  <a:pt x="6400800" y="0"/>
                </a:lnTo>
                <a:lnTo>
                  <a:pt x="7302500" y="0"/>
                </a:lnTo>
                <a:lnTo>
                  <a:pt x="2184400" y="9144000"/>
                </a:lnTo>
                <a:lnTo>
                  <a:pt x="1231900" y="9144000"/>
                </a:lnTo>
                <a:close/>
                <a:moveTo>
                  <a:pt x="6972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8" name="Freeform 3628"/>
          <p:cNvSpPr/>
          <p:nvPr/>
        </p:nvSpPr>
        <p:spPr>
          <a:xfrm rot="0" flipH="0" flipV="0">
            <a:off x="3521886" y="1373526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9" name="Freeform 3629"/>
          <p:cNvSpPr/>
          <p:nvPr/>
        </p:nvSpPr>
        <p:spPr>
          <a:xfrm rot="0" flipH="0" flipV="0">
            <a:off x="3707239" y="1373526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0" name="Freeform 3630"/>
          <p:cNvSpPr/>
          <p:nvPr/>
        </p:nvSpPr>
        <p:spPr>
          <a:xfrm rot="0" flipH="0" flipV="0">
            <a:off x="3817526" y="1373526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1" name="Freeform 3631"/>
          <p:cNvSpPr/>
          <p:nvPr/>
        </p:nvSpPr>
        <p:spPr>
          <a:xfrm rot="0" flipH="0" flipV="0">
            <a:off x="3984277" y="1311448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2" name="Freeform 3632"/>
          <p:cNvSpPr/>
          <p:nvPr/>
        </p:nvSpPr>
        <p:spPr>
          <a:xfrm rot="0" flipH="0" flipV="0">
            <a:off x="4054609" y="1373526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3" name="Freeform 3633"/>
          <p:cNvSpPr/>
          <p:nvPr/>
        </p:nvSpPr>
        <p:spPr>
          <a:xfrm rot="0" flipH="0" flipV="0">
            <a:off x="4237430" y="1373526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4" name="Freeform 3634"/>
          <p:cNvSpPr/>
          <p:nvPr/>
        </p:nvSpPr>
        <p:spPr>
          <a:xfrm rot="0" flipH="0" flipV="0">
            <a:off x="4424763" y="1311448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5" name="Freeform 3635"/>
          <p:cNvSpPr/>
          <p:nvPr/>
        </p:nvSpPr>
        <p:spPr>
          <a:xfrm rot="0" flipH="0" flipV="0">
            <a:off x="4496417" y="1373526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6" name="Freeform 3636"/>
          <p:cNvSpPr/>
          <p:nvPr/>
        </p:nvSpPr>
        <p:spPr>
          <a:xfrm rot="0" flipH="0" flipV="0">
            <a:off x="4665809" y="1373526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7" name="Freeform 3637"/>
          <p:cNvSpPr/>
          <p:nvPr/>
        </p:nvSpPr>
        <p:spPr>
          <a:xfrm rot="0" flipH="0" flipV="0">
            <a:off x="4843787" y="1373526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8" name="Freeform 3638"/>
          <p:cNvSpPr/>
          <p:nvPr/>
        </p:nvSpPr>
        <p:spPr>
          <a:xfrm rot="0" flipH="0" flipV="0">
            <a:off x="5129740" y="1330600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9" name="Freeform 3639"/>
          <p:cNvSpPr/>
          <p:nvPr/>
        </p:nvSpPr>
        <p:spPr>
          <a:xfrm rot="0" flipH="0" flipV="0">
            <a:off x="5214162" y="1322675"/>
            <a:ext cx="165760" cy="231140"/>
          </a:xfrm>
          <a:custGeom>
            <a:pathLst>
              <a:path w="6375400" h="8890000">
                <a:moveTo>
                  <a:pt x="2455334" y="8890000"/>
                </a:moveTo>
                <a:cubicBezTo>
                  <a:pt x="2032000" y="8881533"/>
                  <a:pt x="1653117" y="8805333"/>
                  <a:pt x="1318684" y="8661400"/>
                </a:cubicBezTo>
                <a:cubicBezTo>
                  <a:pt x="984250" y="8517467"/>
                  <a:pt x="709084" y="8301567"/>
                  <a:pt x="493184" y="8013700"/>
                </a:cubicBezTo>
                <a:cubicBezTo>
                  <a:pt x="277284" y="7725834"/>
                  <a:pt x="135467" y="7366000"/>
                  <a:pt x="67734" y="6934200"/>
                </a:cubicBezTo>
                <a:cubicBezTo>
                  <a:pt x="0" y="6502400"/>
                  <a:pt x="25400" y="5998634"/>
                  <a:pt x="143934" y="5422900"/>
                </a:cubicBezTo>
                <a:cubicBezTo>
                  <a:pt x="245534" y="4940300"/>
                  <a:pt x="404284" y="4489450"/>
                  <a:pt x="620184" y="4070350"/>
                </a:cubicBezTo>
                <a:cubicBezTo>
                  <a:pt x="836084" y="3651250"/>
                  <a:pt x="1104900" y="3285067"/>
                  <a:pt x="1426634" y="2971800"/>
                </a:cubicBezTo>
                <a:cubicBezTo>
                  <a:pt x="1748367" y="2658534"/>
                  <a:pt x="2118784" y="2410884"/>
                  <a:pt x="2537884" y="2228850"/>
                </a:cubicBezTo>
                <a:cubicBezTo>
                  <a:pt x="2956984" y="2046817"/>
                  <a:pt x="3420534" y="1955800"/>
                  <a:pt x="3928534" y="1955800"/>
                </a:cubicBezTo>
                <a:cubicBezTo>
                  <a:pt x="4445000" y="1955800"/>
                  <a:pt x="4874684" y="2046817"/>
                  <a:pt x="5217584" y="2228850"/>
                </a:cubicBezTo>
                <a:cubicBezTo>
                  <a:pt x="5560484" y="2410884"/>
                  <a:pt x="5825067" y="2656417"/>
                  <a:pt x="6011334" y="2965450"/>
                </a:cubicBezTo>
                <a:cubicBezTo>
                  <a:pt x="6197600" y="3274484"/>
                  <a:pt x="6307667" y="3640667"/>
                  <a:pt x="6341534" y="4064000"/>
                </a:cubicBezTo>
                <a:cubicBezTo>
                  <a:pt x="6375400" y="4487334"/>
                  <a:pt x="6341534" y="4940300"/>
                  <a:pt x="6239934" y="5422900"/>
                </a:cubicBezTo>
                <a:cubicBezTo>
                  <a:pt x="6129867" y="5947834"/>
                  <a:pt x="5956300" y="6421967"/>
                  <a:pt x="5719234" y="6845300"/>
                </a:cubicBezTo>
                <a:cubicBezTo>
                  <a:pt x="5482167" y="7268634"/>
                  <a:pt x="5198534" y="7632700"/>
                  <a:pt x="4868334" y="7937500"/>
                </a:cubicBezTo>
                <a:cubicBezTo>
                  <a:pt x="4538134" y="8242300"/>
                  <a:pt x="4167717" y="8477250"/>
                  <a:pt x="3757084" y="8642350"/>
                </a:cubicBezTo>
                <a:cubicBezTo>
                  <a:pt x="3346450" y="8807450"/>
                  <a:pt x="2912534" y="8890000"/>
                  <a:pt x="2455334" y="8890000"/>
                </a:cubicBezTo>
                <a:close/>
                <a:moveTo>
                  <a:pt x="-1214966" y="8712200"/>
                </a:moveTo>
                <a:moveTo>
                  <a:pt x="5427134" y="5422900"/>
                </a:moveTo>
                <a:cubicBezTo>
                  <a:pt x="5503334" y="5033434"/>
                  <a:pt x="5537200" y="4669367"/>
                  <a:pt x="5528734" y="4330700"/>
                </a:cubicBezTo>
                <a:cubicBezTo>
                  <a:pt x="5520267" y="3992034"/>
                  <a:pt x="5454650" y="3697817"/>
                  <a:pt x="5331884" y="3448050"/>
                </a:cubicBezTo>
                <a:cubicBezTo>
                  <a:pt x="5209117" y="3198284"/>
                  <a:pt x="5022850" y="3001434"/>
                  <a:pt x="4773084" y="2857500"/>
                </a:cubicBezTo>
                <a:cubicBezTo>
                  <a:pt x="4523317" y="2713567"/>
                  <a:pt x="4195234" y="2641600"/>
                  <a:pt x="3788834" y="2641600"/>
                </a:cubicBezTo>
                <a:cubicBezTo>
                  <a:pt x="3390900" y="2641600"/>
                  <a:pt x="3033184" y="2719917"/>
                  <a:pt x="2715684" y="2876550"/>
                </a:cubicBezTo>
                <a:cubicBezTo>
                  <a:pt x="2398184" y="3033184"/>
                  <a:pt x="2120900" y="3240617"/>
                  <a:pt x="1883834" y="3498850"/>
                </a:cubicBezTo>
                <a:cubicBezTo>
                  <a:pt x="1646767" y="3757084"/>
                  <a:pt x="1452034" y="4053417"/>
                  <a:pt x="1299634" y="4387850"/>
                </a:cubicBezTo>
                <a:cubicBezTo>
                  <a:pt x="1147234" y="4722284"/>
                  <a:pt x="1032934" y="5067300"/>
                  <a:pt x="956734" y="5422900"/>
                </a:cubicBezTo>
                <a:cubicBezTo>
                  <a:pt x="872067" y="5829300"/>
                  <a:pt x="842434" y="6203950"/>
                  <a:pt x="867834" y="6546850"/>
                </a:cubicBezTo>
                <a:cubicBezTo>
                  <a:pt x="893234" y="6889750"/>
                  <a:pt x="973667" y="7183967"/>
                  <a:pt x="1109134" y="7429500"/>
                </a:cubicBezTo>
                <a:cubicBezTo>
                  <a:pt x="1244600" y="7675034"/>
                  <a:pt x="1437217" y="7865534"/>
                  <a:pt x="1686984" y="8001000"/>
                </a:cubicBezTo>
                <a:cubicBezTo>
                  <a:pt x="1936750" y="8136467"/>
                  <a:pt x="2243667" y="8204200"/>
                  <a:pt x="2607734" y="8204200"/>
                </a:cubicBezTo>
                <a:cubicBezTo>
                  <a:pt x="3005667" y="8204200"/>
                  <a:pt x="3363384" y="8125884"/>
                  <a:pt x="3680884" y="7969250"/>
                </a:cubicBezTo>
                <a:cubicBezTo>
                  <a:pt x="3998384" y="7812617"/>
                  <a:pt x="4273550" y="7603067"/>
                  <a:pt x="4506384" y="7340600"/>
                </a:cubicBezTo>
                <a:cubicBezTo>
                  <a:pt x="4739217" y="7078134"/>
                  <a:pt x="4931834" y="6781800"/>
                  <a:pt x="5084234" y="6451600"/>
                </a:cubicBezTo>
                <a:cubicBezTo>
                  <a:pt x="5236634" y="6121400"/>
                  <a:pt x="5350934" y="5778500"/>
                  <a:pt x="5427134" y="5422900"/>
                </a:cubicBezTo>
                <a:close/>
                <a:moveTo>
                  <a:pt x="2252134" y="8712200"/>
                </a:moveTo>
                <a:moveTo>
                  <a:pt x="3001434" y="0"/>
                </a:moveTo>
                <a:lnTo>
                  <a:pt x="3826934" y="0"/>
                </a:lnTo>
                <a:lnTo>
                  <a:pt x="3547534" y="1295400"/>
                </a:lnTo>
                <a:lnTo>
                  <a:pt x="2722034" y="1295400"/>
                </a:lnTo>
                <a:close/>
                <a:moveTo>
                  <a:pt x="7675034" y="8712200"/>
                </a:moveTo>
                <a:moveTo>
                  <a:pt x="5020734" y="0"/>
                </a:moveTo>
                <a:lnTo>
                  <a:pt x="5846234" y="0"/>
                </a:lnTo>
                <a:lnTo>
                  <a:pt x="5566834" y="1295400"/>
                </a:lnTo>
                <a:lnTo>
                  <a:pt x="4741334" y="1295400"/>
                </a:lnTo>
                <a:close/>
                <a:moveTo>
                  <a:pt x="76750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0" name="Freeform 3640"/>
          <p:cNvSpPr/>
          <p:nvPr/>
        </p:nvSpPr>
        <p:spPr>
          <a:xfrm rot="0" flipH="0" flipV="0">
            <a:off x="5395551" y="1373526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1" name="Freeform 3641"/>
          <p:cNvSpPr/>
          <p:nvPr/>
        </p:nvSpPr>
        <p:spPr>
          <a:xfrm rot="0" flipH="0" flipV="0">
            <a:off x="5507819" y="1373526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2" name="Freeform 3642"/>
          <p:cNvSpPr/>
          <p:nvPr/>
        </p:nvSpPr>
        <p:spPr>
          <a:xfrm rot="0" flipH="0" flipV="0">
            <a:off x="5784747" y="1322675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3" name="Freeform 3643"/>
          <p:cNvSpPr/>
          <p:nvPr/>
        </p:nvSpPr>
        <p:spPr>
          <a:xfrm rot="0" flipH="0" flipV="0">
            <a:off x="5953919" y="1378148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4" name="Freeform 3644"/>
          <p:cNvSpPr/>
          <p:nvPr/>
        </p:nvSpPr>
        <p:spPr>
          <a:xfrm rot="0" flipH="0" flipV="0">
            <a:off x="6135529" y="1373526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5" name="Freeform 3645"/>
          <p:cNvSpPr/>
          <p:nvPr/>
        </p:nvSpPr>
        <p:spPr>
          <a:xfrm rot="0" flipH="0" flipV="0">
            <a:off x="6308499" y="1311448"/>
            <a:ext cx="193222" cy="242366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6" name="Freeform 3646"/>
          <p:cNvSpPr/>
          <p:nvPr/>
        </p:nvSpPr>
        <p:spPr>
          <a:xfrm rot="0" flipH="0" flipV="0">
            <a:off x="6500291" y="1373526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7" name="Freeform 3647"/>
          <p:cNvSpPr/>
          <p:nvPr/>
        </p:nvSpPr>
        <p:spPr>
          <a:xfrm rot="0" flipH="0" flipV="0">
            <a:off x="6695219" y="1330600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8" name="Freeform 3648"/>
          <p:cNvSpPr/>
          <p:nvPr/>
        </p:nvSpPr>
        <p:spPr>
          <a:xfrm rot="0" flipH="0" flipV="0">
            <a:off x="6775677" y="1373526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9" name="Freeform 3649"/>
          <p:cNvSpPr/>
          <p:nvPr/>
        </p:nvSpPr>
        <p:spPr>
          <a:xfrm rot="0" flipH="0" flipV="0">
            <a:off x="6960039" y="1373526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0" name="Freeform 3650"/>
          <p:cNvSpPr/>
          <p:nvPr/>
        </p:nvSpPr>
        <p:spPr>
          <a:xfrm rot="0" flipH="0" flipV="0">
            <a:off x="7234655" y="1373526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1" name="Freeform 3651"/>
          <p:cNvSpPr/>
          <p:nvPr/>
        </p:nvSpPr>
        <p:spPr>
          <a:xfrm rot="0" flipH="0" flipV="0">
            <a:off x="7419017" y="1373526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2" name="Freeform 3652"/>
          <p:cNvSpPr/>
          <p:nvPr/>
        </p:nvSpPr>
        <p:spPr>
          <a:xfrm rot="0" flipH="0" flipV="0">
            <a:off x="7601838" y="1373526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3" name="Freeform 3653"/>
          <p:cNvSpPr/>
          <p:nvPr/>
        </p:nvSpPr>
        <p:spPr>
          <a:xfrm rot="0" flipH="0" flipV="0">
            <a:off x="7789171" y="1311448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4" name="Freeform 3654"/>
          <p:cNvSpPr/>
          <p:nvPr/>
        </p:nvSpPr>
        <p:spPr>
          <a:xfrm rot="0" flipH="0" flipV="0">
            <a:off x="7844314" y="1378148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5" name="Freeform 3655"/>
          <p:cNvSpPr/>
          <p:nvPr/>
        </p:nvSpPr>
        <p:spPr>
          <a:xfrm rot="0" flipH="0" flipV="0">
            <a:off x="8009414" y="1378148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6" name="Freeform 3656"/>
          <p:cNvSpPr/>
          <p:nvPr/>
        </p:nvSpPr>
        <p:spPr>
          <a:xfrm rot="0" flipH="0" flipV="0">
            <a:off x="8191024" y="1373526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7" name="Freeform 3657"/>
          <p:cNvSpPr/>
          <p:nvPr/>
        </p:nvSpPr>
        <p:spPr>
          <a:xfrm rot="0" flipH="0" flipV="0">
            <a:off x="8357775" y="1311448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8" name="Freeform 3658"/>
          <p:cNvSpPr/>
          <p:nvPr/>
        </p:nvSpPr>
        <p:spPr>
          <a:xfrm rot="0" flipH="0" flipV="0">
            <a:off x="8428108" y="1373526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9" name="Freeform 3659"/>
          <p:cNvSpPr/>
          <p:nvPr/>
        </p:nvSpPr>
        <p:spPr>
          <a:xfrm rot="0" flipH="0" flipV="0">
            <a:off x="8702133" y="1311448"/>
            <a:ext cx="96413" cy="237744"/>
          </a:xfrm>
          <a:custGeom>
            <a:pathLst>
              <a:path w="3708202" h="9144000">
                <a:moveTo>
                  <a:pt x="1767284" y="9144000"/>
                </a:moveTo>
                <a:lnTo>
                  <a:pt x="0" y="9144000"/>
                </a:lnTo>
                <a:lnTo>
                  <a:pt x="1940917" y="0"/>
                </a:lnTo>
                <a:lnTo>
                  <a:pt x="3708202" y="0"/>
                </a:lnTo>
                <a:close/>
                <a:moveTo>
                  <a:pt x="-862012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0" name="Freeform 3660"/>
          <p:cNvSpPr/>
          <p:nvPr/>
        </p:nvSpPr>
        <p:spPr>
          <a:xfrm rot="0" flipH="0" flipV="0">
            <a:off x="8793537" y="1310127"/>
            <a:ext cx="97383" cy="239064"/>
          </a:xfrm>
          <a:custGeom>
            <a:pathLst>
              <a:path w="3745508" h="9194800">
                <a:moveTo>
                  <a:pt x="3398243" y="1625600"/>
                </a:moveTo>
                <a:lnTo>
                  <a:pt x="1606154" y="1625600"/>
                </a:lnTo>
                <a:lnTo>
                  <a:pt x="1953419" y="0"/>
                </a:lnTo>
                <a:lnTo>
                  <a:pt x="3745508" y="0"/>
                </a:lnTo>
                <a:close/>
                <a:moveTo>
                  <a:pt x="6719690" y="9194800"/>
                </a:moveTo>
                <a:moveTo>
                  <a:pt x="1432521" y="2438400"/>
                </a:moveTo>
                <a:lnTo>
                  <a:pt x="3224610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1" name="Freeform 3661"/>
          <p:cNvSpPr/>
          <p:nvPr/>
        </p:nvSpPr>
        <p:spPr>
          <a:xfrm rot="0" flipH="0" flipV="0">
            <a:off x="8881830" y="1368573"/>
            <a:ext cx="176010" cy="186563"/>
          </a:xfrm>
          <a:custGeom>
            <a:pathLst>
              <a:path w="6769629" h="7175500">
                <a:moveTo>
                  <a:pt x="1936816" y="4787900"/>
                </a:moveTo>
                <a:cubicBezTo>
                  <a:pt x="1907844" y="5103813"/>
                  <a:pt x="1942968" y="5328246"/>
                  <a:pt x="2042186" y="5461199"/>
                </a:cubicBezTo>
                <a:cubicBezTo>
                  <a:pt x="2207551" y="5698133"/>
                  <a:pt x="2585839" y="5816600"/>
                  <a:pt x="3177050" y="5816600"/>
                </a:cubicBezTo>
                <a:cubicBezTo>
                  <a:pt x="3524316" y="5816600"/>
                  <a:pt x="3811654" y="5764941"/>
                  <a:pt x="4039063" y="5661621"/>
                </a:cubicBezTo>
                <a:cubicBezTo>
                  <a:pt x="4266472" y="5558301"/>
                  <a:pt x="4402865" y="5403255"/>
                  <a:pt x="4448241" y="5196483"/>
                </a:cubicBezTo>
                <a:cubicBezTo>
                  <a:pt x="4489648" y="4998046"/>
                  <a:pt x="4437989" y="4847167"/>
                  <a:pt x="4293261" y="4743847"/>
                </a:cubicBezTo>
                <a:cubicBezTo>
                  <a:pt x="4148534" y="4640528"/>
                  <a:pt x="3571809" y="4462728"/>
                  <a:pt x="2563085" y="4210447"/>
                </a:cubicBezTo>
                <a:cubicBezTo>
                  <a:pt x="1839714" y="4020344"/>
                  <a:pt x="1351888" y="3782682"/>
                  <a:pt x="1099608" y="3497461"/>
                </a:cubicBezTo>
                <a:cubicBezTo>
                  <a:pt x="843359" y="3216342"/>
                  <a:pt x="773112" y="2811198"/>
                  <a:pt x="888868" y="2282032"/>
                </a:cubicBezTo>
                <a:cubicBezTo>
                  <a:pt x="1021159" y="1657747"/>
                  <a:pt x="1379802" y="1121371"/>
                  <a:pt x="1964796" y="672902"/>
                </a:cubicBezTo>
                <a:cubicBezTo>
                  <a:pt x="2549790" y="224301"/>
                  <a:pt x="3286654" y="0"/>
                  <a:pt x="4175390" y="0"/>
                </a:cubicBezTo>
                <a:cubicBezTo>
                  <a:pt x="5018749" y="0"/>
                  <a:pt x="5669889" y="168275"/>
                  <a:pt x="6128808" y="504825"/>
                </a:cubicBezTo>
                <a:cubicBezTo>
                  <a:pt x="6587728" y="841243"/>
                  <a:pt x="6769629" y="1422268"/>
                  <a:pt x="6674511" y="2247900"/>
                </a:cubicBezTo>
                <a:lnTo>
                  <a:pt x="4907227" y="2247900"/>
                </a:lnTo>
                <a:cubicBezTo>
                  <a:pt x="4927865" y="2019830"/>
                  <a:pt x="4901009" y="1839516"/>
                  <a:pt x="4826661" y="1706960"/>
                </a:cubicBezTo>
                <a:cubicBezTo>
                  <a:pt x="4681934" y="1466454"/>
                  <a:pt x="4376010" y="1346200"/>
                  <a:pt x="3908888" y="1346200"/>
                </a:cubicBezTo>
                <a:cubicBezTo>
                  <a:pt x="3524316" y="1346200"/>
                  <a:pt x="3237971" y="1406195"/>
                  <a:pt x="3049852" y="1526183"/>
                </a:cubicBezTo>
                <a:cubicBezTo>
                  <a:pt x="2861865" y="1646040"/>
                  <a:pt x="2751336" y="1786533"/>
                  <a:pt x="2718263" y="1947665"/>
                </a:cubicBezTo>
                <a:cubicBezTo>
                  <a:pt x="2672754" y="2150336"/>
                  <a:pt x="2728515" y="2297113"/>
                  <a:pt x="2885546" y="2387997"/>
                </a:cubicBezTo>
                <a:cubicBezTo>
                  <a:pt x="3038607" y="2483115"/>
                  <a:pt x="3617383" y="2646429"/>
                  <a:pt x="4621874" y="2877940"/>
                </a:cubicBezTo>
                <a:cubicBezTo>
                  <a:pt x="5287565" y="3043304"/>
                  <a:pt x="5760971" y="3293401"/>
                  <a:pt x="6042091" y="3628232"/>
                </a:cubicBezTo>
                <a:cubicBezTo>
                  <a:pt x="6318977" y="3967295"/>
                  <a:pt x="6403710" y="4391092"/>
                  <a:pt x="6296290" y="4899621"/>
                </a:cubicBezTo>
                <a:cubicBezTo>
                  <a:pt x="6151563" y="5569413"/>
                  <a:pt x="5785644" y="6116175"/>
                  <a:pt x="5198533" y="6539905"/>
                </a:cubicBezTo>
                <a:cubicBezTo>
                  <a:pt x="4611555" y="6963634"/>
                  <a:pt x="3797168" y="7175500"/>
                  <a:pt x="2755371" y="7175500"/>
                </a:cubicBezTo>
                <a:cubicBezTo>
                  <a:pt x="1692936" y="7175500"/>
                  <a:pt x="956006" y="6951199"/>
                  <a:pt x="544579" y="6502599"/>
                </a:cubicBezTo>
                <a:cubicBezTo>
                  <a:pt x="133284" y="6053998"/>
                  <a:pt x="0" y="5482432"/>
                  <a:pt x="144727" y="4787900"/>
                </a:cubicBezTo>
                <a:close/>
                <a:moveTo>
                  <a:pt x="1441715" y="69469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2" name="Freeform 3662"/>
          <p:cNvSpPr/>
          <p:nvPr/>
        </p:nvSpPr>
        <p:spPr>
          <a:xfrm rot="0" flipH="0" flipV="0">
            <a:off x="9062507" y="1308476"/>
            <a:ext cx="181384" cy="246329"/>
          </a:xfrm>
          <a:custGeom>
            <a:pathLst>
              <a:path w="6976335" h="9474200">
                <a:moveTo>
                  <a:pt x="4638543" y="5973763"/>
                </a:moveTo>
                <a:cubicBezTo>
                  <a:pt x="4514453" y="6044142"/>
                  <a:pt x="4390364" y="6101094"/>
                  <a:pt x="4266274" y="6144618"/>
                </a:cubicBezTo>
                <a:cubicBezTo>
                  <a:pt x="4142317" y="6188142"/>
                  <a:pt x="3977019" y="6228491"/>
                  <a:pt x="3770379" y="6265665"/>
                </a:cubicBezTo>
                <a:lnTo>
                  <a:pt x="3361003" y="6340277"/>
                </a:lnTo>
                <a:cubicBezTo>
                  <a:pt x="2972462" y="6406555"/>
                  <a:pt x="2687241" y="6487319"/>
                  <a:pt x="2505340" y="6582569"/>
                </a:cubicBezTo>
                <a:cubicBezTo>
                  <a:pt x="2199349" y="6744097"/>
                  <a:pt x="2011231" y="6994658"/>
                  <a:pt x="1940984" y="7334250"/>
                </a:cubicBezTo>
                <a:cubicBezTo>
                  <a:pt x="1874838" y="7636537"/>
                  <a:pt x="1911020" y="7855017"/>
                  <a:pt x="2049529" y="7989690"/>
                </a:cubicBezTo>
                <a:cubicBezTo>
                  <a:pt x="2188038" y="8124230"/>
                  <a:pt x="2377149" y="8191500"/>
                  <a:pt x="2616862" y="8191500"/>
                </a:cubicBezTo>
                <a:cubicBezTo>
                  <a:pt x="2997200" y="8191500"/>
                  <a:pt x="3371321" y="8079714"/>
                  <a:pt x="3739224" y="7856141"/>
                </a:cubicBezTo>
                <a:cubicBezTo>
                  <a:pt x="4107260" y="7632436"/>
                  <a:pt x="4361524" y="7224448"/>
                  <a:pt x="4502018" y="6632179"/>
                </a:cubicBezTo>
                <a:close/>
                <a:moveTo>
                  <a:pt x="2676790" y="9258300"/>
                </a:moveTo>
                <a:moveTo>
                  <a:pt x="3739224" y="5149255"/>
                </a:moveTo>
                <a:cubicBezTo>
                  <a:pt x="4078288" y="5107848"/>
                  <a:pt x="4324284" y="5056122"/>
                  <a:pt x="4477213" y="4994077"/>
                </a:cubicBezTo>
                <a:cubicBezTo>
                  <a:pt x="4750131" y="4886524"/>
                  <a:pt x="4911395" y="4718976"/>
                  <a:pt x="4961004" y="4491435"/>
                </a:cubicBezTo>
                <a:cubicBezTo>
                  <a:pt x="5018816" y="4214284"/>
                  <a:pt x="4962988" y="4022990"/>
                  <a:pt x="4793523" y="3917554"/>
                </a:cubicBezTo>
                <a:cubicBezTo>
                  <a:pt x="4624057" y="3811985"/>
                  <a:pt x="4353256" y="3759200"/>
                  <a:pt x="3981120" y="3759200"/>
                </a:cubicBezTo>
                <a:cubicBezTo>
                  <a:pt x="3563607" y="3759200"/>
                  <a:pt x="3245313" y="3862190"/>
                  <a:pt x="3026238" y="4068168"/>
                </a:cubicBezTo>
                <a:cubicBezTo>
                  <a:pt x="2873177" y="4220700"/>
                  <a:pt x="2747037" y="4426744"/>
                  <a:pt x="2647818" y="4686300"/>
                </a:cubicBezTo>
                <a:lnTo>
                  <a:pt x="942645" y="4686300"/>
                </a:lnTo>
                <a:cubicBezTo>
                  <a:pt x="1108009" y="4095354"/>
                  <a:pt x="1376694" y="3609777"/>
                  <a:pt x="1748698" y="3229571"/>
                </a:cubicBezTo>
                <a:cubicBezTo>
                  <a:pt x="2344010" y="2634391"/>
                  <a:pt x="3210124" y="2336800"/>
                  <a:pt x="4347038" y="2336800"/>
                </a:cubicBezTo>
                <a:cubicBezTo>
                  <a:pt x="5087078" y="2336800"/>
                  <a:pt x="5713413" y="2483578"/>
                  <a:pt x="6226043" y="2777133"/>
                </a:cubicBezTo>
                <a:cubicBezTo>
                  <a:pt x="6738673" y="3070689"/>
                  <a:pt x="6908139" y="3624726"/>
                  <a:pt x="6734440" y="4439246"/>
                </a:cubicBezTo>
                <a:lnTo>
                  <a:pt x="6070865" y="7540427"/>
                </a:lnTo>
                <a:cubicBezTo>
                  <a:pt x="6025489" y="7755401"/>
                  <a:pt x="5975879" y="8015883"/>
                  <a:pt x="5922037" y="8321874"/>
                </a:cubicBezTo>
                <a:cubicBezTo>
                  <a:pt x="5884863" y="8553384"/>
                  <a:pt x="5885921" y="8710481"/>
                  <a:pt x="5925212" y="8793163"/>
                </a:cubicBezTo>
                <a:cubicBezTo>
                  <a:pt x="5964503" y="8875845"/>
                  <a:pt x="6035807" y="8944042"/>
                  <a:pt x="6139128" y="8997752"/>
                </a:cubicBezTo>
                <a:lnTo>
                  <a:pt x="6089518" y="9258300"/>
                </a:lnTo>
                <a:lnTo>
                  <a:pt x="4167254" y="9258300"/>
                </a:lnTo>
                <a:cubicBezTo>
                  <a:pt x="4142383" y="9122834"/>
                  <a:pt x="4131998" y="8995635"/>
                  <a:pt x="4136099" y="8876705"/>
                </a:cubicBezTo>
                <a:cubicBezTo>
                  <a:pt x="4140333" y="8757643"/>
                  <a:pt x="4152768" y="8622176"/>
                  <a:pt x="4173406" y="8470305"/>
                </a:cubicBezTo>
                <a:cubicBezTo>
                  <a:pt x="3871648" y="8734756"/>
                  <a:pt x="3542970" y="8959917"/>
                  <a:pt x="3187370" y="9145786"/>
                </a:cubicBezTo>
                <a:cubicBezTo>
                  <a:pt x="2757422" y="9364728"/>
                  <a:pt x="2302669" y="9474200"/>
                  <a:pt x="1823112" y="9474200"/>
                </a:cubicBezTo>
                <a:cubicBezTo>
                  <a:pt x="1211263" y="9474200"/>
                  <a:pt x="743083" y="9299442"/>
                  <a:pt x="418571" y="8949929"/>
                </a:cubicBezTo>
                <a:cubicBezTo>
                  <a:pt x="94060" y="8600282"/>
                  <a:pt x="0" y="8104849"/>
                  <a:pt x="136393" y="7463632"/>
                </a:cubicBezTo>
                <a:cubicBezTo>
                  <a:pt x="314193" y="6632179"/>
                  <a:pt x="762728" y="6030318"/>
                  <a:pt x="1481998" y="5658049"/>
                </a:cubicBezTo>
                <a:cubicBezTo>
                  <a:pt x="1874772" y="5455246"/>
                  <a:pt x="2422592" y="5310453"/>
                  <a:pt x="3125457" y="5223669"/>
                </a:cubicBezTo>
                <a:close/>
                <a:moveTo>
                  <a:pt x="3501298" y="9258300"/>
                </a:moveTo>
                <a:moveTo>
                  <a:pt x="5357879" y="0"/>
                </a:moveTo>
                <a:lnTo>
                  <a:pt x="6976335" y="0"/>
                </a:lnTo>
                <a:lnTo>
                  <a:pt x="6660026" y="1473200"/>
                </a:lnTo>
                <a:lnTo>
                  <a:pt x="5041570" y="1473200"/>
                </a:lnTo>
                <a:close/>
                <a:moveTo>
                  <a:pt x="8650553" y="9258300"/>
                </a:moveTo>
                <a:moveTo>
                  <a:pt x="2877410" y="0"/>
                </a:moveTo>
                <a:lnTo>
                  <a:pt x="4495867" y="0"/>
                </a:lnTo>
                <a:lnTo>
                  <a:pt x="4179557" y="1473200"/>
                </a:lnTo>
                <a:lnTo>
                  <a:pt x="2561101" y="1473200"/>
                </a:lnTo>
                <a:close/>
                <a:moveTo>
                  <a:pt x="8650553" y="92583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3" name="Freeform 3663"/>
          <p:cNvSpPr/>
          <p:nvPr/>
        </p:nvSpPr>
        <p:spPr>
          <a:xfrm rot="0" flipH="0" flipV="0">
            <a:off x="9251192" y="1312439"/>
            <a:ext cx="196376" cy="236753"/>
          </a:xfrm>
          <a:custGeom>
            <a:pathLst>
              <a:path w="7552928" h="9105900">
                <a:moveTo>
                  <a:pt x="1934766" y="0"/>
                </a:moveTo>
                <a:lnTo>
                  <a:pt x="3671094" y="0"/>
                </a:lnTo>
                <a:lnTo>
                  <a:pt x="2622947" y="4921846"/>
                </a:lnTo>
                <a:lnTo>
                  <a:pt x="5363964" y="2380258"/>
                </a:lnTo>
                <a:lnTo>
                  <a:pt x="7552928" y="2380258"/>
                </a:lnTo>
                <a:lnTo>
                  <a:pt x="4638477" y="4965105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3081933" y="6217246"/>
                </a:lnTo>
                <a:lnTo>
                  <a:pt x="2182813" y="6979643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4" name="Freeform 3664"/>
          <p:cNvSpPr/>
          <p:nvPr/>
        </p:nvSpPr>
        <p:spPr>
          <a:xfrm rot="0" flipH="0" flipV="0">
            <a:off x="9432405" y="1368573"/>
            <a:ext cx="176010" cy="186563"/>
          </a:xfrm>
          <a:custGeom>
            <a:pathLst>
              <a:path w="6769629" h="7175500">
                <a:moveTo>
                  <a:pt x="1936816" y="4787900"/>
                </a:moveTo>
                <a:cubicBezTo>
                  <a:pt x="1907844" y="5103813"/>
                  <a:pt x="1942968" y="5328246"/>
                  <a:pt x="2042186" y="5461199"/>
                </a:cubicBezTo>
                <a:cubicBezTo>
                  <a:pt x="2207551" y="5698133"/>
                  <a:pt x="2585839" y="5816600"/>
                  <a:pt x="3177050" y="5816600"/>
                </a:cubicBezTo>
                <a:cubicBezTo>
                  <a:pt x="3524316" y="5816600"/>
                  <a:pt x="3811654" y="5764941"/>
                  <a:pt x="4039063" y="5661621"/>
                </a:cubicBezTo>
                <a:cubicBezTo>
                  <a:pt x="4266472" y="5558301"/>
                  <a:pt x="4402865" y="5403255"/>
                  <a:pt x="4448241" y="5196483"/>
                </a:cubicBezTo>
                <a:cubicBezTo>
                  <a:pt x="4489648" y="4998046"/>
                  <a:pt x="4437989" y="4847167"/>
                  <a:pt x="4293261" y="4743847"/>
                </a:cubicBezTo>
                <a:cubicBezTo>
                  <a:pt x="4148534" y="4640528"/>
                  <a:pt x="3571809" y="4462728"/>
                  <a:pt x="2563085" y="4210447"/>
                </a:cubicBezTo>
                <a:cubicBezTo>
                  <a:pt x="1839714" y="4020344"/>
                  <a:pt x="1351888" y="3782682"/>
                  <a:pt x="1099608" y="3497461"/>
                </a:cubicBezTo>
                <a:cubicBezTo>
                  <a:pt x="843359" y="3216342"/>
                  <a:pt x="773112" y="2811198"/>
                  <a:pt x="888868" y="2282032"/>
                </a:cubicBezTo>
                <a:cubicBezTo>
                  <a:pt x="1021159" y="1657747"/>
                  <a:pt x="1379802" y="1121371"/>
                  <a:pt x="1964796" y="672902"/>
                </a:cubicBezTo>
                <a:cubicBezTo>
                  <a:pt x="2549790" y="224301"/>
                  <a:pt x="3286654" y="0"/>
                  <a:pt x="4175390" y="0"/>
                </a:cubicBezTo>
                <a:cubicBezTo>
                  <a:pt x="5018749" y="0"/>
                  <a:pt x="5669889" y="168275"/>
                  <a:pt x="6128808" y="504825"/>
                </a:cubicBezTo>
                <a:cubicBezTo>
                  <a:pt x="6587728" y="841243"/>
                  <a:pt x="6769629" y="1422268"/>
                  <a:pt x="6674511" y="2247900"/>
                </a:cubicBezTo>
                <a:lnTo>
                  <a:pt x="4907227" y="2247900"/>
                </a:lnTo>
                <a:cubicBezTo>
                  <a:pt x="4927865" y="2019830"/>
                  <a:pt x="4901009" y="1839516"/>
                  <a:pt x="4826661" y="1706960"/>
                </a:cubicBezTo>
                <a:cubicBezTo>
                  <a:pt x="4681934" y="1466454"/>
                  <a:pt x="4376010" y="1346200"/>
                  <a:pt x="3908888" y="1346200"/>
                </a:cubicBezTo>
                <a:cubicBezTo>
                  <a:pt x="3524316" y="1346200"/>
                  <a:pt x="3237971" y="1406195"/>
                  <a:pt x="3049852" y="1526183"/>
                </a:cubicBezTo>
                <a:cubicBezTo>
                  <a:pt x="2861865" y="1646040"/>
                  <a:pt x="2751336" y="1786533"/>
                  <a:pt x="2718263" y="1947665"/>
                </a:cubicBezTo>
                <a:cubicBezTo>
                  <a:pt x="2672754" y="2150336"/>
                  <a:pt x="2728515" y="2297113"/>
                  <a:pt x="2885546" y="2387997"/>
                </a:cubicBezTo>
                <a:cubicBezTo>
                  <a:pt x="3038607" y="2483115"/>
                  <a:pt x="3617383" y="2646429"/>
                  <a:pt x="4621874" y="2877940"/>
                </a:cubicBezTo>
                <a:cubicBezTo>
                  <a:pt x="5287565" y="3043304"/>
                  <a:pt x="5760971" y="3293401"/>
                  <a:pt x="6042091" y="3628232"/>
                </a:cubicBezTo>
                <a:cubicBezTo>
                  <a:pt x="6318977" y="3967295"/>
                  <a:pt x="6403710" y="4391092"/>
                  <a:pt x="6296290" y="4899621"/>
                </a:cubicBezTo>
                <a:cubicBezTo>
                  <a:pt x="6151563" y="5569413"/>
                  <a:pt x="5785644" y="6116175"/>
                  <a:pt x="5198533" y="6539905"/>
                </a:cubicBezTo>
                <a:cubicBezTo>
                  <a:pt x="4611555" y="6963634"/>
                  <a:pt x="3797168" y="7175500"/>
                  <a:pt x="2755371" y="7175500"/>
                </a:cubicBezTo>
                <a:cubicBezTo>
                  <a:pt x="1692936" y="7175500"/>
                  <a:pt x="956006" y="6951199"/>
                  <a:pt x="544579" y="6502599"/>
                </a:cubicBezTo>
                <a:cubicBezTo>
                  <a:pt x="133284" y="6053998"/>
                  <a:pt x="0" y="5482432"/>
                  <a:pt x="144727" y="4787900"/>
                </a:cubicBezTo>
                <a:close/>
                <a:moveTo>
                  <a:pt x="1441715" y="69469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5" name="Freeform 3665"/>
          <p:cNvSpPr/>
          <p:nvPr/>
        </p:nvSpPr>
        <p:spPr>
          <a:xfrm rot="0" flipH="0" flipV="0">
            <a:off x="9619368" y="1310127"/>
            <a:ext cx="97383" cy="239064"/>
          </a:xfrm>
          <a:custGeom>
            <a:pathLst>
              <a:path w="3745508" h="9194800">
                <a:moveTo>
                  <a:pt x="3398243" y="1625600"/>
                </a:moveTo>
                <a:lnTo>
                  <a:pt x="1606154" y="1625600"/>
                </a:lnTo>
                <a:lnTo>
                  <a:pt x="1953419" y="0"/>
                </a:lnTo>
                <a:lnTo>
                  <a:pt x="3745508" y="0"/>
                </a:lnTo>
                <a:close/>
                <a:moveTo>
                  <a:pt x="6719690" y="9194800"/>
                </a:moveTo>
                <a:moveTo>
                  <a:pt x="1432521" y="2438400"/>
                </a:moveTo>
                <a:lnTo>
                  <a:pt x="3224610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6" name="Rectangle 3666"/>
          <p:cNvSpPr/>
          <p:nvPr/>
        </p:nvSpPr>
        <p:spPr>
          <a:xfrm rot="0" flipH="0" flipV="0">
            <a:off x="6502400" y="1425746"/>
            <a:ext cx="91795" cy="396240"/>
          </a:xfrm>
          <a:prstGeom prst="rect">
            <a:avLst/>
          </a:prstGeom>
        </p:spPr>
      </p:sp>
      <p:sp>
        <p:nvSpPr>
          <p:cNvPr id="3667" name="Rectangle 3667"/>
          <p:cNvSpPr/>
          <p:nvPr/>
        </p:nvSpPr>
        <p:spPr>
          <a:xfrm rot="0" flipH="0" flipV="0">
            <a:off x="2132037" y="1622596"/>
            <a:ext cx="8832519" cy="396240"/>
          </a:xfrm>
          <a:prstGeom prst="rect">
            <a:avLst/>
          </a:prstGeom>
        </p:spPr>
      </p:sp>
      <p:sp>
        <p:nvSpPr>
          <p:cNvPr id="3668" name="Freeform 3668"/>
          <p:cNvSpPr/>
          <p:nvPr/>
        </p:nvSpPr>
        <p:spPr>
          <a:xfrm rot="0" flipH="0" flipV="0">
            <a:off x="2166378" y="17242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9" name="Freeform 3669"/>
          <p:cNvSpPr/>
          <p:nvPr/>
        </p:nvSpPr>
        <p:spPr>
          <a:xfrm rot="0" flipH="0" flipV="0">
            <a:off x="2250799" y="1716372"/>
            <a:ext cx="165760" cy="231140"/>
          </a:xfrm>
          <a:custGeom>
            <a:pathLst>
              <a:path w="6375400" h="8890000">
                <a:moveTo>
                  <a:pt x="2455334" y="8890000"/>
                </a:moveTo>
                <a:cubicBezTo>
                  <a:pt x="2032000" y="8881533"/>
                  <a:pt x="1653117" y="8805333"/>
                  <a:pt x="1318684" y="8661400"/>
                </a:cubicBezTo>
                <a:cubicBezTo>
                  <a:pt x="984250" y="8517467"/>
                  <a:pt x="709084" y="8301567"/>
                  <a:pt x="493184" y="8013700"/>
                </a:cubicBezTo>
                <a:cubicBezTo>
                  <a:pt x="277284" y="7725834"/>
                  <a:pt x="135467" y="7366000"/>
                  <a:pt x="67734" y="6934200"/>
                </a:cubicBezTo>
                <a:cubicBezTo>
                  <a:pt x="0" y="6502400"/>
                  <a:pt x="25400" y="5998634"/>
                  <a:pt x="143934" y="5422900"/>
                </a:cubicBezTo>
                <a:cubicBezTo>
                  <a:pt x="245534" y="4940300"/>
                  <a:pt x="404284" y="4489450"/>
                  <a:pt x="620184" y="4070350"/>
                </a:cubicBezTo>
                <a:cubicBezTo>
                  <a:pt x="836084" y="3651250"/>
                  <a:pt x="1104900" y="3285067"/>
                  <a:pt x="1426634" y="2971800"/>
                </a:cubicBezTo>
                <a:cubicBezTo>
                  <a:pt x="1748367" y="2658534"/>
                  <a:pt x="2118784" y="2410884"/>
                  <a:pt x="2537884" y="2228850"/>
                </a:cubicBezTo>
                <a:cubicBezTo>
                  <a:pt x="2956984" y="2046817"/>
                  <a:pt x="3420534" y="1955800"/>
                  <a:pt x="3928534" y="1955800"/>
                </a:cubicBezTo>
                <a:cubicBezTo>
                  <a:pt x="4445000" y="1955800"/>
                  <a:pt x="4874684" y="2046817"/>
                  <a:pt x="5217584" y="2228850"/>
                </a:cubicBezTo>
                <a:cubicBezTo>
                  <a:pt x="5560484" y="2410884"/>
                  <a:pt x="5825067" y="2656417"/>
                  <a:pt x="6011334" y="2965450"/>
                </a:cubicBezTo>
                <a:cubicBezTo>
                  <a:pt x="6197600" y="3274484"/>
                  <a:pt x="6307667" y="3640667"/>
                  <a:pt x="6341534" y="4064000"/>
                </a:cubicBezTo>
                <a:cubicBezTo>
                  <a:pt x="6375400" y="4487334"/>
                  <a:pt x="6341534" y="4940300"/>
                  <a:pt x="6239934" y="5422900"/>
                </a:cubicBezTo>
                <a:cubicBezTo>
                  <a:pt x="6129867" y="5947834"/>
                  <a:pt x="5956300" y="6421967"/>
                  <a:pt x="5719234" y="6845300"/>
                </a:cubicBezTo>
                <a:cubicBezTo>
                  <a:pt x="5482167" y="7268634"/>
                  <a:pt x="5198534" y="7632700"/>
                  <a:pt x="4868334" y="7937500"/>
                </a:cubicBezTo>
                <a:cubicBezTo>
                  <a:pt x="4538134" y="8242300"/>
                  <a:pt x="4167717" y="8477250"/>
                  <a:pt x="3757084" y="8642350"/>
                </a:cubicBezTo>
                <a:cubicBezTo>
                  <a:pt x="3346450" y="8807450"/>
                  <a:pt x="2912534" y="8890000"/>
                  <a:pt x="2455334" y="8890000"/>
                </a:cubicBezTo>
                <a:close/>
                <a:moveTo>
                  <a:pt x="-1214966" y="8712200"/>
                </a:moveTo>
                <a:moveTo>
                  <a:pt x="5427134" y="5422900"/>
                </a:moveTo>
                <a:cubicBezTo>
                  <a:pt x="5503334" y="5033434"/>
                  <a:pt x="5537200" y="4669367"/>
                  <a:pt x="5528734" y="4330700"/>
                </a:cubicBezTo>
                <a:cubicBezTo>
                  <a:pt x="5520267" y="3992034"/>
                  <a:pt x="5454650" y="3697817"/>
                  <a:pt x="5331884" y="3448050"/>
                </a:cubicBezTo>
                <a:cubicBezTo>
                  <a:pt x="5209117" y="3198284"/>
                  <a:pt x="5022850" y="3001434"/>
                  <a:pt x="4773084" y="2857500"/>
                </a:cubicBezTo>
                <a:cubicBezTo>
                  <a:pt x="4523317" y="2713567"/>
                  <a:pt x="4195234" y="2641600"/>
                  <a:pt x="3788834" y="2641600"/>
                </a:cubicBezTo>
                <a:cubicBezTo>
                  <a:pt x="3390900" y="2641600"/>
                  <a:pt x="3033184" y="2719917"/>
                  <a:pt x="2715684" y="2876550"/>
                </a:cubicBezTo>
                <a:cubicBezTo>
                  <a:pt x="2398184" y="3033184"/>
                  <a:pt x="2120900" y="3240617"/>
                  <a:pt x="1883834" y="3498850"/>
                </a:cubicBezTo>
                <a:cubicBezTo>
                  <a:pt x="1646767" y="3757084"/>
                  <a:pt x="1452034" y="4053417"/>
                  <a:pt x="1299634" y="4387850"/>
                </a:cubicBezTo>
                <a:cubicBezTo>
                  <a:pt x="1147234" y="4722284"/>
                  <a:pt x="1032934" y="5067300"/>
                  <a:pt x="956734" y="5422900"/>
                </a:cubicBezTo>
                <a:cubicBezTo>
                  <a:pt x="872067" y="5829300"/>
                  <a:pt x="842434" y="6203950"/>
                  <a:pt x="867834" y="6546850"/>
                </a:cubicBezTo>
                <a:cubicBezTo>
                  <a:pt x="893234" y="6889750"/>
                  <a:pt x="973667" y="7183967"/>
                  <a:pt x="1109134" y="7429500"/>
                </a:cubicBezTo>
                <a:cubicBezTo>
                  <a:pt x="1244600" y="7675034"/>
                  <a:pt x="1437217" y="7865534"/>
                  <a:pt x="1686984" y="8001000"/>
                </a:cubicBezTo>
                <a:cubicBezTo>
                  <a:pt x="1936750" y="8136467"/>
                  <a:pt x="2243667" y="8204200"/>
                  <a:pt x="2607734" y="8204200"/>
                </a:cubicBezTo>
                <a:cubicBezTo>
                  <a:pt x="3005667" y="8204200"/>
                  <a:pt x="3363384" y="8125884"/>
                  <a:pt x="3680884" y="7969250"/>
                </a:cubicBezTo>
                <a:cubicBezTo>
                  <a:pt x="3998384" y="7812617"/>
                  <a:pt x="4273550" y="7603067"/>
                  <a:pt x="4506384" y="7340600"/>
                </a:cubicBezTo>
                <a:cubicBezTo>
                  <a:pt x="4739217" y="7078134"/>
                  <a:pt x="4931834" y="6781800"/>
                  <a:pt x="5084234" y="6451600"/>
                </a:cubicBezTo>
                <a:cubicBezTo>
                  <a:pt x="5236634" y="6121400"/>
                  <a:pt x="5350934" y="5778500"/>
                  <a:pt x="5427134" y="5422900"/>
                </a:cubicBezTo>
                <a:close/>
                <a:moveTo>
                  <a:pt x="2252134" y="8712200"/>
                </a:moveTo>
                <a:moveTo>
                  <a:pt x="3001434" y="0"/>
                </a:moveTo>
                <a:lnTo>
                  <a:pt x="3826934" y="0"/>
                </a:lnTo>
                <a:lnTo>
                  <a:pt x="3547534" y="1295400"/>
                </a:lnTo>
                <a:lnTo>
                  <a:pt x="2722034" y="1295400"/>
                </a:lnTo>
                <a:close/>
                <a:moveTo>
                  <a:pt x="7675034" y="8712200"/>
                </a:moveTo>
                <a:moveTo>
                  <a:pt x="5020734" y="0"/>
                </a:moveTo>
                <a:lnTo>
                  <a:pt x="5846234" y="0"/>
                </a:lnTo>
                <a:lnTo>
                  <a:pt x="5566834" y="1295400"/>
                </a:lnTo>
                <a:lnTo>
                  <a:pt x="4741334" y="1295400"/>
                </a:lnTo>
                <a:close/>
                <a:moveTo>
                  <a:pt x="76750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0" name="Freeform 3670"/>
          <p:cNvSpPr/>
          <p:nvPr/>
        </p:nvSpPr>
        <p:spPr>
          <a:xfrm rot="0" flipH="0" flipV="0">
            <a:off x="2432189" y="1767223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1" name="Freeform 3671"/>
          <p:cNvSpPr/>
          <p:nvPr/>
        </p:nvSpPr>
        <p:spPr>
          <a:xfrm rot="0" flipH="0" flipV="0">
            <a:off x="2544457" y="1767223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2" name="Freeform 3672"/>
          <p:cNvSpPr/>
          <p:nvPr/>
        </p:nvSpPr>
        <p:spPr>
          <a:xfrm rot="0" flipH="0" flipV="0">
            <a:off x="2821385" y="1716372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3" name="Freeform 3673"/>
          <p:cNvSpPr/>
          <p:nvPr/>
        </p:nvSpPr>
        <p:spPr>
          <a:xfrm rot="0" flipH="0" flipV="0">
            <a:off x="2990557" y="1771846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4" name="Freeform 3674"/>
          <p:cNvSpPr/>
          <p:nvPr/>
        </p:nvSpPr>
        <p:spPr>
          <a:xfrm rot="0" flipH="0" flipV="0">
            <a:off x="3172167" y="1767223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5" name="Freeform 3675"/>
          <p:cNvSpPr/>
          <p:nvPr/>
        </p:nvSpPr>
        <p:spPr>
          <a:xfrm rot="0" flipH="0" flipV="0">
            <a:off x="3346513" y="17242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6" name="Freeform 3676"/>
          <p:cNvSpPr/>
          <p:nvPr/>
        </p:nvSpPr>
        <p:spPr>
          <a:xfrm rot="0" flipH="0" flipV="0">
            <a:off x="3433355" y="176722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7" name="Freeform 3677"/>
          <p:cNvSpPr/>
          <p:nvPr/>
        </p:nvSpPr>
        <p:spPr>
          <a:xfrm rot="0" flipH="0" flipV="0">
            <a:off x="3611333" y="176722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8" name="Freeform 3678"/>
          <p:cNvSpPr/>
          <p:nvPr/>
        </p:nvSpPr>
        <p:spPr>
          <a:xfrm rot="0" flipH="0" flipV="0">
            <a:off x="3888041" y="1767223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9" name="Freeform 3679"/>
          <p:cNvSpPr/>
          <p:nvPr/>
        </p:nvSpPr>
        <p:spPr>
          <a:xfrm rot="0" flipH="0" flipV="0">
            <a:off x="4054792" y="1705146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0" name="Freeform 3680"/>
          <p:cNvSpPr/>
          <p:nvPr/>
        </p:nvSpPr>
        <p:spPr>
          <a:xfrm rot="0" flipH="0" flipV="0">
            <a:off x="4122483" y="1767223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1" name="Freeform 3681"/>
          <p:cNvSpPr/>
          <p:nvPr/>
        </p:nvSpPr>
        <p:spPr>
          <a:xfrm rot="0" flipH="0" flipV="0">
            <a:off x="4409977" y="1771846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2" name="Freeform 3682"/>
          <p:cNvSpPr/>
          <p:nvPr/>
        </p:nvSpPr>
        <p:spPr>
          <a:xfrm rot="0" flipH="0" flipV="0">
            <a:off x="4586744" y="1705146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3" name="Freeform 3683"/>
          <p:cNvSpPr/>
          <p:nvPr/>
        </p:nvSpPr>
        <p:spPr>
          <a:xfrm rot="0" flipH="0" flipV="0">
            <a:off x="4660269" y="176722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4" name="Freeform 3684"/>
          <p:cNvSpPr/>
          <p:nvPr/>
        </p:nvSpPr>
        <p:spPr>
          <a:xfrm rot="0" flipH="0" flipV="0">
            <a:off x="4843640" y="1705146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5" name="Freeform 3685"/>
          <p:cNvSpPr/>
          <p:nvPr/>
        </p:nvSpPr>
        <p:spPr>
          <a:xfrm rot="0" flipH="0" flipV="0">
            <a:off x="4913972" y="176722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6" name="Freeform 3686"/>
          <p:cNvSpPr/>
          <p:nvPr/>
        </p:nvSpPr>
        <p:spPr>
          <a:xfrm rot="0" flipH="0" flipV="0">
            <a:off x="5108130" y="17242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7" name="Freeform 3687"/>
          <p:cNvSpPr/>
          <p:nvPr/>
        </p:nvSpPr>
        <p:spPr>
          <a:xfrm rot="0" flipH="0" flipV="0">
            <a:off x="5192331" y="1705146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8" name="Freeform 3688"/>
          <p:cNvSpPr/>
          <p:nvPr/>
        </p:nvSpPr>
        <p:spPr>
          <a:xfrm rot="0" flipH="0" flipV="0">
            <a:off x="5372620" y="1771846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9" name="Freeform 3689"/>
          <p:cNvSpPr/>
          <p:nvPr/>
        </p:nvSpPr>
        <p:spPr>
          <a:xfrm rot="0" flipH="0" flipV="0">
            <a:off x="5518789" y="17672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0" name="Freeform 3690"/>
          <p:cNvSpPr/>
          <p:nvPr/>
        </p:nvSpPr>
        <p:spPr>
          <a:xfrm rot="0" flipH="0" flipV="0">
            <a:off x="5702380" y="17672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1" name="Freeform 3691"/>
          <p:cNvSpPr/>
          <p:nvPr/>
        </p:nvSpPr>
        <p:spPr>
          <a:xfrm rot="0" flipH="0" flipV="0">
            <a:off x="5897308" y="17242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2" name="Freeform 3692"/>
          <p:cNvSpPr/>
          <p:nvPr/>
        </p:nvSpPr>
        <p:spPr>
          <a:xfrm rot="0" flipH="0" flipV="0">
            <a:off x="5981509" y="1705146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3" name="Freeform 3693"/>
          <p:cNvSpPr/>
          <p:nvPr/>
        </p:nvSpPr>
        <p:spPr>
          <a:xfrm rot="0" flipH="0" flipV="0">
            <a:off x="6054813" y="1705146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4" name="Freeform 3694"/>
          <p:cNvSpPr/>
          <p:nvPr/>
        </p:nvSpPr>
        <p:spPr>
          <a:xfrm rot="0" flipH="0" flipV="0">
            <a:off x="6235103" y="1771846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5" name="Freeform 3695"/>
          <p:cNvSpPr/>
          <p:nvPr/>
        </p:nvSpPr>
        <p:spPr>
          <a:xfrm rot="0" flipH="0" flipV="0">
            <a:off x="6381271" y="17672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6" name="Freeform 3696"/>
          <p:cNvSpPr/>
          <p:nvPr/>
        </p:nvSpPr>
        <p:spPr>
          <a:xfrm rot="0" flipH="0" flipV="0">
            <a:off x="6568605" y="1705146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7" name="Freeform 3697"/>
          <p:cNvSpPr/>
          <p:nvPr/>
        </p:nvSpPr>
        <p:spPr>
          <a:xfrm rot="0" flipH="0" flipV="0">
            <a:off x="6649503" y="17242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8" name="Freeform 3698"/>
          <p:cNvSpPr/>
          <p:nvPr/>
        </p:nvSpPr>
        <p:spPr>
          <a:xfrm rot="0" flipH="0" flipV="0">
            <a:off x="6729962" y="17672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9" name="Freeform 3699"/>
          <p:cNvSpPr/>
          <p:nvPr/>
        </p:nvSpPr>
        <p:spPr>
          <a:xfrm rot="0" flipH="0" flipV="0">
            <a:off x="6932485" y="1771846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0" name="Freeform 3700"/>
          <p:cNvSpPr/>
          <p:nvPr/>
        </p:nvSpPr>
        <p:spPr>
          <a:xfrm rot="0" flipH="0" flipV="0">
            <a:off x="7078653" y="17672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1" name="Freeform 3701"/>
          <p:cNvSpPr/>
          <p:nvPr/>
        </p:nvSpPr>
        <p:spPr>
          <a:xfrm rot="0" flipH="0" flipV="0">
            <a:off x="7264336" y="1767223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2" name="Freeform 3702"/>
          <p:cNvSpPr/>
          <p:nvPr/>
        </p:nvSpPr>
        <p:spPr>
          <a:xfrm rot="0" flipH="0" flipV="0">
            <a:off x="7438681" y="17242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3" name="Freeform 3703"/>
          <p:cNvSpPr/>
          <p:nvPr/>
        </p:nvSpPr>
        <p:spPr>
          <a:xfrm rot="0" flipH="0" flipV="0">
            <a:off x="7522883" y="1705146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4" name="Freeform 3704"/>
          <p:cNvSpPr/>
          <p:nvPr/>
        </p:nvSpPr>
        <p:spPr>
          <a:xfrm rot="0" flipH="0" flipV="0">
            <a:off x="7687983" y="1705146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5" name="Freeform 3705"/>
          <p:cNvSpPr/>
          <p:nvPr/>
        </p:nvSpPr>
        <p:spPr>
          <a:xfrm rot="0" flipH="0" flipV="0">
            <a:off x="7757545" y="17672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6" name="Freeform 3706"/>
          <p:cNvSpPr/>
          <p:nvPr/>
        </p:nvSpPr>
        <p:spPr>
          <a:xfrm rot="0" flipH="0" flipV="0">
            <a:off x="7943228" y="1767223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7" name="Freeform 3707"/>
          <p:cNvSpPr/>
          <p:nvPr/>
        </p:nvSpPr>
        <p:spPr>
          <a:xfrm rot="0" flipH="0" flipV="0">
            <a:off x="8105686" y="1705146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8" name="Freeform 3708"/>
          <p:cNvSpPr/>
          <p:nvPr/>
        </p:nvSpPr>
        <p:spPr>
          <a:xfrm rot="0" flipH="0" flipV="0">
            <a:off x="8277720" y="176722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9" name="Freeform 3709"/>
          <p:cNvSpPr/>
          <p:nvPr/>
        </p:nvSpPr>
        <p:spPr>
          <a:xfrm rot="0" flipH="0" flipV="0">
            <a:off x="8455698" y="176722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0" name="Freeform 3710"/>
          <p:cNvSpPr/>
          <p:nvPr/>
        </p:nvSpPr>
        <p:spPr>
          <a:xfrm rot="0" flipH="0" flipV="0">
            <a:off x="8649856" y="17242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1" name="Freeform 3711"/>
          <p:cNvSpPr/>
          <p:nvPr/>
        </p:nvSpPr>
        <p:spPr>
          <a:xfrm rot="0" flipH="0" flipV="0">
            <a:off x="8730314" y="17672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2" name="Freeform 3712"/>
          <p:cNvSpPr/>
          <p:nvPr/>
        </p:nvSpPr>
        <p:spPr>
          <a:xfrm rot="0" flipH="0" flipV="0">
            <a:off x="8913355" y="1705146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3" name="Freeform 3713"/>
          <p:cNvSpPr/>
          <p:nvPr/>
        </p:nvSpPr>
        <p:spPr>
          <a:xfrm rot="0" flipH="0" flipV="0">
            <a:off x="9079005" y="17672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4" name="Freeform 3714"/>
          <p:cNvSpPr/>
          <p:nvPr/>
        </p:nvSpPr>
        <p:spPr>
          <a:xfrm rot="0" flipH="0" flipV="0">
            <a:off x="9251479" y="1767223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5" name="Freeform 3715"/>
          <p:cNvSpPr/>
          <p:nvPr/>
        </p:nvSpPr>
        <p:spPr>
          <a:xfrm rot="0" flipH="0" flipV="0">
            <a:off x="9464349" y="17672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6" name="Freeform 3716"/>
          <p:cNvSpPr/>
          <p:nvPr/>
        </p:nvSpPr>
        <p:spPr>
          <a:xfrm rot="0" flipH="0" flipV="0">
            <a:off x="9650031" y="1767223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7" name="Freeform 3717"/>
          <p:cNvSpPr/>
          <p:nvPr/>
        </p:nvSpPr>
        <p:spPr>
          <a:xfrm rot="0" flipH="0" flipV="0">
            <a:off x="9816782" y="1705146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8" name="Freeform 3718"/>
          <p:cNvSpPr/>
          <p:nvPr/>
        </p:nvSpPr>
        <p:spPr>
          <a:xfrm rot="0" flipH="0" flipV="0">
            <a:off x="9897681" y="17242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9" name="Freeform 3719"/>
          <p:cNvSpPr/>
          <p:nvPr/>
        </p:nvSpPr>
        <p:spPr>
          <a:xfrm rot="0" flipH="0" flipV="0">
            <a:off x="9984524" y="176722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0" name="Freeform 3720"/>
          <p:cNvSpPr/>
          <p:nvPr/>
        </p:nvSpPr>
        <p:spPr>
          <a:xfrm rot="0" flipH="0" flipV="0">
            <a:off x="10168115" y="176722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1" name="Freeform 3721"/>
          <p:cNvSpPr/>
          <p:nvPr/>
        </p:nvSpPr>
        <p:spPr>
          <a:xfrm rot="0" flipH="0" flipV="0">
            <a:off x="10356660" y="17242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2" name="Freeform 3722"/>
          <p:cNvSpPr/>
          <p:nvPr/>
        </p:nvSpPr>
        <p:spPr>
          <a:xfrm rot="0" flipH="0" flipV="0">
            <a:off x="10448455" y="17242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3" name="Freeform 3723"/>
          <p:cNvSpPr/>
          <p:nvPr/>
        </p:nvSpPr>
        <p:spPr>
          <a:xfrm rot="0" flipH="0" flipV="0">
            <a:off x="10532656" y="1705146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4" name="Freeform 3724"/>
          <p:cNvSpPr/>
          <p:nvPr/>
        </p:nvSpPr>
        <p:spPr>
          <a:xfrm rot="0" flipH="0" flipV="0">
            <a:off x="10602218" y="17672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5" name="Freeform 3725"/>
          <p:cNvSpPr/>
          <p:nvPr/>
        </p:nvSpPr>
        <p:spPr>
          <a:xfrm rot="0" flipH="0" flipV="0">
            <a:off x="10805731" y="1705146"/>
            <a:ext cx="74625" cy="237744"/>
          </a:xfrm>
          <a:custGeom>
            <a:pathLst>
              <a:path w="2870200" h="9144000">
                <a:moveTo>
                  <a:pt x="1333500" y="2844800"/>
                </a:moveTo>
                <a:lnTo>
                  <a:pt x="1943100" y="0"/>
                </a:lnTo>
                <a:lnTo>
                  <a:pt x="2870200" y="0"/>
                </a:lnTo>
                <a:lnTo>
                  <a:pt x="2260600" y="2844800"/>
                </a:lnTo>
                <a:lnTo>
                  <a:pt x="1231900" y="6845300"/>
                </a:lnTo>
                <a:lnTo>
                  <a:pt x="660400" y="6845300"/>
                </a:lnTo>
                <a:close/>
                <a:moveTo>
                  <a:pt x="4648200" y="9144000"/>
                </a:moveTo>
                <a:moveTo>
                  <a:pt x="0" y="9144000"/>
                </a:moveTo>
                <a:lnTo>
                  <a:pt x="241300" y="8026400"/>
                </a:lnTo>
                <a:lnTo>
                  <a:pt x="1168400" y="8026400"/>
                </a:lnTo>
                <a:lnTo>
                  <a:pt x="927100" y="9144000"/>
                </a:lnTo>
                <a:close/>
                <a:moveTo>
                  <a:pt x="-1651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6" name="Rectangle 3726"/>
          <p:cNvSpPr/>
          <p:nvPr/>
        </p:nvSpPr>
        <p:spPr>
          <a:xfrm rot="0" flipH="0" flipV="0">
            <a:off x="6502400" y="1819446"/>
            <a:ext cx="91795" cy="396240"/>
          </a:xfrm>
          <a:prstGeom prst="rect">
            <a:avLst/>
          </a:prstGeom>
        </p:spPr>
      </p:sp>
      <p:sp>
        <p:nvSpPr>
          <p:cNvPr id="3727" name="Rectangle 3727"/>
          <p:cNvSpPr/>
          <p:nvPr/>
        </p:nvSpPr>
        <p:spPr>
          <a:xfrm rot="0" flipH="0" flipV="0">
            <a:off x="1978660" y="2016296"/>
            <a:ext cx="9047479" cy="396240"/>
          </a:xfrm>
          <a:prstGeom prst="rect">
            <a:avLst/>
          </a:prstGeom>
        </p:spPr>
      </p:sp>
      <p:sp>
        <p:nvSpPr>
          <p:cNvPr id="3728" name="Freeform 3728"/>
          <p:cNvSpPr/>
          <p:nvPr/>
        </p:nvSpPr>
        <p:spPr>
          <a:xfrm rot="0" flipH="0" flipV="0">
            <a:off x="2016412" y="2092572"/>
            <a:ext cx="231305" cy="250291"/>
          </a:xfrm>
          <a:custGeom>
            <a:pathLst>
              <a:path w="8896350" h="9626600">
                <a:moveTo>
                  <a:pt x="186267" y="4826000"/>
                </a:moveTo>
                <a:cubicBezTo>
                  <a:pt x="321733" y="4157134"/>
                  <a:pt x="543983" y="3530600"/>
                  <a:pt x="853017" y="2946400"/>
                </a:cubicBezTo>
                <a:cubicBezTo>
                  <a:pt x="1162050" y="2362200"/>
                  <a:pt x="1543050" y="1852084"/>
                  <a:pt x="1996017" y="1416050"/>
                </a:cubicBezTo>
                <a:cubicBezTo>
                  <a:pt x="2448983" y="980017"/>
                  <a:pt x="2963333" y="635000"/>
                  <a:pt x="3539067" y="381000"/>
                </a:cubicBezTo>
                <a:cubicBezTo>
                  <a:pt x="4114800" y="127000"/>
                  <a:pt x="4745567" y="0"/>
                  <a:pt x="5431367" y="0"/>
                </a:cubicBezTo>
                <a:cubicBezTo>
                  <a:pt x="6142567" y="0"/>
                  <a:pt x="6741583" y="124884"/>
                  <a:pt x="7228417" y="374650"/>
                </a:cubicBezTo>
                <a:cubicBezTo>
                  <a:pt x="7715250" y="624417"/>
                  <a:pt x="8092017" y="967317"/>
                  <a:pt x="8358717" y="1403350"/>
                </a:cubicBezTo>
                <a:cubicBezTo>
                  <a:pt x="8625417" y="1839384"/>
                  <a:pt x="8786283" y="2351617"/>
                  <a:pt x="8841317" y="2940050"/>
                </a:cubicBezTo>
                <a:cubicBezTo>
                  <a:pt x="8896350" y="3528484"/>
                  <a:pt x="8851900" y="4157134"/>
                  <a:pt x="8707967" y="4826000"/>
                </a:cubicBezTo>
                <a:cubicBezTo>
                  <a:pt x="8564033" y="5486400"/>
                  <a:pt x="8341783" y="6106584"/>
                  <a:pt x="8041217" y="6686550"/>
                </a:cubicBezTo>
                <a:cubicBezTo>
                  <a:pt x="7740650" y="7266517"/>
                  <a:pt x="7366000" y="7774517"/>
                  <a:pt x="6917267" y="8210550"/>
                </a:cubicBezTo>
                <a:cubicBezTo>
                  <a:pt x="6468533" y="8646584"/>
                  <a:pt x="5949950" y="8991600"/>
                  <a:pt x="5361517" y="9245600"/>
                </a:cubicBezTo>
                <a:cubicBezTo>
                  <a:pt x="4773083" y="9499600"/>
                  <a:pt x="4127500" y="9626600"/>
                  <a:pt x="3424767" y="9626600"/>
                </a:cubicBezTo>
                <a:cubicBezTo>
                  <a:pt x="2722033" y="9626600"/>
                  <a:pt x="2131483" y="9499600"/>
                  <a:pt x="1653117" y="9245600"/>
                </a:cubicBezTo>
                <a:cubicBezTo>
                  <a:pt x="1174750" y="8991600"/>
                  <a:pt x="804333" y="8646584"/>
                  <a:pt x="541867" y="8210550"/>
                </a:cubicBezTo>
                <a:cubicBezTo>
                  <a:pt x="279400" y="7774517"/>
                  <a:pt x="118533" y="7266517"/>
                  <a:pt x="59267" y="6686550"/>
                </a:cubicBezTo>
                <a:cubicBezTo>
                  <a:pt x="0" y="6106584"/>
                  <a:pt x="42333" y="5486400"/>
                  <a:pt x="186267" y="4826000"/>
                </a:cubicBezTo>
                <a:close/>
                <a:moveTo>
                  <a:pt x="3107267" y="9385300"/>
                </a:moveTo>
                <a:moveTo>
                  <a:pt x="3589867" y="8890000"/>
                </a:moveTo>
                <a:cubicBezTo>
                  <a:pt x="4182533" y="8890000"/>
                  <a:pt x="4715933" y="8777817"/>
                  <a:pt x="5190067" y="8553450"/>
                </a:cubicBezTo>
                <a:cubicBezTo>
                  <a:pt x="5664200" y="8329084"/>
                  <a:pt x="6079067" y="8030634"/>
                  <a:pt x="6434667" y="7658100"/>
                </a:cubicBezTo>
                <a:cubicBezTo>
                  <a:pt x="6790267" y="7285567"/>
                  <a:pt x="7086600" y="6853767"/>
                  <a:pt x="7323667" y="6362700"/>
                </a:cubicBezTo>
                <a:cubicBezTo>
                  <a:pt x="7560733" y="5871634"/>
                  <a:pt x="7734300" y="5359400"/>
                  <a:pt x="7844367" y="4826000"/>
                </a:cubicBezTo>
                <a:cubicBezTo>
                  <a:pt x="7979833" y="4191000"/>
                  <a:pt x="8022167" y="3621617"/>
                  <a:pt x="7971367" y="3117850"/>
                </a:cubicBezTo>
                <a:cubicBezTo>
                  <a:pt x="7920567" y="2614084"/>
                  <a:pt x="7785100" y="2184400"/>
                  <a:pt x="7564967" y="1828800"/>
                </a:cubicBezTo>
                <a:cubicBezTo>
                  <a:pt x="7344833" y="1473200"/>
                  <a:pt x="7044267" y="1202267"/>
                  <a:pt x="6663267" y="1016000"/>
                </a:cubicBezTo>
                <a:cubicBezTo>
                  <a:pt x="6282267" y="829734"/>
                  <a:pt x="5829300" y="736600"/>
                  <a:pt x="5304367" y="736600"/>
                </a:cubicBezTo>
                <a:cubicBezTo>
                  <a:pt x="4720167" y="736600"/>
                  <a:pt x="4191000" y="850900"/>
                  <a:pt x="3716867" y="1079500"/>
                </a:cubicBezTo>
                <a:cubicBezTo>
                  <a:pt x="3242733" y="1308100"/>
                  <a:pt x="2827867" y="1610784"/>
                  <a:pt x="2472267" y="1987550"/>
                </a:cubicBezTo>
                <a:cubicBezTo>
                  <a:pt x="2116667" y="2364317"/>
                  <a:pt x="1818217" y="2798234"/>
                  <a:pt x="1576917" y="3289300"/>
                </a:cubicBezTo>
                <a:cubicBezTo>
                  <a:pt x="1335617" y="3780367"/>
                  <a:pt x="1159933" y="4292600"/>
                  <a:pt x="1049867" y="4826000"/>
                </a:cubicBezTo>
                <a:cubicBezTo>
                  <a:pt x="931333" y="5367867"/>
                  <a:pt x="886883" y="5884334"/>
                  <a:pt x="916517" y="6375400"/>
                </a:cubicBezTo>
                <a:cubicBezTo>
                  <a:pt x="946150" y="6866467"/>
                  <a:pt x="1058333" y="7298267"/>
                  <a:pt x="1253067" y="7670800"/>
                </a:cubicBezTo>
                <a:cubicBezTo>
                  <a:pt x="1447800" y="8043334"/>
                  <a:pt x="1735667" y="8339667"/>
                  <a:pt x="2116667" y="8559800"/>
                </a:cubicBezTo>
                <a:cubicBezTo>
                  <a:pt x="2497667" y="8779934"/>
                  <a:pt x="2988733" y="8890000"/>
                  <a:pt x="3589867" y="8890000"/>
                </a:cubicBezTo>
                <a:close/>
                <a:moveTo>
                  <a:pt x="-956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9" name="Freeform 3729"/>
          <p:cNvSpPr/>
          <p:nvPr/>
        </p:nvSpPr>
        <p:spPr>
          <a:xfrm rot="0" flipH="0" flipV="0">
            <a:off x="2259329" y="216092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0" name="Freeform 3730"/>
          <p:cNvSpPr/>
          <p:nvPr/>
        </p:nvSpPr>
        <p:spPr>
          <a:xfrm rot="0" flipH="0" flipV="0">
            <a:off x="2442921" y="216092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1" name="Freeform 3731"/>
          <p:cNvSpPr/>
          <p:nvPr/>
        </p:nvSpPr>
        <p:spPr>
          <a:xfrm rot="0" flipH="0" flipV="0">
            <a:off x="2632125" y="216092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2" name="Freeform 3732"/>
          <p:cNvSpPr/>
          <p:nvPr/>
        </p:nvSpPr>
        <p:spPr>
          <a:xfrm rot="0" flipH="0" flipV="0">
            <a:off x="2808782" y="2098846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3" name="Freeform 3733"/>
          <p:cNvSpPr/>
          <p:nvPr/>
        </p:nvSpPr>
        <p:spPr>
          <a:xfrm rot="0" flipH="0" flipV="0">
            <a:off x="2976524" y="2160923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4" name="Freeform 3734"/>
          <p:cNvSpPr/>
          <p:nvPr/>
        </p:nvSpPr>
        <p:spPr>
          <a:xfrm rot="0" flipH="0" flipV="0">
            <a:off x="3143275" y="2098846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5" name="Freeform 3735"/>
          <p:cNvSpPr/>
          <p:nvPr/>
        </p:nvSpPr>
        <p:spPr>
          <a:xfrm rot="0" flipH="0" flipV="0">
            <a:off x="3302761" y="2160923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6" name="Freeform 3736"/>
          <p:cNvSpPr/>
          <p:nvPr/>
        </p:nvSpPr>
        <p:spPr>
          <a:xfrm rot="0" flipH="0" flipV="0">
            <a:off x="3583652" y="216092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7" name="Freeform 3737"/>
          <p:cNvSpPr/>
          <p:nvPr/>
        </p:nvSpPr>
        <p:spPr>
          <a:xfrm rot="0" flipH="0" flipV="0">
            <a:off x="3767023" y="2098846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8" name="Freeform 3738"/>
          <p:cNvSpPr/>
          <p:nvPr/>
        </p:nvSpPr>
        <p:spPr>
          <a:xfrm rot="0" flipH="0" flipV="0">
            <a:off x="3842969" y="216092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9" name="Freeform 3739"/>
          <p:cNvSpPr/>
          <p:nvPr/>
        </p:nvSpPr>
        <p:spPr>
          <a:xfrm rot="0" flipH="0" flipV="0">
            <a:off x="4018305" y="2160923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0" name="Freeform 3740"/>
          <p:cNvSpPr/>
          <p:nvPr/>
        </p:nvSpPr>
        <p:spPr>
          <a:xfrm rot="0" flipH="0" flipV="0">
            <a:off x="4284116" y="2160923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1" name="Freeform 3741"/>
          <p:cNvSpPr/>
          <p:nvPr/>
        </p:nvSpPr>
        <p:spPr>
          <a:xfrm rot="0" flipH="0" flipV="0">
            <a:off x="4500727" y="2098846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2" name="Freeform 3742"/>
          <p:cNvSpPr/>
          <p:nvPr/>
        </p:nvSpPr>
        <p:spPr>
          <a:xfrm rot="0" flipH="0" flipV="0">
            <a:off x="4570289" y="21609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3" name="Freeform 3743"/>
          <p:cNvSpPr/>
          <p:nvPr/>
        </p:nvSpPr>
        <p:spPr>
          <a:xfrm rot="0" flipH="0" flipV="0">
            <a:off x="4834559" y="2160923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4" name="Freeform 3744"/>
          <p:cNvSpPr/>
          <p:nvPr/>
        </p:nvSpPr>
        <p:spPr>
          <a:xfrm rot="0" flipH="0" flipV="0">
            <a:off x="5033010" y="2165546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5" name="Freeform 3745"/>
          <p:cNvSpPr/>
          <p:nvPr/>
        </p:nvSpPr>
        <p:spPr>
          <a:xfrm rot="0" flipH="0" flipV="0">
            <a:off x="5214620" y="2160923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6" name="Freeform 3746"/>
          <p:cNvSpPr/>
          <p:nvPr/>
        </p:nvSpPr>
        <p:spPr>
          <a:xfrm rot="0" flipH="0" flipV="0">
            <a:off x="5388965" y="21179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7" name="Freeform 3747"/>
          <p:cNvSpPr/>
          <p:nvPr/>
        </p:nvSpPr>
        <p:spPr>
          <a:xfrm rot="0" flipH="0" flipV="0">
            <a:off x="5455005" y="2165546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8" name="Freeform 3748"/>
          <p:cNvSpPr/>
          <p:nvPr/>
        </p:nvSpPr>
        <p:spPr>
          <a:xfrm rot="0" flipH="0" flipV="0">
            <a:off x="5645861" y="21179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9" name="Freeform 3749"/>
          <p:cNvSpPr/>
          <p:nvPr/>
        </p:nvSpPr>
        <p:spPr>
          <a:xfrm rot="0" flipH="0" flipV="0">
            <a:off x="5726320" y="2110072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0" name="Freeform 3750"/>
          <p:cNvSpPr/>
          <p:nvPr/>
        </p:nvSpPr>
        <p:spPr>
          <a:xfrm rot="0" flipH="0" flipV="0">
            <a:off x="5909911" y="2110072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1" name="Freeform 3751"/>
          <p:cNvSpPr/>
          <p:nvPr/>
        </p:nvSpPr>
        <p:spPr>
          <a:xfrm rot="0" flipH="0" flipV="0">
            <a:off x="6094272" y="216092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2" name="Freeform 3752"/>
          <p:cNvSpPr/>
          <p:nvPr/>
        </p:nvSpPr>
        <p:spPr>
          <a:xfrm rot="0" flipH="0" flipV="0">
            <a:off x="6369659" y="216092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3" name="Freeform 3753"/>
          <p:cNvSpPr/>
          <p:nvPr/>
        </p:nvSpPr>
        <p:spPr>
          <a:xfrm rot="0" flipH="0" flipV="0">
            <a:off x="6556442" y="216092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4" name="Freeform 3754"/>
          <p:cNvSpPr/>
          <p:nvPr/>
        </p:nvSpPr>
        <p:spPr>
          <a:xfrm rot="0" flipH="0" flipV="0">
            <a:off x="6724954" y="2160923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5" name="Freeform 3755"/>
          <p:cNvSpPr/>
          <p:nvPr/>
        </p:nvSpPr>
        <p:spPr>
          <a:xfrm rot="0" flipH="0" flipV="0">
            <a:off x="6944207" y="216092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6" name="Freeform 3756"/>
          <p:cNvSpPr/>
          <p:nvPr/>
        </p:nvSpPr>
        <p:spPr>
          <a:xfrm rot="0" flipH="0" flipV="0">
            <a:off x="7131981" y="2165546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7" name="Freeform 3757"/>
          <p:cNvSpPr/>
          <p:nvPr/>
        </p:nvSpPr>
        <p:spPr>
          <a:xfrm rot="0" flipH="0" flipV="0">
            <a:off x="7316343" y="21179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8" name="Freeform 3758"/>
          <p:cNvSpPr/>
          <p:nvPr/>
        </p:nvSpPr>
        <p:spPr>
          <a:xfrm rot="0" flipH="0" flipV="0">
            <a:off x="7408138" y="21179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9" name="Freeform 3759"/>
          <p:cNvSpPr/>
          <p:nvPr/>
        </p:nvSpPr>
        <p:spPr>
          <a:xfrm rot="0" flipH="0" flipV="0">
            <a:off x="7488597" y="21609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0" name="Freeform 3760"/>
          <p:cNvSpPr/>
          <p:nvPr/>
        </p:nvSpPr>
        <p:spPr>
          <a:xfrm rot="0" flipH="0" flipV="0">
            <a:off x="7670317" y="2160923"/>
            <a:ext cx="259592" cy="175666"/>
          </a:xfrm>
          <a:custGeom>
            <a:pathLst>
              <a:path w="99843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55800" y="1168400"/>
                </a:lnTo>
                <a:lnTo>
                  <a:pt x="1981200" y="1168400"/>
                </a:lnTo>
                <a:cubicBezTo>
                  <a:pt x="2252133" y="787400"/>
                  <a:pt x="2590800" y="497417"/>
                  <a:pt x="2997200" y="298450"/>
                </a:cubicBezTo>
                <a:cubicBezTo>
                  <a:pt x="3403600" y="99484"/>
                  <a:pt x="3822700" y="0"/>
                  <a:pt x="4254500" y="0"/>
                </a:cubicBezTo>
                <a:cubicBezTo>
                  <a:pt x="4559300" y="0"/>
                  <a:pt x="4811183" y="33867"/>
                  <a:pt x="5010150" y="101600"/>
                </a:cubicBezTo>
                <a:cubicBezTo>
                  <a:pt x="5209116" y="169334"/>
                  <a:pt x="5369983" y="260350"/>
                  <a:pt x="5492750" y="374650"/>
                </a:cubicBezTo>
                <a:cubicBezTo>
                  <a:pt x="5615516" y="488950"/>
                  <a:pt x="5708650" y="622300"/>
                  <a:pt x="5772150" y="774700"/>
                </a:cubicBezTo>
                <a:cubicBezTo>
                  <a:pt x="5835650" y="927100"/>
                  <a:pt x="5884333" y="1092200"/>
                  <a:pt x="5918200" y="1270000"/>
                </a:cubicBezTo>
                <a:cubicBezTo>
                  <a:pt x="6223000" y="838200"/>
                  <a:pt x="6582833" y="518584"/>
                  <a:pt x="6997700" y="311150"/>
                </a:cubicBezTo>
                <a:cubicBezTo>
                  <a:pt x="7412566" y="103717"/>
                  <a:pt x="7857066" y="0"/>
                  <a:pt x="8331200" y="0"/>
                </a:cubicBezTo>
                <a:cubicBezTo>
                  <a:pt x="8779933" y="0"/>
                  <a:pt x="9122833" y="74084"/>
                  <a:pt x="9359900" y="222250"/>
                </a:cubicBezTo>
                <a:cubicBezTo>
                  <a:pt x="9596966" y="370417"/>
                  <a:pt x="9762066" y="565150"/>
                  <a:pt x="9855200" y="806450"/>
                </a:cubicBezTo>
                <a:cubicBezTo>
                  <a:pt x="9948333" y="1047750"/>
                  <a:pt x="9984316" y="1325034"/>
                  <a:pt x="9963150" y="1638300"/>
                </a:cubicBezTo>
                <a:cubicBezTo>
                  <a:pt x="9941983" y="1951567"/>
                  <a:pt x="9897533" y="2273300"/>
                  <a:pt x="9829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9144000" y="2209800"/>
                </a:lnTo>
                <a:cubicBezTo>
                  <a:pt x="9194800" y="1972734"/>
                  <a:pt x="9218083" y="1761067"/>
                  <a:pt x="9213850" y="1574800"/>
                </a:cubicBezTo>
                <a:cubicBezTo>
                  <a:pt x="9209616" y="1388534"/>
                  <a:pt x="9167283" y="1229784"/>
                  <a:pt x="9086850" y="1098550"/>
                </a:cubicBezTo>
                <a:cubicBezTo>
                  <a:pt x="9006416" y="967317"/>
                  <a:pt x="8883650" y="865717"/>
                  <a:pt x="8718550" y="793750"/>
                </a:cubicBezTo>
                <a:cubicBezTo>
                  <a:pt x="8553450" y="721784"/>
                  <a:pt x="8335433" y="685800"/>
                  <a:pt x="8064500" y="685800"/>
                </a:cubicBezTo>
                <a:cubicBezTo>
                  <a:pt x="7785100" y="685800"/>
                  <a:pt x="7501466" y="747184"/>
                  <a:pt x="7213600" y="869950"/>
                </a:cubicBezTo>
                <a:cubicBezTo>
                  <a:pt x="6925733" y="992717"/>
                  <a:pt x="6659033" y="1181100"/>
                  <a:pt x="6413500" y="1435100"/>
                </a:cubicBezTo>
                <a:cubicBezTo>
                  <a:pt x="6311900" y="1545167"/>
                  <a:pt x="6216650" y="1674284"/>
                  <a:pt x="6127750" y="1822450"/>
                </a:cubicBezTo>
                <a:cubicBezTo>
                  <a:pt x="6038850" y="1970617"/>
                  <a:pt x="5960533" y="2125134"/>
                  <a:pt x="5892800" y="2286000"/>
                </a:cubicBezTo>
                <a:cubicBezTo>
                  <a:pt x="5825066" y="2446867"/>
                  <a:pt x="5765800" y="2607734"/>
                  <a:pt x="5715000" y="2768600"/>
                </a:cubicBezTo>
                <a:cubicBezTo>
                  <a:pt x="5664200" y="2929467"/>
                  <a:pt x="5626100" y="3077634"/>
                  <a:pt x="56007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5054600" y="2209800"/>
                </a:lnTo>
                <a:cubicBezTo>
                  <a:pt x="5105400" y="1972734"/>
                  <a:pt x="5128683" y="1761067"/>
                  <a:pt x="5124450" y="1574800"/>
                </a:cubicBezTo>
                <a:cubicBezTo>
                  <a:pt x="5120216" y="1388534"/>
                  <a:pt x="5077883" y="1229784"/>
                  <a:pt x="4997450" y="1098550"/>
                </a:cubicBezTo>
                <a:cubicBezTo>
                  <a:pt x="4917016" y="967317"/>
                  <a:pt x="4794250" y="865717"/>
                  <a:pt x="4629150" y="793750"/>
                </a:cubicBezTo>
                <a:cubicBezTo>
                  <a:pt x="4464050" y="721784"/>
                  <a:pt x="4246033" y="685800"/>
                  <a:pt x="3975100" y="685800"/>
                </a:cubicBezTo>
                <a:cubicBezTo>
                  <a:pt x="3695700" y="685800"/>
                  <a:pt x="3412066" y="747184"/>
                  <a:pt x="3124200" y="869950"/>
                </a:cubicBezTo>
                <a:cubicBezTo>
                  <a:pt x="2836333" y="992717"/>
                  <a:pt x="2569633" y="1181100"/>
                  <a:pt x="2324100" y="1435100"/>
                </a:cubicBezTo>
                <a:cubicBezTo>
                  <a:pt x="2222500" y="1545167"/>
                  <a:pt x="2127250" y="1674284"/>
                  <a:pt x="2038350" y="1822450"/>
                </a:cubicBezTo>
                <a:cubicBezTo>
                  <a:pt x="1949450" y="1970617"/>
                  <a:pt x="1871133" y="2125134"/>
                  <a:pt x="1803400" y="2286000"/>
                </a:cubicBezTo>
                <a:cubicBezTo>
                  <a:pt x="1735666" y="2446867"/>
                  <a:pt x="1676400" y="2607734"/>
                  <a:pt x="1625600" y="2768600"/>
                </a:cubicBezTo>
                <a:cubicBezTo>
                  <a:pt x="1574800" y="2929467"/>
                  <a:pt x="1536700" y="3077634"/>
                  <a:pt x="15113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1" name="Freeform 3761"/>
          <p:cNvSpPr/>
          <p:nvPr/>
        </p:nvSpPr>
        <p:spPr>
          <a:xfrm rot="0" flipH="0" flipV="0">
            <a:off x="7947245" y="21609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2" name="Freeform 3762"/>
          <p:cNvSpPr/>
          <p:nvPr/>
        </p:nvSpPr>
        <p:spPr>
          <a:xfrm rot="0" flipH="0" flipV="0">
            <a:off x="8130836" y="21609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3" name="Freeform 3763"/>
          <p:cNvSpPr/>
          <p:nvPr/>
        </p:nvSpPr>
        <p:spPr>
          <a:xfrm rot="0" flipH="0" flipV="0">
            <a:off x="8315197" y="216092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4" name="Freeform 3764"/>
          <p:cNvSpPr/>
          <p:nvPr/>
        </p:nvSpPr>
        <p:spPr>
          <a:xfrm rot="0" flipH="0" flipV="0">
            <a:off x="8601151" y="211799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5" name="Freeform 3765"/>
          <p:cNvSpPr/>
          <p:nvPr/>
        </p:nvSpPr>
        <p:spPr>
          <a:xfrm rot="0" flipH="0" flipV="0">
            <a:off x="8687993" y="216092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6" name="Freeform 3766"/>
          <p:cNvSpPr/>
          <p:nvPr/>
        </p:nvSpPr>
        <p:spPr>
          <a:xfrm rot="0" flipH="0" flipV="0">
            <a:off x="8864650" y="2098846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7" name="Freeform 3767"/>
          <p:cNvSpPr/>
          <p:nvPr/>
        </p:nvSpPr>
        <p:spPr>
          <a:xfrm rot="0" flipH="0" flipV="0">
            <a:off x="9034263" y="216092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8" name="Freeform 3768"/>
          <p:cNvSpPr/>
          <p:nvPr/>
        </p:nvSpPr>
        <p:spPr>
          <a:xfrm rot="0" flipH="0" flipV="0">
            <a:off x="9213891" y="2110072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9" name="Freeform 3769"/>
          <p:cNvSpPr/>
          <p:nvPr/>
        </p:nvSpPr>
        <p:spPr>
          <a:xfrm rot="0" flipH="0" flipV="0">
            <a:off x="9401225" y="2098846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0" name="Freeform 3770"/>
          <p:cNvSpPr/>
          <p:nvPr/>
        </p:nvSpPr>
        <p:spPr>
          <a:xfrm rot="0" flipH="0" flipV="0">
            <a:off x="9456368" y="2165546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1" name="Freeform 3771"/>
          <p:cNvSpPr/>
          <p:nvPr/>
        </p:nvSpPr>
        <p:spPr>
          <a:xfrm rot="0" flipH="0" flipV="0">
            <a:off x="9636658" y="216092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2" name="Freeform 3772"/>
          <p:cNvSpPr/>
          <p:nvPr/>
        </p:nvSpPr>
        <p:spPr>
          <a:xfrm rot="0" flipH="0" flipV="0">
            <a:off x="9911274" y="21609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3" name="Freeform 3773"/>
          <p:cNvSpPr/>
          <p:nvPr/>
        </p:nvSpPr>
        <p:spPr>
          <a:xfrm rot="0" flipH="0" flipV="0">
            <a:off x="10113797" y="2165546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4" name="Freeform 3774"/>
          <p:cNvSpPr/>
          <p:nvPr/>
        </p:nvSpPr>
        <p:spPr>
          <a:xfrm rot="0" flipH="0" flipV="0">
            <a:off x="10270532" y="2165546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5" name="Freeform 3775"/>
          <p:cNvSpPr/>
          <p:nvPr/>
        </p:nvSpPr>
        <p:spPr>
          <a:xfrm rot="0" flipH="0" flipV="0">
            <a:off x="10447299" y="2098846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6" name="Freeform 3776"/>
          <p:cNvSpPr/>
          <p:nvPr/>
        </p:nvSpPr>
        <p:spPr>
          <a:xfrm rot="0" flipH="0" flipV="0">
            <a:off x="10520603" y="2098846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7" name="Freeform 3777"/>
          <p:cNvSpPr/>
          <p:nvPr/>
        </p:nvSpPr>
        <p:spPr>
          <a:xfrm rot="0" flipH="0" flipV="0">
            <a:off x="10590165" y="216092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8" name="Freeform 3778"/>
          <p:cNvSpPr/>
          <p:nvPr/>
        </p:nvSpPr>
        <p:spPr>
          <a:xfrm rot="0" flipH="0" flipV="0">
            <a:off x="10784433" y="2307532"/>
            <a:ext cx="30378" cy="29057"/>
          </a:xfrm>
          <a:custGeom>
            <a:pathLst>
              <a:path w="1168400" h="1117600">
                <a:moveTo>
                  <a:pt x="0" y="1117600"/>
                </a:moveTo>
                <a:lnTo>
                  <a:pt x="241300" y="0"/>
                </a:lnTo>
                <a:lnTo>
                  <a:pt x="11684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9" name="Freeform 3779"/>
          <p:cNvSpPr/>
          <p:nvPr/>
        </p:nvSpPr>
        <p:spPr>
          <a:xfrm rot="0" flipH="0" flipV="0">
            <a:off x="10876228" y="2307532"/>
            <a:ext cx="30378" cy="29057"/>
          </a:xfrm>
          <a:custGeom>
            <a:pathLst>
              <a:path w="1168400" h="1117600">
                <a:moveTo>
                  <a:pt x="0" y="1117600"/>
                </a:moveTo>
                <a:lnTo>
                  <a:pt x="241300" y="0"/>
                </a:lnTo>
                <a:lnTo>
                  <a:pt x="11684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0" name="Freeform 3780"/>
          <p:cNvSpPr/>
          <p:nvPr/>
        </p:nvSpPr>
        <p:spPr>
          <a:xfrm rot="0" flipH="0" flipV="0">
            <a:off x="10968024" y="2307532"/>
            <a:ext cx="30378" cy="29057"/>
          </a:xfrm>
          <a:custGeom>
            <a:pathLst>
              <a:path w="1168400" h="1117600">
                <a:moveTo>
                  <a:pt x="0" y="1117600"/>
                </a:moveTo>
                <a:lnTo>
                  <a:pt x="241300" y="0"/>
                </a:lnTo>
                <a:lnTo>
                  <a:pt x="11684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3781" name="Freeform 3781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2" name="Freeform 3782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783" name="Picture 3783"/>
          <p:cNvPicPr>
            <a:picLocks noChangeAspect="0" noChangeArrowheads="1"/>
          </p:cNvPicPr>
          <p:nvPr/>
        </p:nvPicPr>
        <p:blipFill>
          <a:blip r:embed="rId37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3784" name="Picture 3784"/>
          <p:cNvPicPr>
            <a:picLocks noChangeAspect="0" noChangeArrowheads="1"/>
          </p:cNvPicPr>
          <p:nvPr/>
        </p:nvPicPr>
        <p:blipFill>
          <a:blip r:embed="rId37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3785" name="Freeform 3785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786" name="Picture 3786"/>
          <p:cNvPicPr>
            <a:picLocks noChangeAspect="0" noChangeArrowheads="1"/>
          </p:cNvPicPr>
          <p:nvPr/>
        </p:nvPicPr>
        <p:blipFill>
          <a:blip r:embed="rId37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3787" name="Picture 3787"/>
          <p:cNvPicPr>
            <a:picLocks noChangeAspect="0" noChangeArrowheads="1"/>
          </p:cNvPicPr>
          <p:nvPr/>
        </p:nvPicPr>
        <p:blipFill>
          <a:blip r:embed="rId37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01700" y="4241800"/>
            <a:ext cx="6680200" cy="5105400"/>
          </a:xfrm>
          <a:prstGeom prst="rect">
            <a:avLst/>
          </a:prstGeom>
          <a:noFill/>
          <a:extLst/>
        </p:spPr>
      </p:pic>
      <p:sp>
        <p:nvSpPr>
          <p:cNvPr id="3788" name="Freeform 3788">
            <a:hlinkClick r:id="rId100"/>
          </p:cNvPr>
          <p:cNvSpPr/>
          <p:nvPr/>
        </p:nvSpPr>
        <p:spPr>
          <a:xfrm rot="0" flipH="0" flipV="1">
            <a:off x="7711846" y="7274308"/>
            <a:ext cx="5086807" cy="0"/>
          </a:xfrm>
          <a:custGeom>
            <a:pathLst>
              <a:path w="5086807" h="0">
                <a:moveTo>
                  <a:pt x="0" y="0"/>
                </a:moveTo>
                <a:lnTo>
                  <a:pt x="5086807" y="0"/>
                </a:lnTo>
              </a:path>
            </a:pathLst>
          </a:custGeom>
          <a:noFill/>
          <a:ln w="15240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9" name="Freeform 3789">
            <a:hlinkClick r:id="rId100"/>
          </p:cNvPr>
          <p:cNvSpPr/>
          <p:nvPr/>
        </p:nvSpPr>
        <p:spPr>
          <a:xfrm rot="0" flipH="0" flipV="1">
            <a:off x="9111945" y="7642608"/>
            <a:ext cx="2286609" cy="0"/>
          </a:xfrm>
          <a:custGeom>
            <a:pathLst>
              <a:path w="2286609" h="0">
                <a:moveTo>
                  <a:pt x="0" y="0"/>
                </a:moveTo>
                <a:lnTo>
                  <a:pt x="2286609" y="0"/>
                </a:lnTo>
              </a:path>
            </a:pathLst>
          </a:custGeom>
          <a:noFill/>
          <a:ln w="15240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0" name="Freeform 3790"/>
          <p:cNvSpPr/>
          <p:nvPr/>
        </p:nvSpPr>
        <p:spPr>
          <a:xfrm rot="0" flipH="0" flipV="0">
            <a:off x="7988300" y="5232400"/>
            <a:ext cx="4546600" cy="1358900"/>
          </a:xfrm>
          <a:custGeom>
            <a:pathLst>
              <a:path w="4546600" h="1358900">
                <a:moveTo>
                  <a:pt x="0" y="1358900"/>
                </a:moveTo>
                <a:lnTo>
                  <a:pt x="4546600" y="1358900"/>
                </a:lnTo>
                <a:lnTo>
                  <a:pt x="4546600" y="0"/>
                </a:lnTo>
                <a:lnTo>
                  <a:pt x="0" y="0"/>
                </a:lnTo>
                <a:lnTo>
                  <a:pt x="0" y="1358900"/>
                </a:lnTo>
                <a:close/>
              </a:path>
            </a:pathLst>
          </a:custGeom>
          <a:solidFill>
            <a:srgbClr val="79797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791" name="Picture 3791"/>
          <p:cNvPicPr>
            <a:picLocks noChangeAspect="0" noChangeArrowheads="1"/>
          </p:cNvPicPr>
          <p:nvPr/>
        </p:nvPicPr>
        <p:blipFill>
          <a:blip r:embed="rId37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988300" y="5359400"/>
            <a:ext cx="4546600" cy="1231900"/>
          </a:xfrm>
          <a:prstGeom prst="rect">
            <a:avLst/>
          </a:prstGeom>
          <a:noFill/>
          <a:extLst/>
        </p:spPr>
      </p:pic>
      <p:sp>
        <p:nvSpPr>
          <p:cNvPr id="3792" name="Rectangle 3792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3793" name="Freeform 3793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4" name="Freeform 3794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5" name="Freeform 3795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6" name="Freeform 3796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7" name="Freeform 3797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8" name="Freeform 3798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9" name="Freeform 3799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0" name="Freeform 3800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1" name="Freeform 3801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2" name="Freeform 3802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3" name="Freeform 3803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4" name="Freeform 3804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5" name="Freeform 3805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6" name="Freeform 3806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7" name="Freeform 3807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8" name="Freeform 3808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9" name="Freeform 3809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0" name="Freeform 3810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1" name="Freeform 3811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2" name="Freeform 3812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3" name="Freeform 3813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4" name="Freeform 3814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5" name="Freeform 3815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6" name="Freeform 3816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7" name="Freeform 3817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8" name="Freeform 3818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9" name="Freeform 3819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0" name="Freeform 3820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1" name="Freeform 3821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2" name="Freeform 3822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3" name="Freeform 3823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4" name="Freeform 3824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5" name="Freeform 3825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6" name="Rectangle 3826"/>
          <p:cNvSpPr/>
          <p:nvPr/>
        </p:nvSpPr>
        <p:spPr>
          <a:xfrm rot="0" flipH="0" flipV="0">
            <a:off x="3930422" y="19065"/>
            <a:ext cx="5166969" cy="914400"/>
          </a:xfrm>
          <a:prstGeom prst="rect">
            <a:avLst/>
          </a:prstGeom>
        </p:spPr>
      </p:sp>
      <p:sp>
        <p:nvSpPr>
          <p:cNvPr id="3827" name="Freeform 3827"/>
          <p:cNvSpPr/>
          <p:nvPr/>
        </p:nvSpPr>
        <p:spPr>
          <a:xfrm rot="0" flipH="0" flipV="0">
            <a:off x="3988465" y="209565"/>
            <a:ext cx="463974" cy="548640"/>
          </a:xfrm>
          <a:custGeom>
            <a:pathLst>
              <a:path w="7732911" h="9144000">
                <a:moveTo>
                  <a:pt x="1854200" y="1574800"/>
                </a:moveTo>
                <a:lnTo>
                  <a:pt x="1854200" y="7569200"/>
                </a:lnTo>
                <a:lnTo>
                  <a:pt x="3615333" y="7569200"/>
                </a:lnTo>
                <a:cubicBezTo>
                  <a:pt x="4516636" y="7569200"/>
                  <a:pt x="5145022" y="7122650"/>
                  <a:pt x="5500489" y="6229549"/>
                </a:cubicBezTo>
                <a:cubicBezTo>
                  <a:pt x="5694826" y="5739276"/>
                  <a:pt x="5791994" y="5155605"/>
                  <a:pt x="5791994" y="4478536"/>
                </a:cubicBezTo>
                <a:cubicBezTo>
                  <a:pt x="5791994" y="3543896"/>
                  <a:pt x="5646275" y="2826280"/>
                  <a:pt x="5354836" y="2325688"/>
                </a:cubicBezTo>
                <a:cubicBezTo>
                  <a:pt x="5063398" y="1825096"/>
                  <a:pt x="4483563" y="1574800"/>
                  <a:pt x="3615333" y="1574800"/>
                </a:cubicBezTo>
                <a:close/>
                <a:moveTo>
                  <a:pt x="6601818" y="9144000"/>
                </a:moveTo>
                <a:moveTo>
                  <a:pt x="3937794" y="0"/>
                </a:moveTo>
                <a:cubicBezTo>
                  <a:pt x="4504135" y="8335"/>
                  <a:pt x="4975424" y="74480"/>
                  <a:pt x="5351661" y="198438"/>
                </a:cubicBezTo>
                <a:cubicBezTo>
                  <a:pt x="5992482" y="409443"/>
                  <a:pt x="6511330" y="796132"/>
                  <a:pt x="6908205" y="1358504"/>
                </a:cubicBezTo>
                <a:cubicBezTo>
                  <a:pt x="7226499" y="1813455"/>
                  <a:pt x="7443523" y="2305646"/>
                  <a:pt x="7559278" y="2835077"/>
                </a:cubicBezTo>
                <a:cubicBezTo>
                  <a:pt x="7675033" y="3364376"/>
                  <a:pt x="7732911" y="3868936"/>
                  <a:pt x="7732911" y="4348758"/>
                </a:cubicBezTo>
                <a:cubicBezTo>
                  <a:pt x="7732911" y="5564651"/>
                  <a:pt x="7488966" y="6594409"/>
                  <a:pt x="7001074" y="7438033"/>
                </a:cubicBezTo>
                <a:cubicBezTo>
                  <a:pt x="6339616" y="8575345"/>
                  <a:pt x="5318522" y="9144000"/>
                  <a:pt x="3937794" y="9144000"/>
                </a:cubicBezTo>
                <a:lnTo>
                  <a:pt x="0" y="9144000"/>
                </a:lnTo>
                <a:lnTo>
                  <a:pt x="0" y="0"/>
                </a:lnTo>
                <a:close/>
                <a:moveTo>
                  <a:pt x="8176618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8" name="Freeform 3828"/>
          <p:cNvSpPr/>
          <p:nvPr/>
        </p:nvSpPr>
        <p:spPr>
          <a:xfrm rot="0" flipH="0" flipV="0">
            <a:off x="4502694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9" name="Freeform 3829"/>
          <p:cNvSpPr/>
          <p:nvPr/>
        </p:nvSpPr>
        <p:spPr>
          <a:xfrm rot="0" flipH="0" flipV="0">
            <a:off x="4912373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0" name="Freeform 3830"/>
          <p:cNvSpPr/>
          <p:nvPr/>
        </p:nvSpPr>
        <p:spPr>
          <a:xfrm rot="0" flipH="0" flipV="0">
            <a:off x="5180264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1" name="Freeform 3831"/>
          <p:cNvSpPr/>
          <p:nvPr/>
        </p:nvSpPr>
        <p:spPr>
          <a:xfrm rot="0" flipH="0" flipV="0">
            <a:off x="5632366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2" name="Freeform 3832"/>
          <p:cNvSpPr/>
          <p:nvPr/>
        </p:nvSpPr>
        <p:spPr>
          <a:xfrm rot="0" flipH="0" flipV="0">
            <a:off x="6095938" y="211851"/>
            <a:ext cx="373177" cy="546354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3" name="Freeform 3833"/>
          <p:cNvSpPr/>
          <p:nvPr/>
        </p:nvSpPr>
        <p:spPr>
          <a:xfrm rot="0" flipH="0" flipV="0">
            <a:off x="6493343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4" name="Freeform 3834"/>
          <p:cNvSpPr/>
          <p:nvPr/>
        </p:nvSpPr>
        <p:spPr>
          <a:xfrm rot="0" flipH="0" flipV="0">
            <a:off x="6919774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5" name="Freeform 3835"/>
          <p:cNvSpPr/>
          <p:nvPr/>
        </p:nvSpPr>
        <p:spPr>
          <a:xfrm rot="0" flipH="0" flipV="0">
            <a:off x="7370007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6" name="Freeform 3836"/>
          <p:cNvSpPr/>
          <p:nvPr/>
        </p:nvSpPr>
        <p:spPr>
          <a:xfrm rot="0" flipH="0" flipV="0">
            <a:off x="7538530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7" name="Freeform 3837"/>
          <p:cNvSpPr/>
          <p:nvPr/>
        </p:nvSpPr>
        <p:spPr>
          <a:xfrm rot="0" flipH="0" flipV="0">
            <a:off x="7792276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8" name="Freeform 3838"/>
          <p:cNvSpPr/>
          <p:nvPr/>
        </p:nvSpPr>
        <p:spPr>
          <a:xfrm rot="0" flipH="0" flipV="0">
            <a:off x="8055701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9" name="Freeform 3839"/>
          <p:cNvSpPr/>
          <p:nvPr/>
        </p:nvSpPr>
        <p:spPr>
          <a:xfrm rot="0" flipH="0" flipV="0">
            <a:off x="8513757" y="210327"/>
            <a:ext cx="106037" cy="547878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0" name="Freeform 3840"/>
          <p:cNvSpPr/>
          <p:nvPr/>
        </p:nvSpPr>
        <p:spPr>
          <a:xfrm rot="0" flipH="0" flipV="0">
            <a:off x="8681530" y="342153"/>
            <a:ext cx="402955" cy="579882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1" name="Rectangle 3841"/>
          <p:cNvSpPr/>
          <p:nvPr/>
        </p:nvSpPr>
        <p:spPr>
          <a:xfrm rot="0" flipH="0" flipV="0">
            <a:off x="622300" y="1284835"/>
            <a:ext cx="9407969" cy="1004214"/>
          </a:xfrm>
          <a:prstGeom prst="rect">
            <a:avLst/>
          </a:prstGeom>
        </p:spPr>
      </p:sp>
      <p:sp>
        <p:nvSpPr>
          <p:cNvPr id="3842" name="Freeform 3842"/>
          <p:cNvSpPr/>
          <p:nvPr/>
        </p:nvSpPr>
        <p:spPr>
          <a:xfrm rot="0" flipH="0" flipV="0">
            <a:off x="646623" y="1434248"/>
            <a:ext cx="125089" cy="125089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3" name="Freeform 3843"/>
          <p:cNvSpPr/>
          <p:nvPr/>
        </p:nvSpPr>
        <p:spPr>
          <a:xfrm rot="0" flipH="0" flipV="0">
            <a:off x="923722" y="1371703"/>
            <a:ext cx="235238" cy="250179"/>
          </a:xfrm>
          <a:custGeom>
            <a:pathLst>
              <a:path w="8597900" h="9144000">
                <a:moveTo>
                  <a:pt x="0" y="9144000"/>
                </a:moveTo>
                <a:lnTo>
                  <a:pt x="0" y="0"/>
                </a:lnTo>
                <a:lnTo>
                  <a:pt x="1320800" y="0"/>
                </a:lnTo>
                <a:lnTo>
                  <a:pt x="4318000" y="8064500"/>
                </a:lnTo>
                <a:lnTo>
                  <a:pt x="4343400" y="8064500"/>
                </a:lnTo>
                <a:lnTo>
                  <a:pt x="7289800" y="0"/>
                </a:lnTo>
                <a:lnTo>
                  <a:pt x="8597900" y="0"/>
                </a:lnTo>
                <a:lnTo>
                  <a:pt x="8597900" y="9144000"/>
                </a:lnTo>
                <a:lnTo>
                  <a:pt x="7734300" y="9144000"/>
                </a:lnTo>
                <a:lnTo>
                  <a:pt x="7734300" y="990600"/>
                </a:lnTo>
                <a:lnTo>
                  <a:pt x="7708900" y="990600"/>
                </a:lnTo>
                <a:lnTo>
                  <a:pt x="4711700" y="9144000"/>
                </a:lnTo>
                <a:lnTo>
                  <a:pt x="3898900" y="9144000"/>
                </a:lnTo>
                <a:lnTo>
                  <a:pt x="889000" y="990600"/>
                </a:lnTo>
                <a:lnTo>
                  <a:pt x="863600" y="990600"/>
                </a:lnTo>
                <a:lnTo>
                  <a:pt x="863600" y="9144000"/>
                </a:lnTo>
                <a:close/>
                <a:moveTo>
                  <a:pt x="-990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4" name="Freeform 3844"/>
          <p:cNvSpPr/>
          <p:nvPr/>
        </p:nvSpPr>
        <p:spPr>
          <a:xfrm rot="0" flipH="0" flipV="0">
            <a:off x="1192318" y="1441892"/>
            <a:ext cx="161227" cy="250874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5" name="Freeform 3845"/>
          <p:cNvSpPr/>
          <p:nvPr/>
        </p:nvSpPr>
        <p:spPr>
          <a:xfrm rot="0" flipH="0" flipV="0">
            <a:off x="1373004" y="1383517"/>
            <a:ext cx="166786" cy="243230"/>
          </a:xfrm>
          <a:custGeom>
            <a:pathLst>
              <a:path w="6096000" h="8890000">
                <a:moveTo>
                  <a:pt x="3048000" y="8890000"/>
                </a:moveTo>
                <a:cubicBezTo>
                  <a:pt x="2624666" y="8881533"/>
                  <a:pt x="2228850" y="8805333"/>
                  <a:pt x="1860550" y="8661400"/>
                </a:cubicBezTo>
                <a:cubicBezTo>
                  <a:pt x="1492250" y="8517467"/>
                  <a:pt x="1170516" y="8301567"/>
                  <a:pt x="895350" y="8013700"/>
                </a:cubicBezTo>
                <a:cubicBezTo>
                  <a:pt x="620183" y="7725834"/>
                  <a:pt x="402166" y="7366000"/>
                  <a:pt x="241300" y="6934200"/>
                </a:cubicBezTo>
                <a:cubicBezTo>
                  <a:pt x="80433" y="6502400"/>
                  <a:pt x="0" y="5998634"/>
                  <a:pt x="0" y="5422900"/>
                </a:cubicBezTo>
                <a:cubicBezTo>
                  <a:pt x="0" y="4940300"/>
                  <a:pt x="63500" y="4489450"/>
                  <a:pt x="190500" y="4070350"/>
                </a:cubicBezTo>
                <a:cubicBezTo>
                  <a:pt x="317500" y="3651250"/>
                  <a:pt x="508000" y="3285067"/>
                  <a:pt x="762000" y="2971800"/>
                </a:cubicBezTo>
                <a:cubicBezTo>
                  <a:pt x="1016000" y="2658534"/>
                  <a:pt x="1333500" y="2410884"/>
                  <a:pt x="1714500" y="2228850"/>
                </a:cubicBezTo>
                <a:cubicBezTo>
                  <a:pt x="2095500" y="2046817"/>
                  <a:pt x="2540000" y="1955800"/>
                  <a:pt x="3048000" y="1955800"/>
                </a:cubicBezTo>
                <a:cubicBezTo>
                  <a:pt x="3564466" y="1955800"/>
                  <a:pt x="4013200" y="2046817"/>
                  <a:pt x="4394200" y="2228850"/>
                </a:cubicBezTo>
                <a:cubicBezTo>
                  <a:pt x="4775200" y="2410884"/>
                  <a:pt x="5092700" y="2656417"/>
                  <a:pt x="5346700" y="2965450"/>
                </a:cubicBezTo>
                <a:cubicBezTo>
                  <a:pt x="5600700" y="3274484"/>
                  <a:pt x="5789083" y="3640667"/>
                  <a:pt x="5911850" y="4064000"/>
                </a:cubicBezTo>
                <a:cubicBezTo>
                  <a:pt x="6034616" y="4487334"/>
                  <a:pt x="6096000" y="4940300"/>
                  <a:pt x="6096000" y="5422900"/>
                </a:cubicBezTo>
                <a:cubicBezTo>
                  <a:pt x="6096000" y="5947834"/>
                  <a:pt x="6024033" y="6421967"/>
                  <a:pt x="5880100" y="6845300"/>
                </a:cubicBezTo>
                <a:cubicBezTo>
                  <a:pt x="5736166" y="7268634"/>
                  <a:pt x="5530850" y="7632700"/>
                  <a:pt x="5264150" y="7937500"/>
                </a:cubicBezTo>
                <a:cubicBezTo>
                  <a:pt x="4997450" y="8242300"/>
                  <a:pt x="4675716" y="8477250"/>
                  <a:pt x="4298950" y="8642350"/>
                </a:cubicBezTo>
                <a:cubicBezTo>
                  <a:pt x="3922183" y="8807450"/>
                  <a:pt x="3505200" y="8890000"/>
                  <a:pt x="3048000" y="8890000"/>
                </a:cubicBezTo>
                <a:close/>
                <a:moveTo>
                  <a:pt x="-660400" y="8712200"/>
                </a:moveTo>
                <a:moveTo>
                  <a:pt x="5283200" y="5422900"/>
                </a:moveTo>
                <a:cubicBezTo>
                  <a:pt x="5283200" y="5033434"/>
                  <a:pt x="5240866" y="4669367"/>
                  <a:pt x="5156200" y="4330700"/>
                </a:cubicBezTo>
                <a:cubicBezTo>
                  <a:pt x="5071533" y="3992034"/>
                  <a:pt x="4940300" y="3697817"/>
                  <a:pt x="4762500" y="3448050"/>
                </a:cubicBezTo>
                <a:cubicBezTo>
                  <a:pt x="4584700" y="3198284"/>
                  <a:pt x="4356100" y="3001434"/>
                  <a:pt x="4076700" y="2857500"/>
                </a:cubicBezTo>
                <a:cubicBezTo>
                  <a:pt x="3797300" y="2713567"/>
                  <a:pt x="3454400" y="2641600"/>
                  <a:pt x="3048000" y="2641600"/>
                </a:cubicBezTo>
                <a:cubicBezTo>
                  <a:pt x="2650066" y="2641600"/>
                  <a:pt x="2309283" y="2719917"/>
                  <a:pt x="2025650" y="2876550"/>
                </a:cubicBezTo>
                <a:cubicBezTo>
                  <a:pt x="1742016" y="3033184"/>
                  <a:pt x="1511300" y="3240617"/>
                  <a:pt x="1333500" y="3498850"/>
                </a:cubicBezTo>
                <a:cubicBezTo>
                  <a:pt x="1155700" y="3757084"/>
                  <a:pt x="1024466" y="4053417"/>
                  <a:pt x="939800" y="4387850"/>
                </a:cubicBezTo>
                <a:cubicBezTo>
                  <a:pt x="855133" y="4722284"/>
                  <a:pt x="812800" y="5067300"/>
                  <a:pt x="812800" y="5422900"/>
                </a:cubicBezTo>
                <a:cubicBezTo>
                  <a:pt x="812800" y="5829300"/>
                  <a:pt x="861483" y="6203950"/>
                  <a:pt x="958850" y="6546850"/>
                </a:cubicBezTo>
                <a:cubicBezTo>
                  <a:pt x="1056216" y="6889750"/>
                  <a:pt x="1198033" y="7183967"/>
                  <a:pt x="1384300" y="7429500"/>
                </a:cubicBezTo>
                <a:cubicBezTo>
                  <a:pt x="1570566" y="7675034"/>
                  <a:pt x="1803400" y="7865534"/>
                  <a:pt x="2082800" y="8001000"/>
                </a:cubicBezTo>
                <a:cubicBezTo>
                  <a:pt x="2362200" y="8136467"/>
                  <a:pt x="2683933" y="8204200"/>
                  <a:pt x="3048000" y="8204200"/>
                </a:cubicBezTo>
                <a:cubicBezTo>
                  <a:pt x="3445933" y="8204200"/>
                  <a:pt x="3786716" y="8125884"/>
                  <a:pt x="4070350" y="7969250"/>
                </a:cubicBezTo>
                <a:cubicBezTo>
                  <a:pt x="4353983" y="7812617"/>
                  <a:pt x="4584700" y="7603067"/>
                  <a:pt x="4762500" y="7340600"/>
                </a:cubicBezTo>
                <a:cubicBezTo>
                  <a:pt x="4940300" y="7078134"/>
                  <a:pt x="5071533" y="6781800"/>
                  <a:pt x="5156200" y="6451600"/>
                </a:cubicBezTo>
                <a:cubicBezTo>
                  <a:pt x="5240866" y="6121400"/>
                  <a:pt x="5283200" y="5778500"/>
                  <a:pt x="5283200" y="5422900"/>
                </a:cubicBezTo>
                <a:close/>
                <a:moveTo>
                  <a:pt x="2806700" y="8712200"/>
                </a:moveTo>
                <a:moveTo>
                  <a:pt x="1701800" y="0"/>
                </a:moveTo>
                <a:lnTo>
                  <a:pt x="2527300" y="0"/>
                </a:lnTo>
                <a:lnTo>
                  <a:pt x="2527300" y="1295400"/>
                </a:lnTo>
                <a:lnTo>
                  <a:pt x="1701800" y="1295400"/>
                </a:lnTo>
                <a:close/>
                <a:moveTo>
                  <a:pt x="8229600" y="8712200"/>
                </a:moveTo>
                <a:moveTo>
                  <a:pt x="3721100" y="0"/>
                </a:moveTo>
                <a:lnTo>
                  <a:pt x="4546600" y="0"/>
                </a:lnTo>
                <a:lnTo>
                  <a:pt x="4546600" y="1295400"/>
                </a:lnTo>
                <a:lnTo>
                  <a:pt x="3721100" y="1295400"/>
                </a:lnTo>
                <a:close/>
                <a:moveTo>
                  <a:pt x="82296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6" name="Freeform 3846"/>
          <p:cNvSpPr/>
          <p:nvPr/>
        </p:nvSpPr>
        <p:spPr>
          <a:xfrm rot="0" flipH="0" flipV="0">
            <a:off x="1568978" y="1437028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7" name="Freeform 3847"/>
          <p:cNvSpPr/>
          <p:nvPr/>
        </p:nvSpPr>
        <p:spPr>
          <a:xfrm rot="0" flipH="0" flipV="0">
            <a:off x="1840006" y="1365101"/>
            <a:ext cx="216127" cy="263383"/>
          </a:xfrm>
          <a:custGeom>
            <a:pathLst>
              <a:path w="7899400" h="9626600">
                <a:moveTo>
                  <a:pt x="6908800" y="2895600"/>
                </a:moveTo>
                <a:cubicBezTo>
                  <a:pt x="6731000" y="2116667"/>
                  <a:pt x="6400800" y="1562100"/>
                  <a:pt x="5918200" y="1231900"/>
                </a:cubicBezTo>
                <a:cubicBezTo>
                  <a:pt x="5435600" y="901700"/>
                  <a:pt x="4804833" y="736600"/>
                  <a:pt x="4025900" y="736600"/>
                </a:cubicBezTo>
                <a:cubicBezTo>
                  <a:pt x="3475566" y="736600"/>
                  <a:pt x="3001433" y="846667"/>
                  <a:pt x="2603500" y="1066800"/>
                </a:cubicBezTo>
                <a:cubicBezTo>
                  <a:pt x="2205566" y="1286934"/>
                  <a:pt x="1877483" y="1583267"/>
                  <a:pt x="1619250" y="1955800"/>
                </a:cubicBezTo>
                <a:cubicBezTo>
                  <a:pt x="1361016" y="2328334"/>
                  <a:pt x="1170516" y="2758017"/>
                  <a:pt x="1047750" y="3244850"/>
                </a:cubicBezTo>
                <a:cubicBezTo>
                  <a:pt x="924983" y="3731684"/>
                  <a:pt x="863600" y="4246034"/>
                  <a:pt x="863600" y="4787900"/>
                </a:cubicBezTo>
                <a:cubicBezTo>
                  <a:pt x="863600" y="5295900"/>
                  <a:pt x="916516" y="5795434"/>
                  <a:pt x="1022350" y="6286500"/>
                </a:cubicBezTo>
                <a:cubicBezTo>
                  <a:pt x="1128183" y="6777567"/>
                  <a:pt x="1303866" y="7215717"/>
                  <a:pt x="1549400" y="7600950"/>
                </a:cubicBezTo>
                <a:cubicBezTo>
                  <a:pt x="1794933" y="7986184"/>
                  <a:pt x="2125133" y="8297334"/>
                  <a:pt x="2540000" y="8534400"/>
                </a:cubicBezTo>
                <a:cubicBezTo>
                  <a:pt x="2954866" y="8771467"/>
                  <a:pt x="3475566" y="8890000"/>
                  <a:pt x="4102100" y="8890000"/>
                </a:cubicBezTo>
                <a:cubicBezTo>
                  <a:pt x="4491566" y="8890000"/>
                  <a:pt x="4847166" y="8826500"/>
                  <a:pt x="5168900" y="8699500"/>
                </a:cubicBezTo>
                <a:cubicBezTo>
                  <a:pt x="5490633" y="8572500"/>
                  <a:pt x="5772150" y="8396817"/>
                  <a:pt x="6013450" y="8172450"/>
                </a:cubicBezTo>
                <a:cubicBezTo>
                  <a:pt x="6254750" y="7948084"/>
                  <a:pt x="6457950" y="7683500"/>
                  <a:pt x="6623050" y="7378700"/>
                </a:cubicBezTo>
                <a:cubicBezTo>
                  <a:pt x="6788150" y="7073900"/>
                  <a:pt x="6913033" y="6739467"/>
                  <a:pt x="6997700" y="6375400"/>
                </a:cubicBezTo>
                <a:lnTo>
                  <a:pt x="7899400" y="6375400"/>
                </a:lnTo>
                <a:cubicBezTo>
                  <a:pt x="7797800" y="6815667"/>
                  <a:pt x="7649633" y="7232650"/>
                  <a:pt x="7454900" y="7626350"/>
                </a:cubicBezTo>
                <a:cubicBezTo>
                  <a:pt x="7260166" y="8020050"/>
                  <a:pt x="7004050" y="8365067"/>
                  <a:pt x="6686550" y="8661400"/>
                </a:cubicBezTo>
                <a:cubicBezTo>
                  <a:pt x="6369050" y="8957734"/>
                  <a:pt x="5983816" y="9192684"/>
                  <a:pt x="5530850" y="9366250"/>
                </a:cubicBezTo>
                <a:cubicBezTo>
                  <a:pt x="5077883" y="9539816"/>
                  <a:pt x="4546600" y="9626600"/>
                  <a:pt x="3937000" y="9626600"/>
                </a:cubicBezTo>
                <a:cubicBezTo>
                  <a:pt x="3234266" y="9626600"/>
                  <a:pt x="2633133" y="9497483"/>
                  <a:pt x="2133600" y="9239250"/>
                </a:cubicBezTo>
                <a:cubicBezTo>
                  <a:pt x="1634066" y="8981017"/>
                  <a:pt x="1225550" y="8631767"/>
                  <a:pt x="908050" y="8191500"/>
                </a:cubicBezTo>
                <a:cubicBezTo>
                  <a:pt x="590550" y="7751234"/>
                  <a:pt x="359833" y="7241117"/>
                  <a:pt x="215900" y="6661150"/>
                </a:cubicBezTo>
                <a:cubicBezTo>
                  <a:pt x="71966" y="6081184"/>
                  <a:pt x="0" y="5465234"/>
                  <a:pt x="0" y="4813300"/>
                </a:cubicBezTo>
                <a:cubicBezTo>
                  <a:pt x="0" y="3941234"/>
                  <a:pt x="107950" y="3200400"/>
                  <a:pt x="323850" y="2590800"/>
                </a:cubicBezTo>
                <a:cubicBezTo>
                  <a:pt x="539750" y="1981200"/>
                  <a:pt x="838200" y="1483784"/>
                  <a:pt x="1219200" y="1098550"/>
                </a:cubicBezTo>
                <a:cubicBezTo>
                  <a:pt x="1600200" y="713317"/>
                  <a:pt x="2048933" y="433917"/>
                  <a:pt x="2565400" y="260350"/>
                </a:cubicBezTo>
                <a:cubicBezTo>
                  <a:pt x="3081866" y="86784"/>
                  <a:pt x="3644900" y="0"/>
                  <a:pt x="4254500" y="0"/>
                </a:cubicBezTo>
                <a:cubicBezTo>
                  <a:pt x="4720166" y="0"/>
                  <a:pt x="5154083" y="61384"/>
                  <a:pt x="5556250" y="184150"/>
                </a:cubicBezTo>
                <a:cubicBezTo>
                  <a:pt x="5958416" y="306917"/>
                  <a:pt x="6314016" y="491067"/>
                  <a:pt x="6623050" y="736600"/>
                </a:cubicBezTo>
                <a:cubicBezTo>
                  <a:pt x="6932083" y="982134"/>
                  <a:pt x="7186083" y="1284817"/>
                  <a:pt x="7385050" y="1644650"/>
                </a:cubicBezTo>
                <a:cubicBezTo>
                  <a:pt x="7584016" y="2004484"/>
                  <a:pt x="7721600" y="2421467"/>
                  <a:pt x="7797800" y="2895600"/>
                </a:cubicBezTo>
                <a:close/>
                <a:moveTo>
                  <a:pt x="58801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8" name="Freeform 3848"/>
          <p:cNvSpPr/>
          <p:nvPr/>
        </p:nvSpPr>
        <p:spPr>
          <a:xfrm rot="0" flipH="0" flipV="0">
            <a:off x="2102347" y="1371703"/>
            <a:ext cx="169913" cy="250179"/>
          </a:xfrm>
          <a:custGeom>
            <a:pathLst>
              <a:path w="6210300" h="9144000">
                <a:moveTo>
                  <a:pt x="0" y="9144000"/>
                </a:moveTo>
                <a:lnTo>
                  <a:pt x="0" y="0"/>
                </a:lnTo>
                <a:lnTo>
                  <a:pt x="6083300" y="0"/>
                </a:lnTo>
                <a:lnTo>
                  <a:pt x="6083300" y="736600"/>
                </a:lnTo>
                <a:lnTo>
                  <a:pt x="863600" y="736600"/>
                </a:lnTo>
                <a:lnTo>
                  <a:pt x="863600" y="4038600"/>
                </a:lnTo>
                <a:lnTo>
                  <a:pt x="5575300" y="4038600"/>
                </a:lnTo>
                <a:lnTo>
                  <a:pt x="5575300" y="4775200"/>
                </a:lnTo>
                <a:lnTo>
                  <a:pt x="863600" y="4775200"/>
                </a:lnTo>
                <a:lnTo>
                  <a:pt x="863600" y="8407400"/>
                </a:lnTo>
                <a:lnTo>
                  <a:pt x="6210300" y="8407400"/>
                </a:lnTo>
                <a:lnTo>
                  <a:pt x="62103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9" name="Freeform 3849"/>
          <p:cNvSpPr/>
          <p:nvPr/>
        </p:nvSpPr>
        <p:spPr>
          <a:xfrm rot="0" flipH="0" flipV="0">
            <a:off x="2314305" y="1371703"/>
            <a:ext cx="184855" cy="250179"/>
          </a:xfrm>
          <a:custGeom>
            <a:pathLst>
              <a:path w="6756400" h="9144000">
                <a:moveTo>
                  <a:pt x="3556000" y="4254500"/>
                </a:moveTo>
                <a:cubicBezTo>
                  <a:pt x="3877733" y="4254500"/>
                  <a:pt x="4176183" y="4220634"/>
                  <a:pt x="4451350" y="4152900"/>
                </a:cubicBezTo>
                <a:cubicBezTo>
                  <a:pt x="4726516" y="4085167"/>
                  <a:pt x="4965700" y="3977217"/>
                  <a:pt x="5168900" y="3829050"/>
                </a:cubicBezTo>
                <a:cubicBezTo>
                  <a:pt x="5372100" y="3680884"/>
                  <a:pt x="5532966" y="3492500"/>
                  <a:pt x="5651500" y="3263900"/>
                </a:cubicBezTo>
                <a:cubicBezTo>
                  <a:pt x="5770033" y="3035300"/>
                  <a:pt x="5829300" y="2760134"/>
                  <a:pt x="5829300" y="2438400"/>
                </a:cubicBezTo>
                <a:cubicBezTo>
                  <a:pt x="5829300" y="2099734"/>
                  <a:pt x="5767916" y="1820334"/>
                  <a:pt x="5645150" y="1600200"/>
                </a:cubicBezTo>
                <a:cubicBezTo>
                  <a:pt x="5522383" y="1380067"/>
                  <a:pt x="5357283" y="1206500"/>
                  <a:pt x="5149850" y="1079500"/>
                </a:cubicBezTo>
                <a:cubicBezTo>
                  <a:pt x="4942416" y="952500"/>
                  <a:pt x="4705350" y="863600"/>
                  <a:pt x="4438650" y="812800"/>
                </a:cubicBezTo>
                <a:cubicBezTo>
                  <a:pt x="4171950" y="762000"/>
                  <a:pt x="3894666" y="736600"/>
                  <a:pt x="3606800" y="736600"/>
                </a:cubicBezTo>
                <a:lnTo>
                  <a:pt x="863600" y="736600"/>
                </a:lnTo>
                <a:lnTo>
                  <a:pt x="863600" y="4254500"/>
                </a:lnTo>
                <a:close/>
                <a:moveTo>
                  <a:pt x="3873500" y="9144000"/>
                </a:moveTo>
                <a:moveTo>
                  <a:pt x="863600" y="4991100"/>
                </a:moveTo>
                <a:lnTo>
                  <a:pt x="863600" y="9144000"/>
                </a:lnTo>
                <a:lnTo>
                  <a:pt x="0" y="9131300"/>
                </a:lnTo>
                <a:lnTo>
                  <a:pt x="0" y="0"/>
                </a:lnTo>
                <a:lnTo>
                  <a:pt x="3581400" y="0"/>
                </a:lnTo>
                <a:cubicBezTo>
                  <a:pt x="4588933" y="0"/>
                  <a:pt x="5359400" y="188384"/>
                  <a:pt x="5892800" y="565150"/>
                </a:cubicBezTo>
                <a:cubicBezTo>
                  <a:pt x="6426200" y="941917"/>
                  <a:pt x="6692900" y="1553634"/>
                  <a:pt x="6692900" y="2400300"/>
                </a:cubicBezTo>
                <a:cubicBezTo>
                  <a:pt x="6692900" y="2976034"/>
                  <a:pt x="6576483" y="3433234"/>
                  <a:pt x="6343650" y="3771900"/>
                </a:cubicBezTo>
                <a:cubicBezTo>
                  <a:pt x="6110816" y="4110567"/>
                  <a:pt x="5731933" y="4398434"/>
                  <a:pt x="5207000" y="4635500"/>
                </a:cubicBezTo>
                <a:cubicBezTo>
                  <a:pt x="5477933" y="4728634"/>
                  <a:pt x="5689600" y="4864100"/>
                  <a:pt x="5842000" y="5041900"/>
                </a:cubicBezTo>
                <a:cubicBezTo>
                  <a:pt x="5994400" y="5219700"/>
                  <a:pt x="6108700" y="5422900"/>
                  <a:pt x="6184900" y="5651500"/>
                </a:cubicBezTo>
                <a:cubicBezTo>
                  <a:pt x="6261100" y="5880100"/>
                  <a:pt x="6309783" y="6121400"/>
                  <a:pt x="6330950" y="6375400"/>
                </a:cubicBezTo>
                <a:cubicBezTo>
                  <a:pt x="6352116" y="6629400"/>
                  <a:pt x="6366933" y="6874934"/>
                  <a:pt x="6375400" y="7112000"/>
                </a:cubicBezTo>
                <a:cubicBezTo>
                  <a:pt x="6383866" y="7459134"/>
                  <a:pt x="6398683" y="7747000"/>
                  <a:pt x="6419850" y="7975600"/>
                </a:cubicBezTo>
                <a:cubicBezTo>
                  <a:pt x="6441016" y="8204200"/>
                  <a:pt x="6466416" y="8390467"/>
                  <a:pt x="6496050" y="8534400"/>
                </a:cubicBezTo>
                <a:cubicBezTo>
                  <a:pt x="6525683" y="8678334"/>
                  <a:pt x="6561666" y="8790517"/>
                  <a:pt x="6604000" y="8870950"/>
                </a:cubicBezTo>
                <a:cubicBezTo>
                  <a:pt x="6646333" y="8951384"/>
                  <a:pt x="6697133" y="9012767"/>
                  <a:pt x="6756400" y="9055100"/>
                </a:cubicBezTo>
                <a:lnTo>
                  <a:pt x="6756400" y="9131300"/>
                </a:lnTo>
                <a:lnTo>
                  <a:pt x="5803900" y="9144000"/>
                </a:lnTo>
                <a:cubicBezTo>
                  <a:pt x="5710766" y="8991600"/>
                  <a:pt x="5645150" y="8779934"/>
                  <a:pt x="5607050" y="8509000"/>
                </a:cubicBezTo>
                <a:cubicBezTo>
                  <a:pt x="5568950" y="8238067"/>
                  <a:pt x="5539316" y="7954434"/>
                  <a:pt x="5518150" y="7658100"/>
                </a:cubicBezTo>
                <a:cubicBezTo>
                  <a:pt x="5496983" y="7361767"/>
                  <a:pt x="5480050" y="7073900"/>
                  <a:pt x="5467350" y="6794500"/>
                </a:cubicBezTo>
                <a:cubicBezTo>
                  <a:pt x="5454650" y="6515100"/>
                  <a:pt x="5431366" y="6286500"/>
                  <a:pt x="5397500" y="6108700"/>
                </a:cubicBezTo>
                <a:cubicBezTo>
                  <a:pt x="5346700" y="5863167"/>
                  <a:pt x="5264150" y="5666317"/>
                  <a:pt x="5149850" y="5518150"/>
                </a:cubicBezTo>
                <a:cubicBezTo>
                  <a:pt x="5035550" y="5369984"/>
                  <a:pt x="4897966" y="5257800"/>
                  <a:pt x="4737100" y="5181600"/>
                </a:cubicBezTo>
                <a:cubicBezTo>
                  <a:pt x="4576233" y="5105400"/>
                  <a:pt x="4396316" y="5054600"/>
                  <a:pt x="4197350" y="5029200"/>
                </a:cubicBezTo>
                <a:cubicBezTo>
                  <a:pt x="3998383" y="5003800"/>
                  <a:pt x="3793066" y="4991100"/>
                  <a:pt x="3581400" y="4991100"/>
                </a:cubicBezTo>
                <a:close/>
                <a:moveTo>
                  <a:pt x="31369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0" name="Freeform 3850"/>
          <p:cNvSpPr/>
          <p:nvPr/>
        </p:nvSpPr>
        <p:spPr>
          <a:xfrm rot="0" flipH="0" flipV="0">
            <a:off x="2545722" y="1371703"/>
            <a:ext cx="195626" cy="250179"/>
          </a:xfrm>
          <a:custGeom>
            <a:pathLst>
              <a:path w="7150100" h="9144000">
                <a:moveTo>
                  <a:pt x="889000" y="1168400"/>
                </a:moveTo>
                <a:lnTo>
                  <a:pt x="863600" y="1168400"/>
                </a:lnTo>
                <a:lnTo>
                  <a:pt x="863600" y="9144000"/>
                </a:lnTo>
                <a:lnTo>
                  <a:pt x="0" y="9144000"/>
                </a:lnTo>
                <a:lnTo>
                  <a:pt x="0" y="0"/>
                </a:lnTo>
                <a:lnTo>
                  <a:pt x="977900" y="0"/>
                </a:lnTo>
                <a:lnTo>
                  <a:pt x="6261100" y="7988300"/>
                </a:lnTo>
                <a:lnTo>
                  <a:pt x="6286500" y="7988300"/>
                </a:lnTo>
                <a:lnTo>
                  <a:pt x="6286500" y="0"/>
                </a:lnTo>
                <a:lnTo>
                  <a:pt x="7150100" y="0"/>
                </a:lnTo>
                <a:lnTo>
                  <a:pt x="7150100" y="9144000"/>
                </a:lnTo>
                <a:lnTo>
                  <a:pt x="6146800" y="9144000"/>
                </a:lnTo>
                <a:close/>
                <a:moveTo>
                  <a:pt x="6972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1" name="Freeform 3851"/>
          <p:cNvSpPr/>
          <p:nvPr/>
        </p:nvSpPr>
        <p:spPr>
          <a:xfrm rot="0" flipH="0" flipV="0">
            <a:off x="2796249" y="1371703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2" name="Freeform 3852"/>
          <p:cNvSpPr/>
          <p:nvPr/>
        </p:nvSpPr>
        <p:spPr>
          <a:xfrm rot="0" flipH="0" flipV="0">
            <a:off x="2871303" y="1437028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3" name="Freeform 3853"/>
          <p:cNvSpPr/>
          <p:nvPr/>
        </p:nvSpPr>
        <p:spPr>
          <a:xfrm rot="0" flipH="0" flipV="0">
            <a:off x="3155535" y="1371703"/>
            <a:ext cx="165396" cy="255044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4" name="Freeform 3854"/>
          <p:cNvSpPr/>
          <p:nvPr/>
        </p:nvSpPr>
        <p:spPr>
          <a:xfrm rot="0" flipH="0" flipV="0">
            <a:off x="3364366" y="1437028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5" name="Freeform 3855"/>
          <p:cNvSpPr/>
          <p:nvPr/>
        </p:nvSpPr>
        <p:spPr>
          <a:xfrm rot="0" flipH="0" flipV="0">
            <a:off x="3548526" y="1391856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6" name="Freeform 3856"/>
          <p:cNvSpPr/>
          <p:nvPr/>
        </p:nvSpPr>
        <p:spPr>
          <a:xfrm rot="0" flipH="0" flipV="0">
            <a:off x="3654157" y="1437028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7" name="Freeform 3857"/>
          <p:cNvSpPr/>
          <p:nvPr/>
        </p:nvSpPr>
        <p:spPr>
          <a:xfrm rot="0" flipH="0" flipV="0">
            <a:off x="3856386" y="1437028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8" name="Freeform 3858"/>
          <p:cNvSpPr/>
          <p:nvPr/>
        </p:nvSpPr>
        <p:spPr>
          <a:xfrm rot="0" flipH="0" flipV="0">
            <a:off x="4144788" y="1371703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9" name="Freeform 3859"/>
          <p:cNvSpPr/>
          <p:nvPr/>
        </p:nvSpPr>
        <p:spPr>
          <a:xfrm rot="0" flipH="0" flipV="0">
            <a:off x="4310880" y="1383517"/>
            <a:ext cx="169566" cy="24323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0" name="Freeform 3860"/>
          <p:cNvSpPr/>
          <p:nvPr/>
        </p:nvSpPr>
        <p:spPr>
          <a:xfrm rot="0" flipH="0" flipV="0">
            <a:off x="4504074" y="1437028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1" name="Freeform 3861"/>
          <p:cNvSpPr/>
          <p:nvPr/>
        </p:nvSpPr>
        <p:spPr>
          <a:xfrm rot="0" flipH="0" flipV="0">
            <a:off x="4688929" y="1371703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2" name="Freeform 3862"/>
          <p:cNvSpPr/>
          <p:nvPr/>
        </p:nvSpPr>
        <p:spPr>
          <a:xfrm rot="0" flipH="0" flipV="0">
            <a:off x="4745914" y="1391856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3" name="Freeform 3863"/>
          <p:cNvSpPr/>
          <p:nvPr/>
        </p:nvSpPr>
        <p:spPr>
          <a:xfrm rot="0" flipH="0" flipV="0">
            <a:off x="4842512" y="1391856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4" name="Freeform 3864"/>
          <p:cNvSpPr/>
          <p:nvPr/>
        </p:nvSpPr>
        <p:spPr>
          <a:xfrm rot="0" flipH="0" flipV="0">
            <a:off x="4947796" y="1437028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5" name="Freeform 3865"/>
          <p:cNvSpPr/>
          <p:nvPr/>
        </p:nvSpPr>
        <p:spPr>
          <a:xfrm rot="0" flipH="0" flipV="0">
            <a:off x="5153499" y="1371703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6" name="Freeform 3866"/>
          <p:cNvSpPr/>
          <p:nvPr/>
        </p:nvSpPr>
        <p:spPr>
          <a:xfrm rot="0" flipH="0" flipV="0">
            <a:off x="5208747" y="1441892"/>
            <a:ext cx="161227" cy="250874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7" name="Freeform 3867"/>
          <p:cNvSpPr/>
          <p:nvPr/>
        </p:nvSpPr>
        <p:spPr>
          <a:xfrm rot="0" flipH="0" flipV="0">
            <a:off x="5486030" y="1437028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8" name="Freeform 3868"/>
          <p:cNvSpPr/>
          <p:nvPr/>
        </p:nvSpPr>
        <p:spPr>
          <a:xfrm rot="0" flipH="0" flipV="0">
            <a:off x="5691038" y="1437028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9" name="Freeform 3869"/>
          <p:cNvSpPr/>
          <p:nvPr/>
        </p:nvSpPr>
        <p:spPr>
          <a:xfrm rot="0" flipH="0" flipV="0">
            <a:off x="5957550" y="1371703"/>
            <a:ext cx="50730" cy="321064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0" name="Freeform 3870"/>
          <p:cNvSpPr/>
          <p:nvPr/>
        </p:nvSpPr>
        <p:spPr>
          <a:xfrm rot="0" flipH="0" flipV="0">
            <a:off x="6048934" y="1437028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1" name="Freeform 3871"/>
          <p:cNvSpPr/>
          <p:nvPr/>
        </p:nvSpPr>
        <p:spPr>
          <a:xfrm rot="0" flipH="0" flipV="0">
            <a:off x="6241782" y="1437028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2" name="Freeform 3872"/>
          <p:cNvSpPr/>
          <p:nvPr/>
        </p:nvSpPr>
        <p:spPr>
          <a:xfrm rot="0" flipH="0" flipV="0">
            <a:off x="6426289" y="1391856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3" name="Freeform 3873"/>
          <p:cNvSpPr/>
          <p:nvPr/>
        </p:nvSpPr>
        <p:spPr>
          <a:xfrm rot="0" flipH="0" flipV="0">
            <a:off x="6522886" y="1391856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4" name="Freeform 3874"/>
          <p:cNvSpPr/>
          <p:nvPr/>
        </p:nvSpPr>
        <p:spPr>
          <a:xfrm rot="0" flipH="0" flipV="0">
            <a:off x="6637552" y="1441892"/>
            <a:ext cx="142811" cy="184855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5" name="Freeform 3875"/>
          <p:cNvSpPr/>
          <p:nvPr/>
        </p:nvSpPr>
        <p:spPr>
          <a:xfrm rot="0" flipH="0" flipV="0">
            <a:off x="6924564" y="1437028"/>
            <a:ext cx="244620" cy="184855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6" name="Freeform 3876"/>
          <p:cNvSpPr/>
          <p:nvPr/>
        </p:nvSpPr>
        <p:spPr>
          <a:xfrm rot="0" flipH="0" flipV="0">
            <a:off x="7207754" y="1437028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7" name="Freeform 3877"/>
          <p:cNvSpPr/>
          <p:nvPr/>
        </p:nvSpPr>
        <p:spPr>
          <a:xfrm rot="0" flipH="0" flipV="0">
            <a:off x="7400948" y="1437028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8" name="Freeform 3878"/>
          <p:cNvSpPr/>
          <p:nvPr/>
        </p:nvSpPr>
        <p:spPr>
          <a:xfrm rot="0" flipH="0" flipV="0">
            <a:off x="7605261" y="1371703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9" name="Freeform 3879"/>
          <p:cNvSpPr/>
          <p:nvPr/>
        </p:nvSpPr>
        <p:spPr>
          <a:xfrm rot="0" flipH="0" flipV="0">
            <a:off x="7683443" y="1371703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0" name="Freeform 3880"/>
          <p:cNvSpPr/>
          <p:nvPr/>
        </p:nvSpPr>
        <p:spPr>
          <a:xfrm rot="0" flipH="0" flipV="0">
            <a:off x="7754674" y="1437028"/>
            <a:ext cx="244620" cy="184855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1" name="Freeform 3881"/>
          <p:cNvSpPr/>
          <p:nvPr/>
        </p:nvSpPr>
        <p:spPr>
          <a:xfrm rot="0" flipH="0" flipV="0">
            <a:off x="8037864" y="1437028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2" name="Freeform 3882"/>
          <p:cNvSpPr/>
          <p:nvPr/>
        </p:nvSpPr>
        <p:spPr>
          <a:xfrm rot="0" flipH="0" flipV="0">
            <a:off x="8240093" y="1437028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3" name="Freeform 3883"/>
          <p:cNvSpPr/>
          <p:nvPr/>
        </p:nvSpPr>
        <p:spPr>
          <a:xfrm rot="0" flipH="0" flipV="0">
            <a:off x="8436414" y="1371703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4" name="Freeform 3884"/>
          <p:cNvSpPr/>
          <p:nvPr/>
        </p:nvSpPr>
        <p:spPr>
          <a:xfrm rot="0" flipH="0" flipV="0">
            <a:off x="8501392" y="1437028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5" name="Freeform 3885"/>
          <p:cNvSpPr/>
          <p:nvPr/>
        </p:nvSpPr>
        <p:spPr>
          <a:xfrm rot="0" flipH="0" flipV="0">
            <a:off x="8694586" y="1437028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6" name="Freeform 3886"/>
          <p:cNvSpPr/>
          <p:nvPr/>
        </p:nvSpPr>
        <p:spPr>
          <a:xfrm rot="0" flipH="0" flipV="0">
            <a:off x="8873534" y="1371703"/>
            <a:ext cx="50730" cy="321064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7" name="Freeform 3887"/>
          <p:cNvSpPr/>
          <p:nvPr/>
        </p:nvSpPr>
        <p:spPr>
          <a:xfrm rot="0" flipH="0" flipV="0">
            <a:off x="8973953" y="1441892"/>
            <a:ext cx="142811" cy="184855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8" name="Freeform 3888"/>
          <p:cNvSpPr/>
          <p:nvPr/>
        </p:nvSpPr>
        <p:spPr>
          <a:xfrm rot="0" flipH="0" flipV="0">
            <a:off x="9169233" y="1371703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9" name="Freeform 3889"/>
          <p:cNvSpPr/>
          <p:nvPr/>
        </p:nvSpPr>
        <p:spPr>
          <a:xfrm rot="0" flipH="0" flipV="0">
            <a:off x="9235252" y="1437028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0" name="Freeform 3890"/>
          <p:cNvSpPr/>
          <p:nvPr/>
        </p:nvSpPr>
        <p:spPr>
          <a:xfrm rot="0" flipH="0" flipV="0">
            <a:off x="9408641" y="1437028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1" name="Freeform 3891"/>
          <p:cNvSpPr/>
          <p:nvPr/>
        </p:nvSpPr>
        <p:spPr>
          <a:xfrm rot="0" flipH="0" flipV="0">
            <a:off x="9602183" y="1437028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2" name="Freeform 3892"/>
          <p:cNvSpPr/>
          <p:nvPr/>
        </p:nvSpPr>
        <p:spPr>
          <a:xfrm rot="0" flipH="0" flipV="0">
            <a:off x="9766884" y="1391856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3" name="Freeform 3893"/>
          <p:cNvSpPr/>
          <p:nvPr/>
        </p:nvSpPr>
        <p:spPr>
          <a:xfrm rot="0" flipH="0" flipV="0">
            <a:off x="9883635" y="1371703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4" name="Freeform 3894"/>
          <p:cNvSpPr/>
          <p:nvPr/>
        </p:nvSpPr>
        <p:spPr>
          <a:xfrm rot="0" flipH="0" flipV="0">
            <a:off x="646623" y="2021497"/>
            <a:ext cx="125089" cy="125089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5" name="Freeform 3895"/>
          <p:cNvSpPr/>
          <p:nvPr/>
        </p:nvSpPr>
        <p:spPr>
          <a:xfrm rot="0" flipH="0" flipV="0">
            <a:off x="926155" y="1958952"/>
            <a:ext cx="195974" cy="250179"/>
          </a:xfrm>
          <a:custGeom>
            <a:pathLst>
              <a:path w="7162800" h="9144000">
                <a:moveTo>
                  <a:pt x="0" y="9144000"/>
                </a:moveTo>
                <a:lnTo>
                  <a:pt x="0" y="0"/>
                </a:lnTo>
                <a:lnTo>
                  <a:pt x="863600" y="0"/>
                </a:lnTo>
                <a:lnTo>
                  <a:pt x="863600" y="4737100"/>
                </a:lnTo>
                <a:lnTo>
                  <a:pt x="5549900" y="0"/>
                </a:lnTo>
                <a:lnTo>
                  <a:pt x="6527800" y="0"/>
                </a:lnTo>
                <a:lnTo>
                  <a:pt x="2921000" y="3644900"/>
                </a:lnTo>
                <a:lnTo>
                  <a:pt x="7162800" y="9144000"/>
                </a:lnTo>
                <a:lnTo>
                  <a:pt x="6108700" y="9144000"/>
                </a:lnTo>
                <a:lnTo>
                  <a:pt x="2298700" y="4178300"/>
                </a:lnTo>
                <a:lnTo>
                  <a:pt x="863600" y="5613400"/>
                </a:lnTo>
                <a:lnTo>
                  <a:pt x="863600" y="9144000"/>
                </a:lnTo>
                <a:close/>
                <a:moveTo>
                  <a:pt x="-10795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6" name="Freeform 3896"/>
          <p:cNvSpPr/>
          <p:nvPr/>
        </p:nvSpPr>
        <p:spPr>
          <a:xfrm rot="0" flipH="0" flipV="0">
            <a:off x="1144367" y="2024276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7" name="Freeform 3897"/>
          <p:cNvSpPr/>
          <p:nvPr/>
        </p:nvSpPr>
        <p:spPr>
          <a:xfrm rot="0" flipH="0" flipV="0">
            <a:off x="1348681" y="1958952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8" name="Freeform 3898"/>
          <p:cNvSpPr/>
          <p:nvPr/>
        </p:nvSpPr>
        <p:spPr>
          <a:xfrm rot="0" flipH="0" flipV="0">
            <a:off x="1422345" y="1958952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9" name="Freeform 3899"/>
          <p:cNvSpPr/>
          <p:nvPr/>
        </p:nvSpPr>
        <p:spPr>
          <a:xfrm rot="0" flipH="0" flipV="0">
            <a:off x="1588089" y="2024276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0" name="Freeform 3900"/>
          <p:cNvSpPr/>
          <p:nvPr/>
        </p:nvSpPr>
        <p:spPr>
          <a:xfrm rot="0" flipH="0" flipV="0">
            <a:off x="1781631" y="2024276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1" name="Freeform 3901"/>
          <p:cNvSpPr/>
          <p:nvPr/>
        </p:nvSpPr>
        <p:spPr>
          <a:xfrm rot="0" flipH="0" flipV="0">
            <a:off x="1946333" y="1979105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2" name="Freeform 3902"/>
          <p:cNvSpPr/>
          <p:nvPr/>
        </p:nvSpPr>
        <p:spPr>
          <a:xfrm rot="0" flipH="0" flipV="0">
            <a:off x="2051964" y="2024276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3" name="Freeform 3903"/>
          <p:cNvSpPr/>
          <p:nvPr/>
        </p:nvSpPr>
        <p:spPr>
          <a:xfrm rot="0" flipH="0" flipV="0">
            <a:off x="2345230" y="1958952"/>
            <a:ext cx="165396" cy="255044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4" name="Freeform 3904"/>
          <p:cNvSpPr/>
          <p:nvPr/>
        </p:nvSpPr>
        <p:spPr>
          <a:xfrm rot="0" flipH="0" flipV="0">
            <a:off x="2554061" y="2024276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5" name="Freeform 3905"/>
          <p:cNvSpPr/>
          <p:nvPr/>
        </p:nvSpPr>
        <p:spPr>
          <a:xfrm rot="0" flipH="0" flipV="0">
            <a:off x="2738221" y="1979105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6" name="Freeform 3906"/>
          <p:cNvSpPr/>
          <p:nvPr/>
        </p:nvSpPr>
        <p:spPr>
          <a:xfrm rot="0" flipH="0" flipV="0">
            <a:off x="2843852" y="2024276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7" name="Freeform 3907"/>
          <p:cNvSpPr/>
          <p:nvPr/>
        </p:nvSpPr>
        <p:spPr>
          <a:xfrm rot="0" flipH="0" flipV="0">
            <a:off x="3037047" y="2024276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8" name="Freeform 3908"/>
          <p:cNvSpPr/>
          <p:nvPr/>
        </p:nvSpPr>
        <p:spPr>
          <a:xfrm rot="0" flipH="0" flipV="0">
            <a:off x="3201749" y="1979105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9" name="Freeform 3909"/>
          <p:cNvSpPr/>
          <p:nvPr/>
        </p:nvSpPr>
        <p:spPr>
          <a:xfrm rot="0" flipH="0" flipV="0">
            <a:off x="3307380" y="2024276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0" name="Freeform 3910"/>
          <p:cNvSpPr/>
          <p:nvPr/>
        </p:nvSpPr>
        <p:spPr>
          <a:xfrm rot="0" flipH="0" flipV="0">
            <a:off x="3587443" y="2029141"/>
            <a:ext cx="161227" cy="250874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1" name="Freeform 3911"/>
          <p:cNvSpPr/>
          <p:nvPr/>
        </p:nvSpPr>
        <p:spPr>
          <a:xfrm rot="0" flipH="0" flipV="0">
            <a:off x="3778552" y="1958952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2" name="Freeform 3912"/>
          <p:cNvSpPr/>
          <p:nvPr/>
        </p:nvSpPr>
        <p:spPr>
          <a:xfrm rot="0" flipH="0" flipV="0">
            <a:off x="3944644" y="2024276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3" name="Freeform 3913"/>
          <p:cNvSpPr/>
          <p:nvPr/>
        </p:nvSpPr>
        <p:spPr>
          <a:xfrm rot="0" flipH="0" flipV="0">
            <a:off x="4129499" y="1958952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4" name="Freeform 3914"/>
          <p:cNvSpPr/>
          <p:nvPr/>
        </p:nvSpPr>
        <p:spPr>
          <a:xfrm rot="0" flipH="0" flipV="0">
            <a:off x="4299760" y="1958952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5" name="Freeform 3915"/>
          <p:cNvSpPr/>
          <p:nvPr/>
        </p:nvSpPr>
        <p:spPr>
          <a:xfrm rot="0" flipH="0" flipV="0">
            <a:off x="4463072" y="2024276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6" name="Freeform 3916"/>
          <p:cNvSpPr/>
          <p:nvPr/>
        </p:nvSpPr>
        <p:spPr>
          <a:xfrm rot="0" flipH="0" flipV="0">
            <a:off x="4670513" y="2024276"/>
            <a:ext cx="165396" cy="255739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7" name="Freeform 3917"/>
          <p:cNvSpPr/>
          <p:nvPr/>
        </p:nvSpPr>
        <p:spPr>
          <a:xfrm rot="0" flipH="0" flipV="0">
            <a:off x="4882471" y="1958952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8" name="Freeform 3918"/>
          <p:cNvSpPr/>
          <p:nvPr/>
        </p:nvSpPr>
        <p:spPr>
          <a:xfrm rot="0" flipH="0" flipV="0">
            <a:off x="4945711" y="2024276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9" name="Freeform 3919"/>
          <p:cNvSpPr/>
          <p:nvPr/>
        </p:nvSpPr>
        <p:spPr>
          <a:xfrm rot="0" flipH="0" flipV="0">
            <a:off x="5238977" y="1952350"/>
            <a:ext cx="216127" cy="263383"/>
          </a:xfrm>
          <a:custGeom>
            <a:pathLst>
              <a:path w="7899400" h="9626600">
                <a:moveTo>
                  <a:pt x="6908800" y="2895600"/>
                </a:moveTo>
                <a:cubicBezTo>
                  <a:pt x="6731000" y="2116667"/>
                  <a:pt x="6400800" y="1562100"/>
                  <a:pt x="5918200" y="1231900"/>
                </a:cubicBezTo>
                <a:cubicBezTo>
                  <a:pt x="5435600" y="901700"/>
                  <a:pt x="4804833" y="736600"/>
                  <a:pt x="4025900" y="736600"/>
                </a:cubicBezTo>
                <a:cubicBezTo>
                  <a:pt x="3475566" y="736600"/>
                  <a:pt x="3001433" y="846667"/>
                  <a:pt x="2603500" y="1066800"/>
                </a:cubicBezTo>
                <a:cubicBezTo>
                  <a:pt x="2205566" y="1286934"/>
                  <a:pt x="1877483" y="1583267"/>
                  <a:pt x="1619250" y="1955800"/>
                </a:cubicBezTo>
                <a:cubicBezTo>
                  <a:pt x="1361016" y="2328334"/>
                  <a:pt x="1170516" y="2758017"/>
                  <a:pt x="1047750" y="3244850"/>
                </a:cubicBezTo>
                <a:cubicBezTo>
                  <a:pt x="924983" y="3731684"/>
                  <a:pt x="863600" y="4246034"/>
                  <a:pt x="863600" y="4787900"/>
                </a:cubicBezTo>
                <a:cubicBezTo>
                  <a:pt x="863600" y="5295900"/>
                  <a:pt x="916516" y="5795434"/>
                  <a:pt x="1022350" y="6286500"/>
                </a:cubicBezTo>
                <a:cubicBezTo>
                  <a:pt x="1128183" y="6777567"/>
                  <a:pt x="1303866" y="7215717"/>
                  <a:pt x="1549400" y="7600950"/>
                </a:cubicBezTo>
                <a:cubicBezTo>
                  <a:pt x="1794933" y="7986184"/>
                  <a:pt x="2125133" y="8297334"/>
                  <a:pt x="2540000" y="8534400"/>
                </a:cubicBezTo>
                <a:cubicBezTo>
                  <a:pt x="2954866" y="8771467"/>
                  <a:pt x="3475566" y="8890000"/>
                  <a:pt x="4102100" y="8890000"/>
                </a:cubicBezTo>
                <a:cubicBezTo>
                  <a:pt x="4491566" y="8890000"/>
                  <a:pt x="4847166" y="8826500"/>
                  <a:pt x="5168900" y="8699500"/>
                </a:cubicBezTo>
                <a:cubicBezTo>
                  <a:pt x="5490633" y="8572500"/>
                  <a:pt x="5772150" y="8396817"/>
                  <a:pt x="6013450" y="8172450"/>
                </a:cubicBezTo>
                <a:cubicBezTo>
                  <a:pt x="6254750" y="7948084"/>
                  <a:pt x="6457950" y="7683500"/>
                  <a:pt x="6623050" y="7378700"/>
                </a:cubicBezTo>
                <a:cubicBezTo>
                  <a:pt x="6788150" y="7073900"/>
                  <a:pt x="6913033" y="6739467"/>
                  <a:pt x="6997700" y="6375400"/>
                </a:cubicBezTo>
                <a:lnTo>
                  <a:pt x="7899400" y="6375400"/>
                </a:lnTo>
                <a:cubicBezTo>
                  <a:pt x="7797800" y="6815667"/>
                  <a:pt x="7649633" y="7232650"/>
                  <a:pt x="7454900" y="7626350"/>
                </a:cubicBezTo>
                <a:cubicBezTo>
                  <a:pt x="7260166" y="8020050"/>
                  <a:pt x="7004050" y="8365067"/>
                  <a:pt x="6686550" y="8661400"/>
                </a:cubicBezTo>
                <a:cubicBezTo>
                  <a:pt x="6369050" y="8957734"/>
                  <a:pt x="5983816" y="9192684"/>
                  <a:pt x="5530850" y="9366250"/>
                </a:cubicBezTo>
                <a:cubicBezTo>
                  <a:pt x="5077883" y="9539816"/>
                  <a:pt x="4546600" y="9626600"/>
                  <a:pt x="3937000" y="9626600"/>
                </a:cubicBezTo>
                <a:cubicBezTo>
                  <a:pt x="3234266" y="9626600"/>
                  <a:pt x="2633133" y="9497483"/>
                  <a:pt x="2133600" y="9239250"/>
                </a:cubicBezTo>
                <a:cubicBezTo>
                  <a:pt x="1634066" y="8981017"/>
                  <a:pt x="1225550" y="8631767"/>
                  <a:pt x="908050" y="8191500"/>
                </a:cubicBezTo>
                <a:cubicBezTo>
                  <a:pt x="590550" y="7751234"/>
                  <a:pt x="359833" y="7241117"/>
                  <a:pt x="215900" y="6661150"/>
                </a:cubicBezTo>
                <a:cubicBezTo>
                  <a:pt x="71966" y="6081184"/>
                  <a:pt x="0" y="5465234"/>
                  <a:pt x="0" y="4813300"/>
                </a:cubicBezTo>
                <a:cubicBezTo>
                  <a:pt x="0" y="3941234"/>
                  <a:pt x="107950" y="3200400"/>
                  <a:pt x="323850" y="2590800"/>
                </a:cubicBezTo>
                <a:cubicBezTo>
                  <a:pt x="539750" y="1981200"/>
                  <a:pt x="838200" y="1483784"/>
                  <a:pt x="1219200" y="1098550"/>
                </a:cubicBezTo>
                <a:cubicBezTo>
                  <a:pt x="1600200" y="713317"/>
                  <a:pt x="2048933" y="433917"/>
                  <a:pt x="2565400" y="260350"/>
                </a:cubicBezTo>
                <a:cubicBezTo>
                  <a:pt x="3081866" y="86784"/>
                  <a:pt x="3644900" y="0"/>
                  <a:pt x="4254500" y="0"/>
                </a:cubicBezTo>
                <a:cubicBezTo>
                  <a:pt x="4720166" y="0"/>
                  <a:pt x="5154083" y="61384"/>
                  <a:pt x="5556250" y="184150"/>
                </a:cubicBezTo>
                <a:cubicBezTo>
                  <a:pt x="5958416" y="306917"/>
                  <a:pt x="6314016" y="491067"/>
                  <a:pt x="6623050" y="736600"/>
                </a:cubicBezTo>
                <a:cubicBezTo>
                  <a:pt x="6932083" y="982134"/>
                  <a:pt x="7186083" y="1284817"/>
                  <a:pt x="7385050" y="1644650"/>
                </a:cubicBezTo>
                <a:cubicBezTo>
                  <a:pt x="7584016" y="2004484"/>
                  <a:pt x="7721600" y="2421467"/>
                  <a:pt x="7797800" y="2895600"/>
                </a:cubicBezTo>
                <a:close/>
                <a:moveTo>
                  <a:pt x="58801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0" name="Freeform 3920"/>
          <p:cNvSpPr/>
          <p:nvPr/>
        </p:nvSpPr>
        <p:spPr>
          <a:xfrm rot="0" flipH="0" flipV="0">
            <a:off x="5501318" y="1958952"/>
            <a:ext cx="169913" cy="250179"/>
          </a:xfrm>
          <a:custGeom>
            <a:pathLst>
              <a:path w="6210300" h="9144000">
                <a:moveTo>
                  <a:pt x="0" y="9144000"/>
                </a:moveTo>
                <a:lnTo>
                  <a:pt x="0" y="0"/>
                </a:lnTo>
                <a:lnTo>
                  <a:pt x="6083300" y="0"/>
                </a:lnTo>
                <a:lnTo>
                  <a:pt x="6083300" y="736600"/>
                </a:lnTo>
                <a:lnTo>
                  <a:pt x="863600" y="736600"/>
                </a:lnTo>
                <a:lnTo>
                  <a:pt x="863600" y="4038600"/>
                </a:lnTo>
                <a:lnTo>
                  <a:pt x="5575300" y="4038600"/>
                </a:lnTo>
                <a:lnTo>
                  <a:pt x="5575300" y="4775200"/>
                </a:lnTo>
                <a:lnTo>
                  <a:pt x="863600" y="4775200"/>
                </a:lnTo>
                <a:lnTo>
                  <a:pt x="863600" y="8407400"/>
                </a:lnTo>
                <a:lnTo>
                  <a:pt x="6210300" y="8407400"/>
                </a:lnTo>
                <a:lnTo>
                  <a:pt x="62103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1" name="Freeform 3921"/>
          <p:cNvSpPr/>
          <p:nvPr/>
        </p:nvSpPr>
        <p:spPr>
          <a:xfrm rot="0" flipH="0" flipV="0">
            <a:off x="5713277" y="1958952"/>
            <a:ext cx="184855" cy="250179"/>
          </a:xfrm>
          <a:custGeom>
            <a:pathLst>
              <a:path w="6756400" h="9144000">
                <a:moveTo>
                  <a:pt x="3556000" y="4254500"/>
                </a:moveTo>
                <a:cubicBezTo>
                  <a:pt x="3877733" y="4254500"/>
                  <a:pt x="4176183" y="4220634"/>
                  <a:pt x="4451350" y="4152900"/>
                </a:cubicBezTo>
                <a:cubicBezTo>
                  <a:pt x="4726516" y="4085167"/>
                  <a:pt x="4965700" y="3977217"/>
                  <a:pt x="5168900" y="3829050"/>
                </a:cubicBezTo>
                <a:cubicBezTo>
                  <a:pt x="5372100" y="3680884"/>
                  <a:pt x="5532966" y="3492500"/>
                  <a:pt x="5651500" y="3263900"/>
                </a:cubicBezTo>
                <a:cubicBezTo>
                  <a:pt x="5770033" y="3035300"/>
                  <a:pt x="5829300" y="2760134"/>
                  <a:pt x="5829300" y="2438400"/>
                </a:cubicBezTo>
                <a:cubicBezTo>
                  <a:pt x="5829300" y="2099734"/>
                  <a:pt x="5767916" y="1820334"/>
                  <a:pt x="5645150" y="1600200"/>
                </a:cubicBezTo>
                <a:cubicBezTo>
                  <a:pt x="5522383" y="1380067"/>
                  <a:pt x="5357283" y="1206500"/>
                  <a:pt x="5149850" y="1079500"/>
                </a:cubicBezTo>
                <a:cubicBezTo>
                  <a:pt x="4942416" y="952500"/>
                  <a:pt x="4705350" y="863600"/>
                  <a:pt x="4438650" y="812800"/>
                </a:cubicBezTo>
                <a:cubicBezTo>
                  <a:pt x="4171950" y="762000"/>
                  <a:pt x="3894666" y="736600"/>
                  <a:pt x="3606800" y="736600"/>
                </a:cubicBezTo>
                <a:lnTo>
                  <a:pt x="863600" y="736600"/>
                </a:lnTo>
                <a:lnTo>
                  <a:pt x="863600" y="4254500"/>
                </a:lnTo>
                <a:close/>
                <a:moveTo>
                  <a:pt x="3873500" y="9144000"/>
                </a:moveTo>
                <a:moveTo>
                  <a:pt x="863600" y="4991100"/>
                </a:moveTo>
                <a:lnTo>
                  <a:pt x="863600" y="9144000"/>
                </a:lnTo>
                <a:lnTo>
                  <a:pt x="0" y="9131300"/>
                </a:lnTo>
                <a:lnTo>
                  <a:pt x="0" y="0"/>
                </a:lnTo>
                <a:lnTo>
                  <a:pt x="3581400" y="0"/>
                </a:lnTo>
                <a:cubicBezTo>
                  <a:pt x="4588933" y="0"/>
                  <a:pt x="5359400" y="188384"/>
                  <a:pt x="5892800" y="565150"/>
                </a:cubicBezTo>
                <a:cubicBezTo>
                  <a:pt x="6426200" y="941917"/>
                  <a:pt x="6692900" y="1553634"/>
                  <a:pt x="6692900" y="2400300"/>
                </a:cubicBezTo>
                <a:cubicBezTo>
                  <a:pt x="6692900" y="2976034"/>
                  <a:pt x="6576483" y="3433234"/>
                  <a:pt x="6343650" y="3771900"/>
                </a:cubicBezTo>
                <a:cubicBezTo>
                  <a:pt x="6110816" y="4110567"/>
                  <a:pt x="5731933" y="4398434"/>
                  <a:pt x="5207000" y="4635500"/>
                </a:cubicBezTo>
                <a:cubicBezTo>
                  <a:pt x="5477933" y="4728634"/>
                  <a:pt x="5689600" y="4864100"/>
                  <a:pt x="5842000" y="5041900"/>
                </a:cubicBezTo>
                <a:cubicBezTo>
                  <a:pt x="5994400" y="5219700"/>
                  <a:pt x="6108700" y="5422900"/>
                  <a:pt x="6184900" y="5651500"/>
                </a:cubicBezTo>
                <a:cubicBezTo>
                  <a:pt x="6261100" y="5880100"/>
                  <a:pt x="6309783" y="6121400"/>
                  <a:pt x="6330950" y="6375400"/>
                </a:cubicBezTo>
                <a:cubicBezTo>
                  <a:pt x="6352116" y="6629400"/>
                  <a:pt x="6366933" y="6874934"/>
                  <a:pt x="6375400" y="7112000"/>
                </a:cubicBezTo>
                <a:cubicBezTo>
                  <a:pt x="6383866" y="7459134"/>
                  <a:pt x="6398683" y="7747000"/>
                  <a:pt x="6419850" y="7975600"/>
                </a:cubicBezTo>
                <a:cubicBezTo>
                  <a:pt x="6441016" y="8204200"/>
                  <a:pt x="6466416" y="8390467"/>
                  <a:pt x="6496050" y="8534400"/>
                </a:cubicBezTo>
                <a:cubicBezTo>
                  <a:pt x="6525683" y="8678334"/>
                  <a:pt x="6561666" y="8790517"/>
                  <a:pt x="6604000" y="8870950"/>
                </a:cubicBezTo>
                <a:cubicBezTo>
                  <a:pt x="6646333" y="8951384"/>
                  <a:pt x="6697133" y="9012767"/>
                  <a:pt x="6756400" y="9055100"/>
                </a:cubicBezTo>
                <a:lnTo>
                  <a:pt x="6756400" y="9131300"/>
                </a:lnTo>
                <a:lnTo>
                  <a:pt x="5803900" y="9144000"/>
                </a:lnTo>
                <a:cubicBezTo>
                  <a:pt x="5710766" y="8991600"/>
                  <a:pt x="5645150" y="8779934"/>
                  <a:pt x="5607050" y="8509000"/>
                </a:cubicBezTo>
                <a:cubicBezTo>
                  <a:pt x="5568950" y="8238067"/>
                  <a:pt x="5539316" y="7954434"/>
                  <a:pt x="5518150" y="7658100"/>
                </a:cubicBezTo>
                <a:cubicBezTo>
                  <a:pt x="5496983" y="7361767"/>
                  <a:pt x="5480050" y="7073900"/>
                  <a:pt x="5467350" y="6794500"/>
                </a:cubicBezTo>
                <a:cubicBezTo>
                  <a:pt x="5454650" y="6515100"/>
                  <a:pt x="5431366" y="6286500"/>
                  <a:pt x="5397500" y="6108700"/>
                </a:cubicBezTo>
                <a:cubicBezTo>
                  <a:pt x="5346700" y="5863167"/>
                  <a:pt x="5264150" y="5666317"/>
                  <a:pt x="5149850" y="5518150"/>
                </a:cubicBezTo>
                <a:cubicBezTo>
                  <a:pt x="5035550" y="5369984"/>
                  <a:pt x="4897966" y="5257800"/>
                  <a:pt x="4737100" y="5181600"/>
                </a:cubicBezTo>
                <a:cubicBezTo>
                  <a:pt x="4576233" y="5105400"/>
                  <a:pt x="4396316" y="5054600"/>
                  <a:pt x="4197350" y="5029200"/>
                </a:cubicBezTo>
                <a:cubicBezTo>
                  <a:pt x="3998383" y="5003800"/>
                  <a:pt x="3793066" y="4991100"/>
                  <a:pt x="3581400" y="4991100"/>
                </a:cubicBezTo>
                <a:close/>
                <a:moveTo>
                  <a:pt x="31369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2" name="Freeform 3922"/>
          <p:cNvSpPr/>
          <p:nvPr/>
        </p:nvSpPr>
        <p:spPr>
          <a:xfrm rot="0" flipH="0" flipV="0">
            <a:off x="5944693" y="1958952"/>
            <a:ext cx="195626" cy="250179"/>
          </a:xfrm>
          <a:custGeom>
            <a:pathLst>
              <a:path w="7150100" h="9144000">
                <a:moveTo>
                  <a:pt x="889000" y="1168400"/>
                </a:moveTo>
                <a:lnTo>
                  <a:pt x="863600" y="1168400"/>
                </a:lnTo>
                <a:lnTo>
                  <a:pt x="863600" y="9144000"/>
                </a:lnTo>
                <a:lnTo>
                  <a:pt x="0" y="9144000"/>
                </a:lnTo>
                <a:lnTo>
                  <a:pt x="0" y="0"/>
                </a:lnTo>
                <a:lnTo>
                  <a:pt x="977900" y="0"/>
                </a:lnTo>
                <a:lnTo>
                  <a:pt x="6261100" y="7988300"/>
                </a:lnTo>
                <a:lnTo>
                  <a:pt x="6286500" y="7988300"/>
                </a:lnTo>
                <a:lnTo>
                  <a:pt x="6286500" y="0"/>
                </a:lnTo>
                <a:lnTo>
                  <a:pt x="7150100" y="0"/>
                </a:lnTo>
                <a:lnTo>
                  <a:pt x="7150100" y="9144000"/>
                </a:lnTo>
                <a:lnTo>
                  <a:pt x="6146800" y="9144000"/>
                </a:lnTo>
                <a:close/>
                <a:moveTo>
                  <a:pt x="6972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3" name="Freeform 3923"/>
          <p:cNvSpPr/>
          <p:nvPr/>
        </p:nvSpPr>
        <p:spPr>
          <a:xfrm rot="0" flipH="0" flipV="0">
            <a:off x="6195220" y="1958952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4" name="Freeform 3924"/>
          <p:cNvSpPr/>
          <p:nvPr/>
        </p:nvSpPr>
        <p:spPr>
          <a:xfrm rot="0" flipH="0" flipV="0">
            <a:off x="6261240" y="2024276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5" name="Freeform 3925"/>
          <p:cNvSpPr/>
          <p:nvPr/>
        </p:nvSpPr>
        <p:spPr>
          <a:xfrm rot="0" flipH="0" flipV="0">
            <a:off x="6434976" y="2024276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6" name="Freeform 3926"/>
          <p:cNvSpPr/>
          <p:nvPr/>
        </p:nvSpPr>
        <p:spPr>
          <a:xfrm rot="0" flipH="0" flipV="0">
            <a:off x="6608712" y="1970766"/>
            <a:ext cx="169566" cy="24323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7" name="Freeform 3927"/>
          <p:cNvSpPr/>
          <p:nvPr/>
        </p:nvSpPr>
        <p:spPr>
          <a:xfrm rot="0" flipH="0" flipV="0">
            <a:off x="6901631" y="1952350"/>
            <a:ext cx="77138" cy="323148"/>
          </a:xfrm>
          <a:custGeom>
            <a:pathLst>
              <a:path w="2819400" h="11811000">
                <a:moveTo>
                  <a:pt x="2819400" y="0"/>
                </a:moveTo>
                <a:cubicBezTo>
                  <a:pt x="2209800" y="880534"/>
                  <a:pt x="1733550" y="1822450"/>
                  <a:pt x="1390650" y="2825750"/>
                </a:cubicBezTo>
                <a:cubicBezTo>
                  <a:pt x="1047750" y="3829050"/>
                  <a:pt x="876300" y="4868334"/>
                  <a:pt x="876300" y="5943600"/>
                </a:cubicBezTo>
                <a:cubicBezTo>
                  <a:pt x="876300" y="7001934"/>
                  <a:pt x="1054100" y="8026400"/>
                  <a:pt x="1409700" y="9017000"/>
                </a:cubicBezTo>
                <a:cubicBezTo>
                  <a:pt x="1765300" y="10007600"/>
                  <a:pt x="2235200" y="10938933"/>
                  <a:pt x="2819400" y="11811000"/>
                </a:cubicBezTo>
                <a:lnTo>
                  <a:pt x="2171700" y="11811000"/>
                </a:lnTo>
                <a:cubicBezTo>
                  <a:pt x="1824566" y="11328400"/>
                  <a:pt x="1515533" y="10860616"/>
                  <a:pt x="1244600" y="10407650"/>
                </a:cubicBezTo>
                <a:cubicBezTo>
                  <a:pt x="973666" y="9954683"/>
                  <a:pt x="745066" y="9493250"/>
                  <a:pt x="558800" y="9023350"/>
                </a:cubicBezTo>
                <a:cubicBezTo>
                  <a:pt x="372533" y="8553450"/>
                  <a:pt x="232833" y="8062384"/>
                  <a:pt x="139700" y="7550150"/>
                </a:cubicBezTo>
                <a:cubicBezTo>
                  <a:pt x="46566" y="7037917"/>
                  <a:pt x="0" y="6481234"/>
                  <a:pt x="0" y="5880100"/>
                </a:cubicBezTo>
                <a:cubicBezTo>
                  <a:pt x="0" y="5295900"/>
                  <a:pt x="48683" y="4747684"/>
                  <a:pt x="146050" y="4235450"/>
                </a:cubicBezTo>
                <a:cubicBezTo>
                  <a:pt x="243416" y="3723217"/>
                  <a:pt x="385233" y="3230034"/>
                  <a:pt x="571500" y="2755900"/>
                </a:cubicBezTo>
                <a:cubicBezTo>
                  <a:pt x="757766" y="2281767"/>
                  <a:pt x="984250" y="1818217"/>
                  <a:pt x="1250950" y="1365250"/>
                </a:cubicBezTo>
                <a:cubicBezTo>
                  <a:pt x="1517650" y="912284"/>
                  <a:pt x="1824566" y="457200"/>
                  <a:pt x="2171700" y="0"/>
                </a:cubicBezTo>
                <a:close/>
                <a:moveTo>
                  <a:pt x="8686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8" name="Freeform 3928"/>
          <p:cNvSpPr/>
          <p:nvPr/>
        </p:nvSpPr>
        <p:spPr>
          <a:xfrm rot="0" flipH="0" flipV="0">
            <a:off x="7003787" y="1958952"/>
            <a:ext cx="182075" cy="250179"/>
          </a:xfrm>
          <a:custGeom>
            <a:pathLst>
              <a:path w="6654800" h="9144000">
                <a:moveTo>
                  <a:pt x="0" y="0"/>
                </a:moveTo>
                <a:lnTo>
                  <a:pt x="6654800" y="0"/>
                </a:lnTo>
                <a:lnTo>
                  <a:pt x="6654800" y="736600"/>
                </a:lnTo>
                <a:lnTo>
                  <a:pt x="3759200" y="736600"/>
                </a:lnTo>
                <a:lnTo>
                  <a:pt x="3759200" y="9144000"/>
                </a:lnTo>
                <a:lnTo>
                  <a:pt x="2895600" y="9144000"/>
                </a:lnTo>
                <a:lnTo>
                  <a:pt x="2895600" y="736600"/>
                </a:lnTo>
                <a:lnTo>
                  <a:pt x="0" y="736600"/>
                </a:lnTo>
                <a:close/>
                <a:moveTo>
                  <a:pt x="8940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9" name="Freeform 3929"/>
          <p:cNvSpPr/>
          <p:nvPr/>
        </p:nvSpPr>
        <p:spPr>
          <a:xfrm rot="0" flipH="0" flipV="0">
            <a:off x="7218525" y="1958952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0" name="Freeform 3930"/>
          <p:cNvSpPr/>
          <p:nvPr/>
        </p:nvSpPr>
        <p:spPr>
          <a:xfrm rot="0" flipH="0" flipV="0">
            <a:off x="7284197" y="2024276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1" name="Freeform 3931"/>
          <p:cNvSpPr/>
          <p:nvPr/>
        </p:nvSpPr>
        <p:spPr>
          <a:xfrm rot="0" flipH="0" flipV="0">
            <a:off x="7487815" y="2024276"/>
            <a:ext cx="80266" cy="184855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2" name="Freeform 3932"/>
          <p:cNvSpPr/>
          <p:nvPr/>
        </p:nvSpPr>
        <p:spPr>
          <a:xfrm rot="0" flipH="0" flipV="0">
            <a:off x="7572252" y="2108017"/>
            <a:ext cx="87910" cy="21543"/>
          </a:xfrm>
          <a:custGeom>
            <a:pathLst>
              <a:path w="3213100" h="787400">
                <a:moveTo>
                  <a:pt x="3213100" y="0"/>
                </a:moveTo>
                <a:lnTo>
                  <a:pt x="3213100" y="787400"/>
                </a:lnTo>
                <a:lnTo>
                  <a:pt x="0" y="787400"/>
                </a:lnTo>
                <a:lnTo>
                  <a:pt x="0" y="0"/>
                </a:lnTo>
                <a:close/>
                <a:moveTo>
                  <a:pt x="3187700" y="36957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3" name="Freeform 3933"/>
          <p:cNvSpPr/>
          <p:nvPr/>
        </p:nvSpPr>
        <p:spPr>
          <a:xfrm rot="0" flipH="0" flipV="0">
            <a:off x="7687612" y="1964164"/>
            <a:ext cx="165744" cy="249832"/>
          </a:xfrm>
          <a:custGeom>
            <a:pathLst>
              <a:path w="6057900" h="9131300">
                <a:moveTo>
                  <a:pt x="5245100" y="4546600"/>
                </a:moveTo>
                <a:cubicBezTo>
                  <a:pt x="5245100" y="4064000"/>
                  <a:pt x="5217583" y="3591984"/>
                  <a:pt x="5162550" y="3130550"/>
                </a:cubicBezTo>
                <a:cubicBezTo>
                  <a:pt x="5107516" y="2669117"/>
                  <a:pt x="4999566" y="2256367"/>
                  <a:pt x="4838700" y="1892300"/>
                </a:cubicBezTo>
                <a:cubicBezTo>
                  <a:pt x="4677833" y="1528234"/>
                  <a:pt x="4451350" y="1236134"/>
                  <a:pt x="4159250" y="1016000"/>
                </a:cubicBezTo>
                <a:cubicBezTo>
                  <a:pt x="3867150" y="795867"/>
                  <a:pt x="3484033" y="685800"/>
                  <a:pt x="3009900" y="685800"/>
                </a:cubicBezTo>
                <a:cubicBezTo>
                  <a:pt x="2561166" y="685800"/>
                  <a:pt x="2194983" y="797984"/>
                  <a:pt x="1911350" y="1022350"/>
                </a:cubicBezTo>
                <a:cubicBezTo>
                  <a:pt x="1627716" y="1246717"/>
                  <a:pt x="1405466" y="1545167"/>
                  <a:pt x="1244600" y="1917700"/>
                </a:cubicBezTo>
                <a:cubicBezTo>
                  <a:pt x="1083733" y="2290234"/>
                  <a:pt x="971550" y="2713567"/>
                  <a:pt x="908050" y="3187700"/>
                </a:cubicBezTo>
                <a:cubicBezTo>
                  <a:pt x="844550" y="3661834"/>
                  <a:pt x="812800" y="4144434"/>
                  <a:pt x="812800" y="4635500"/>
                </a:cubicBezTo>
                <a:cubicBezTo>
                  <a:pt x="812800" y="5211234"/>
                  <a:pt x="848783" y="5734050"/>
                  <a:pt x="920750" y="6203950"/>
                </a:cubicBezTo>
                <a:cubicBezTo>
                  <a:pt x="992716" y="6673850"/>
                  <a:pt x="1113366" y="7073900"/>
                  <a:pt x="1282700" y="7404100"/>
                </a:cubicBezTo>
                <a:cubicBezTo>
                  <a:pt x="1452033" y="7734300"/>
                  <a:pt x="1678516" y="7990417"/>
                  <a:pt x="1962150" y="8172450"/>
                </a:cubicBezTo>
                <a:cubicBezTo>
                  <a:pt x="2245783" y="8354484"/>
                  <a:pt x="2603500" y="8445500"/>
                  <a:pt x="3035300" y="8445500"/>
                </a:cubicBezTo>
                <a:cubicBezTo>
                  <a:pt x="3517900" y="8445500"/>
                  <a:pt x="3905250" y="8326967"/>
                  <a:pt x="4197350" y="8089900"/>
                </a:cubicBezTo>
                <a:cubicBezTo>
                  <a:pt x="4489450" y="7852834"/>
                  <a:pt x="4711700" y="7548034"/>
                  <a:pt x="4864100" y="7175500"/>
                </a:cubicBezTo>
                <a:cubicBezTo>
                  <a:pt x="5016500" y="6802967"/>
                  <a:pt x="5118100" y="6383867"/>
                  <a:pt x="5168900" y="5918200"/>
                </a:cubicBezTo>
                <a:cubicBezTo>
                  <a:pt x="5219700" y="5452534"/>
                  <a:pt x="5245100" y="4995334"/>
                  <a:pt x="5245100" y="4546600"/>
                </a:cubicBezTo>
                <a:close/>
                <a:moveTo>
                  <a:pt x="3911600" y="8953500"/>
                </a:moveTo>
                <a:moveTo>
                  <a:pt x="3035300" y="0"/>
                </a:moveTo>
                <a:cubicBezTo>
                  <a:pt x="3475566" y="0"/>
                  <a:pt x="3856566" y="65617"/>
                  <a:pt x="4178300" y="196850"/>
                </a:cubicBezTo>
                <a:cubicBezTo>
                  <a:pt x="4500033" y="328084"/>
                  <a:pt x="4773083" y="508000"/>
                  <a:pt x="4997450" y="736600"/>
                </a:cubicBezTo>
                <a:cubicBezTo>
                  <a:pt x="5221816" y="965200"/>
                  <a:pt x="5403850" y="1231900"/>
                  <a:pt x="5543550" y="1536700"/>
                </a:cubicBezTo>
                <a:cubicBezTo>
                  <a:pt x="5683250" y="1841500"/>
                  <a:pt x="5791200" y="2165350"/>
                  <a:pt x="5867400" y="2508250"/>
                </a:cubicBezTo>
                <a:cubicBezTo>
                  <a:pt x="5943600" y="2851150"/>
                  <a:pt x="5994400" y="3204634"/>
                  <a:pt x="6019800" y="3568700"/>
                </a:cubicBezTo>
                <a:cubicBezTo>
                  <a:pt x="6045200" y="3932767"/>
                  <a:pt x="6057900" y="4288367"/>
                  <a:pt x="6057900" y="4635500"/>
                </a:cubicBezTo>
                <a:cubicBezTo>
                  <a:pt x="6057900" y="5228167"/>
                  <a:pt x="6015566" y="5795434"/>
                  <a:pt x="5930900" y="6337300"/>
                </a:cubicBezTo>
                <a:cubicBezTo>
                  <a:pt x="5846233" y="6879167"/>
                  <a:pt x="5691716" y="7357534"/>
                  <a:pt x="5467350" y="7772400"/>
                </a:cubicBezTo>
                <a:cubicBezTo>
                  <a:pt x="5242983" y="8187267"/>
                  <a:pt x="4936066" y="8517467"/>
                  <a:pt x="4546600" y="8763000"/>
                </a:cubicBezTo>
                <a:cubicBezTo>
                  <a:pt x="4157133" y="9008533"/>
                  <a:pt x="3653366" y="9131300"/>
                  <a:pt x="3035300" y="9131300"/>
                </a:cubicBezTo>
                <a:cubicBezTo>
                  <a:pt x="2417233" y="9131300"/>
                  <a:pt x="1911350" y="9008533"/>
                  <a:pt x="1517650" y="8763000"/>
                </a:cubicBezTo>
                <a:cubicBezTo>
                  <a:pt x="1123950" y="8517467"/>
                  <a:pt x="814916" y="8185150"/>
                  <a:pt x="590550" y="7766050"/>
                </a:cubicBezTo>
                <a:cubicBezTo>
                  <a:pt x="366183" y="7346950"/>
                  <a:pt x="211666" y="6860117"/>
                  <a:pt x="127000" y="6305550"/>
                </a:cubicBezTo>
                <a:cubicBezTo>
                  <a:pt x="42333" y="5750984"/>
                  <a:pt x="0" y="5164667"/>
                  <a:pt x="0" y="4546600"/>
                </a:cubicBezTo>
                <a:cubicBezTo>
                  <a:pt x="0" y="3979334"/>
                  <a:pt x="38100" y="3424767"/>
                  <a:pt x="114300" y="2882900"/>
                </a:cubicBezTo>
                <a:cubicBezTo>
                  <a:pt x="190500" y="2341034"/>
                  <a:pt x="336550" y="1856317"/>
                  <a:pt x="552450" y="1428750"/>
                </a:cubicBezTo>
                <a:cubicBezTo>
                  <a:pt x="768350" y="1001184"/>
                  <a:pt x="1075266" y="656167"/>
                  <a:pt x="1473200" y="393700"/>
                </a:cubicBezTo>
                <a:cubicBezTo>
                  <a:pt x="1871133" y="131234"/>
                  <a:pt x="2391833" y="0"/>
                  <a:pt x="3035300" y="0"/>
                </a:cubicBezTo>
                <a:close/>
                <a:moveTo>
                  <a:pt x="8458200" y="89535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4" name="Freeform 3934"/>
          <p:cNvSpPr/>
          <p:nvPr/>
        </p:nvSpPr>
        <p:spPr>
          <a:xfrm rot="0" flipH="0" flipV="0">
            <a:off x="7886714" y="1952350"/>
            <a:ext cx="77138" cy="323148"/>
          </a:xfrm>
          <a:custGeom>
            <a:pathLst>
              <a:path w="2819400" h="11811000">
                <a:moveTo>
                  <a:pt x="0" y="11811000"/>
                </a:moveTo>
                <a:cubicBezTo>
                  <a:pt x="609600" y="10930466"/>
                  <a:pt x="1085850" y="9988550"/>
                  <a:pt x="1428750" y="8985250"/>
                </a:cubicBezTo>
                <a:cubicBezTo>
                  <a:pt x="1771650" y="7981950"/>
                  <a:pt x="1943100" y="6942667"/>
                  <a:pt x="1943100" y="5867400"/>
                </a:cubicBezTo>
                <a:cubicBezTo>
                  <a:pt x="1943100" y="4809067"/>
                  <a:pt x="1765300" y="3784600"/>
                  <a:pt x="1409700" y="2794000"/>
                </a:cubicBezTo>
                <a:cubicBezTo>
                  <a:pt x="1054100" y="1803400"/>
                  <a:pt x="584200" y="872067"/>
                  <a:pt x="0" y="0"/>
                </a:cubicBezTo>
                <a:lnTo>
                  <a:pt x="647700" y="0"/>
                </a:lnTo>
                <a:cubicBezTo>
                  <a:pt x="994833" y="482600"/>
                  <a:pt x="1303866" y="950384"/>
                  <a:pt x="1574800" y="1403350"/>
                </a:cubicBezTo>
                <a:cubicBezTo>
                  <a:pt x="1845733" y="1856317"/>
                  <a:pt x="2072216" y="2317750"/>
                  <a:pt x="2254250" y="2787650"/>
                </a:cubicBezTo>
                <a:cubicBezTo>
                  <a:pt x="2436283" y="3257550"/>
                  <a:pt x="2575983" y="3748617"/>
                  <a:pt x="2673350" y="4260850"/>
                </a:cubicBezTo>
                <a:cubicBezTo>
                  <a:pt x="2770716" y="4773084"/>
                  <a:pt x="2819400" y="5329767"/>
                  <a:pt x="2819400" y="5930900"/>
                </a:cubicBezTo>
                <a:cubicBezTo>
                  <a:pt x="2819400" y="6515100"/>
                  <a:pt x="2770716" y="7063317"/>
                  <a:pt x="2673350" y="7575550"/>
                </a:cubicBezTo>
                <a:cubicBezTo>
                  <a:pt x="2575983" y="8087784"/>
                  <a:pt x="2434166" y="8580967"/>
                  <a:pt x="2247900" y="9055100"/>
                </a:cubicBezTo>
                <a:cubicBezTo>
                  <a:pt x="2061633" y="9529233"/>
                  <a:pt x="1833033" y="9992783"/>
                  <a:pt x="1562100" y="10445750"/>
                </a:cubicBezTo>
                <a:cubicBezTo>
                  <a:pt x="1291166" y="10898716"/>
                  <a:pt x="986366" y="11353800"/>
                  <a:pt x="647700" y="11811000"/>
                </a:cubicBezTo>
                <a:close/>
                <a:moveTo>
                  <a:pt x="-3136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5" name="Rectangle 3935"/>
          <p:cNvSpPr/>
          <p:nvPr/>
        </p:nvSpPr>
        <p:spPr>
          <a:xfrm rot="0" flipH="0" flipV="0">
            <a:off x="622300" y="2459332"/>
            <a:ext cx="7328348" cy="416965"/>
          </a:xfrm>
          <a:prstGeom prst="rect">
            <a:avLst/>
          </a:prstGeom>
        </p:spPr>
      </p:sp>
      <p:sp>
        <p:nvSpPr>
          <p:cNvPr id="3936" name="Freeform 3936"/>
          <p:cNvSpPr/>
          <p:nvPr/>
        </p:nvSpPr>
        <p:spPr>
          <a:xfrm rot="0" flipH="0" flipV="0">
            <a:off x="646623" y="2608745"/>
            <a:ext cx="125089" cy="125089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7" name="Freeform 3937"/>
          <p:cNvSpPr/>
          <p:nvPr/>
        </p:nvSpPr>
        <p:spPr>
          <a:xfrm rot="0" flipH="0" flipV="0">
            <a:off x="902874" y="2546200"/>
            <a:ext cx="199796" cy="250179"/>
          </a:xfrm>
          <a:custGeom>
            <a:pathLst>
              <a:path w="7302500" h="9144000">
                <a:moveTo>
                  <a:pt x="0" y="0"/>
                </a:moveTo>
                <a:lnTo>
                  <a:pt x="901700" y="0"/>
                </a:lnTo>
                <a:lnTo>
                  <a:pt x="3657600" y="8128000"/>
                </a:lnTo>
                <a:lnTo>
                  <a:pt x="6400800" y="0"/>
                </a:lnTo>
                <a:lnTo>
                  <a:pt x="7302500" y="0"/>
                </a:lnTo>
                <a:lnTo>
                  <a:pt x="4127500" y="9144000"/>
                </a:lnTo>
                <a:lnTo>
                  <a:pt x="3175000" y="9144000"/>
                </a:lnTo>
                <a:close/>
                <a:moveTo>
                  <a:pt x="8915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8" name="Freeform 3938"/>
          <p:cNvSpPr/>
          <p:nvPr/>
        </p:nvSpPr>
        <p:spPr>
          <a:xfrm rot="0" flipH="0" flipV="0">
            <a:off x="1105798" y="2611524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9" name="Freeform 3939"/>
          <p:cNvSpPr/>
          <p:nvPr/>
        </p:nvSpPr>
        <p:spPr>
          <a:xfrm rot="0" flipH="0" flipV="0">
            <a:off x="1309069" y="2611524"/>
            <a:ext cx="80266" cy="184855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0" name="Freeform 3940"/>
          <p:cNvSpPr/>
          <p:nvPr/>
        </p:nvSpPr>
        <p:spPr>
          <a:xfrm rot="0" flipH="0" flipV="0">
            <a:off x="1427209" y="2611524"/>
            <a:ext cx="244620" cy="184855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1" name="Freeform 3941"/>
          <p:cNvSpPr/>
          <p:nvPr/>
        </p:nvSpPr>
        <p:spPr>
          <a:xfrm rot="0" flipH="0" flipV="0">
            <a:off x="1719433" y="2616389"/>
            <a:ext cx="142811" cy="184855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2" name="Freeform 3942"/>
          <p:cNvSpPr/>
          <p:nvPr/>
        </p:nvSpPr>
        <p:spPr>
          <a:xfrm rot="0" flipH="0" flipV="0">
            <a:off x="1912628" y="2616389"/>
            <a:ext cx="142811" cy="184855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3" name="Freeform 3943"/>
          <p:cNvSpPr/>
          <p:nvPr/>
        </p:nvSpPr>
        <p:spPr>
          <a:xfrm rot="0" flipH="0" flipV="0">
            <a:off x="2096788" y="2611524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4" name="Freeform 3944"/>
          <p:cNvSpPr/>
          <p:nvPr/>
        </p:nvSpPr>
        <p:spPr>
          <a:xfrm rot="0" flipH="0" flipV="0">
            <a:off x="2278168" y="2546200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5" name="Freeform 3945"/>
          <p:cNvSpPr/>
          <p:nvPr/>
        </p:nvSpPr>
        <p:spPr>
          <a:xfrm rot="0" flipH="0" flipV="0">
            <a:off x="2441480" y="2611524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6" name="Freeform 3946"/>
          <p:cNvSpPr/>
          <p:nvPr/>
        </p:nvSpPr>
        <p:spPr>
          <a:xfrm rot="0" flipH="0" flipV="0">
            <a:off x="2648921" y="2611524"/>
            <a:ext cx="165396" cy="255739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7" name="Freeform 3947"/>
          <p:cNvSpPr/>
          <p:nvPr/>
        </p:nvSpPr>
        <p:spPr>
          <a:xfrm rot="0" flipH="0" flipV="0">
            <a:off x="2860879" y="2546200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8" name="Freeform 3948"/>
          <p:cNvSpPr/>
          <p:nvPr/>
        </p:nvSpPr>
        <p:spPr>
          <a:xfrm rot="0" flipH="0" flipV="0">
            <a:off x="2924119" y="2611524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9" name="Freeform 3949"/>
          <p:cNvSpPr/>
          <p:nvPr/>
        </p:nvSpPr>
        <p:spPr>
          <a:xfrm rot="0" flipH="0" flipV="0">
            <a:off x="3202444" y="2546200"/>
            <a:ext cx="50730" cy="321064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0" name="Freeform 3950"/>
          <p:cNvSpPr/>
          <p:nvPr/>
        </p:nvSpPr>
        <p:spPr>
          <a:xfrm rot="0" flipH="0" flipV="0">
            <a:off x="3291049" y="2611524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1" name="Freeform 3951"/>
          <p:cNvSpPr/>
          <p:nvPr/>
        </p:nvSpPr>
        <p:spPr>
          <a:xfrm rot="0" flipH="0" flipV="0">
            <a:off x="3487023" y="2611524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2" name="Freeform 3952"/>
          <p:cNvSpPr/>
          <p:nvPr/>
        </p:nvSpPr>
        <p:spPr>
          <a:xfrm rot="0" flipH="0" flipV="0">
            <a:off x="3660759" y="2611524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3" name="Freeform 3953"/>
          <p:cNvSpPr/>
          <p:nvPr/>
        </p:nvSpPr>
        <p:spPr>
          <a:xfrm rot="0" flipH="0" flipV="0">
            <a:off x="3834495" y="2611524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4" name="Freeform 3954"/>
          <p:cNvSpPr/>
          <p:nvPr/>
        </p:nvSpPr>
        <p:spPr>
          <a:xfrm rot="0" flipH="0" flipV="0">
            <a:off x="4038809" y="2546200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5" name="Freeform 3955"/>
          <p:cNvSpPr/>
          <p:nvPr/>
        </p:nvSpPr>
        <p:spPr>
          <a:xfrm rot="0" flipH="0" flipV="0">
            <a:off x="4113863" y="2611524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6" name="Freeform 3956"/>
          <p:cNvSpPr/>
          <p:nvPr/>
        </p:nvSpPr>
        <p:spPr>
          <a:xfrm rot="0" flipH="0" flipV="0">
            <a:off x="4406087" y="2611524"/>
            <a:ext cx="165396" cy="255739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7" name="Freeform 3957"/>
          <p:cNvSpPr/>
          <p:nvPr/>
        </p:nvSpPr>
        <p:spPr>
          <a:xfrm rot="0" flipH="0" flipV="0">
            <a:off x="4606926" y="2558014"/>
            <a:ext cx="169566" cy="24323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8" name="Freeform 3958"/>
          <p:cNvSpPr/>
          <p:nvPr/>
        </p:nvSpPr>
        <p:spPr>
          <a:xfrm rot="0" flipH="0" flipV="0">
            <a:off x="4811239" y="2546200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9" name="Freeform 3959"/>
          <p:cNvSpPr/>
          <p:nvPr/>
        </p:nvSpPr>
        <p:spPr>
          <a:xfrm rot="0" flipH="0" flipV="0">
            <a:off x="4886293" y="2611524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0" name="Freeform 3960"/>
          <p:cNvSpPr/>
          <p:nvPr/>
        </p:nvSpPr>
        <p:spPr>
          <a:xfrm rot="0" flipH="0" flipV="0">
            <a:off x="5173305" y="2611524"/>
            <a:ext cx="244620" cy="184855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1" name="Freeform 3961"/>
          <p:cNvSpPr/>
          <p:nvPr/>
        </p:nvSpPr>
        <p:spPr>
          <a:xfrm rot="0" flipH="0" flipV="0">
            <a:off x="5456495" y="2611524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2" name="Freeform 3962"/>
          <p:cNvSpPr/>
          <p:nvPr/>
        </p:nvSpPr>
        <p:spPr>
          <a:xfrm rot="0" flipH="0" flipV="0">
            <a:off x="5649689" y="2611524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3" name="Freeform 3963"/>
          <p:cNvSpPr/>
          <p:nvPr/>
        </p:nvSpPr>
        <p:spPr>
          <a:xfrm rot="0" flipH="0" flipV="0">
            <a:off x="5854003" y="2546200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4" name="Freeform 3964"/>
          <p:cNvSpPr/>
          <p:nvPr/>
        </p:nvSpPr>
        <p:spPr>
          <a:xfrm rot="0" flipH="0" flipV="0">
            <a:off x="5932184" y="2546200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5" name="Freeform 3965"/>
          <p:cNvSpPr/>
          <p:nvPr/>
        </p:nvSpPr>
        <p:spPr>
          <a:xfrm rot="0" flipH="0" flipV="0">
            <a:off x="6003416" y="2611524"/>
            <a:ext cx="244620" cy="184855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6" name="Freeform 3966"/>
          <p:cNvSpPr/>
          <p:nvPr/>
        </p:nvSpPr>
        <p:spPr>
          <a:xfrm rot="0" flipH="0" flipV="0">
            <a:off x="6286605" y="2611524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7" name="Freeform 3967"/>
          <p:cNvSpPr/>
          <p:nvPr/>
        </p:nvSpPr>
        <p:spPr>
          <a:xfrm rot="0" flipH="0" flipV="0">
            <a:off x="6479800" y="2611524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8" name="Freeform 3968"/>
          <p:cNvSpPr/>
          <p:nvPr/>
        </p:nvSpPr>
        <p:spPr>
          <a:xfrm rot="0" flipH="0" flipV="0">
            <a:off x="6772719" y="2539598"/>
            <a:ext cx="77138" cy="323148"/>
          </a:xfrm>
          <a:custGeom>
            <a:pathLst>
              <a:path w="2819400" h="11811000">
                <a:moveTo>
                  <a:pt x="2819400" y="0"/>
                </a:moveTo>
                <a:cubicBezTo>
                  <a:pt x="2209800" y="880534"/>
                  <a:pt x="1733550" y="1822450"/>
                  <a:pt x="1390650" y="2825750"/>
                </a:cubicBezTo>
                <a:cubicBezTo>
                  <a:pt x="1047750" y="3829050"/>
                  <a:pt x="876300" y="4868334"/>
                  <a:pt x="876300" y="5943600"/>
                </a:cubicBezTo>
                <a:cubicBezTo>
                  <a:pt x="876300" y="7001934"/>
                  <a:pt x="1054100" y="8026400"/>
                  <a:pt x="1409700" y="9017000"/>
                </a:cubicBezTo>
                <a:cubicBezTo>
                  <a:pt x="1765300" y="10007600"/>
                  <a:pt x="2235200" y="10938933"/>
                  <a:pt x="2819400" y="11811000"/>
                </a:cubicBezTo>
                <a:lnTo>
                  <a:pt x="2171700" y="11811000"/>
                </a:lnTo>
                <a:cubicBezTo>
                  <a:pt x="1824566" y="11328400"/>
                  <a:pt x="1515533" y="10860616"/>
                  <a:pt x="1244600" y="10407650"/>
                </a:cubicBezTo>
                <a:cubicBezTo>
                  <a:pt x="973666" y="9954683"/>
                  <a:pt x="745066" y="9493250"/>
                  <a:pt x="558800" y="9023350"/>
                </a:cubicBezTo>
                <a:cubicBezTo>
                  <a:pt x="372533" y="8553450"/>
                  <a:pt x="232833" y="8062384"/>
                  <a:pt x="139700" y="7550150"/>
                </a:cubicBezTo>
                <a:cubicBezTo>
                  <a:pt x="46566" y="7037917"/>
                  <a:pt x="0" y="6481234"/>
                  <a:pt x="0" y="5880100"/>
                </a:cubicBezTo>
                <a:cubicBezTo>
                  <a:pt x="0" y="5295900"/>
                  <a:pt x="48683" y="4747684"/>
                  <a:pt x="146050" y="4235450"/>
                </a:cubicBezTo>
                <a:cubicBezTo>
                  <a:pt x="243416" y="3723217"/>
                  <a:pt x="385233" y="3230034"/>
                  <a:pt x="571500" y="2755900"/>
                </a:cubicBezTo>
                <a:cubicBezTo>
                  <a:pt x="757766" y="2281767"/>
                  <a:pt x="984250" y="1818217"/>
                  <a:pt x="1250950" y="1365250"/>
                </a:cubicBezTo>
                <a:cubicBezTo>
                  <a:pt x="1517650" y="912284"/>
                  <a:pt x="1824566" y="457200"/>
                  <a:pt x="2171700" y="0"/>
                </a:cubicBezTo>
                <a:close/>
                <a:moveTo>
                  <a:pt x="8686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9" name="Freeform 3969"/>
          <p:cNvSpPr/>
          <p:nvPr/>
        </p:nvSpPr>
        <p:spPr>
          <a:xfrm rot="0" flipH="0" flipV="0">
            <a:off x="6874875" y="2546200"/>
            <a:ext cx="182075" cy="250179"/>
          </a:xfrm>
          <a:custGeom>
            <a:pathLst>
              <a:path w="6654800" h="9144000">
                <a:moveTo>
                  <a:pt x="0" y="0"/>
                </a:moveTo>
                <a:lnTo>
                  <a:pt x="6654800" y="0"/>
                </a:lnTo>
                <a:lnTo>
                  <a:pt x="6654800" y="736600"/>
                </a:lnTo>
                <a:lnTo>
                  <a:pt x="3759200" y="736600"/>
                </a:lnTo>
                <a:lnTo>
                  <a:pt x="3759200" y="9144000"/>
                </a:lnTo>
                <a:lnTo>
                  <a:pt x="2895600" y="9144000"/>
                </a:lnTo>
                <a:lnTo>
                  <a:pt x="2895600" y="736600"/>
                </a:lnTo>
                <a:lnTo>
                  <a:pt x="0" y="736600"/>
                </a:lnTo>
                <a:close/>
                <a:moveTo>
                  <a:pt x="8940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0" name="Freeform 3970"/>
          <p:cNvSpPr/>
          <p:nvPr/>
        </p:nvSpPr>
        <p:spPr>
          <a:xfrm rot="0" flipH="0" flipV="0">
            <a:off x="7089613" y="2546200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1" name="Freeform 3971"/>
          <p:cNvSpPr/>
          <p:nvPr/>
        </p:nvSpPr>
        <p:spPr>
          <a:xfrm rot="0" flipH="0" flipV="0">
            <a:off x="7155285" y="2611524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2" name="Freeform 3972"/>
          <p:cNvSpPr/>
          <p:nvPr/>
        </p:nvSpPr>
        <p:spPr>
          <a:xfrm rot="0" flipH="0" flipV="0">
            <a:off x="7358904" y="2611524"/>
            <a:ext cx="80266" cy="184855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3" name="Freeform 3973"/>
          <p:cNvSpPr/>
          <p:nvPr/>
        </p:nvSpPr>
        <p:spPr>
          <a:xfrm rot="0" flipH="0" flipV="0">
            <a:off x="7443339" y="2695265"/>
            <a:ext cx="87910" cy="21543"/>
          </a:xfrm>
          <a:custGeom>
            <a:pathLst>
              <a:path w="3213100" h="787400">
                <a:moveTo>
                  <a:pt x="3213100" y="0"/>
                </a:moveTo>
                <a:lnTo>
                  <a:pt x="3213100" y="787400"/>
                </a:lnTo>
                <a:lnTo>
                  <a:pt x="0" y="787400"/>
                </a:lnTo>
                <a:lnTo>
                  <a:pt x="0" y="0"/>
                </a:lnTo>
                <a:close/>
                <a:moveTo>
                  <a:pt x="3187700" y="36957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4" name="Freeform 3974"/>
          <p:cNvSpPr/>
          <p:nvPr/>
        </p:nvSpPr>
        <p:spPr>
          <a:xfrm rot="0" flipH="0" flipV="0">
            <a:off x="7586846" y="2551412"/>
            <a:ext cx="85478" cy="244967"/>
          </a:xfrm>
          <a:custGeom>
            <a:pathLst>
              <a:path w="3124200" h="8953500">
                <a:moveTo>
                  <a:pt x="2311400" y="2298700"/>
                </a:moveTo>
                <a:lnTo>
                  <a:pt x="0" y="2298700"/>
                </a:lnTo>
                <a:lnTo>
                  <a:pt x="0" y="1765300"/>
                </a:lnTo>
                <a:cubicBezTo>
                  <a:pt x="338666" y="1739900"/>
                  <a:pt x="645583" y="1706034"/>
                  <a:pt x="920750" y="1663700"/>
                </a:cubicBezTo>
                <a:cubicBezTo>
                  <a:pt x="1195916" y="1621367"/>
                  <a:pt x="1437216" y="1540934"/>
                  <a:pt x="1644650" y="1422400"/>
                </a:cubicBezTo>
                <a:cubicBezTo>
                  <a:pt x="1852083" y="1303867"/>
                  <a:pt x="2025650" y="1132417"/>
                  <a:pt x="2165350" y="908050"/>
                </a:cubicBezTo>
                <a:cubicBezTo>
                  <a:pt x="2305050" y="683684"/>
                  <a:pt x="2408766" y="381000"/>
                  <a:pt x="2476500" y="0"/>
                </a:cubicBezTo>
                <a:lnTo>
                  <a:pt x="3124200" y="0"/>
                </a:lnTo>
                <a:lnTo>
                  <a:pt x="3124200" y="8953500"/>
                </a:lnTo>
                <a:lnTo>
                  <a:pt x="2311400" y="8953500"/>
                </a:lnTo>
                <a:close/>
                <a:moveTo>
                  <a:pt x="5130800" y="89535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5" name="Freeform 3975"/>
          <p:cNvSpPr/>
          <p:nvPr/>
        </p:nvSpPr>
        <p:spPr>
          <a:xfrm rot="0" flipH="0" flipV="0">
            <a:off x="7757802" y="2539598"/>
            <a:ext cx="77138" cy="323148"/>
          </a:xfrm>
          <a:custGeom>
            <a:pathLst>
              <a:path w="2819400" h="11811000">
                <a:moveTo>
                  <a:pt x="0" y="11811000"/>
                </a:moveTo>
                <a:cubicBezTo>
                  <a:pt x="609600" y="10930466"/>
                  <a:pt x="1085850" y="9988550"/>
                  <a:pt x="1428750" y="8985250"/>
                </a:cubicBezTo>
                <a:cubicBezTo>
                  <a:pt x="1771650" y="7981950"/>
                  <a:pt x="1943100" y="6942667"/>
                  <a:pt x="1943100" y="5867400"/>
                </a:cubicBezTo>
                <a:cubicBezTo>
                  <a:pt x="1943100" y="4809067"/>
                  <a:pt x="1765300" y="3784600"/>
                  <a:pt x="1409700" y="2794000"/>
                </a:cubicBezTo>
                <a:cubicBezTo>
                  <a:pt x="1054100" y="1803400"/>
                  <a:pt x="584200" y="872067"/>
                  <a:pt x="0" y="0"/>
                </a:cubicBezTo>
                <a:lnTo>
                  <a:pt x="647700" y="0"/>
                </a:lnTo>
                <a:cubicBezTo>
                  <a:pt x="994833" y="482600"/>
                  <a:pt x="1303866" y="950384"/>
                  <a:pt x="1574800" y="1403350"/>
                </a:cubicBezTo>
                <a:cubicBezTo>
                  <a:pt x="1845733" y="1856317"/>
                  <a:pt x="2072216" y="2317750"/>
                  <a:pt x="2254250" y="2787650"/>
                </a:cubicBezTo>
                <a:cubicBezTo>
                  <a:pt x="2436283" y="3257550"/>
                  <a:pt x="2575983" y="3748617"/>
                  <a:pt x="2673350" y="4260850"/>
                </a:cubicBezTo>
                <a:cubicBezTo>
                  <a:pt x="2770716" y="4773084"/>
                  <a:pt x="2819400" y="5329767"/>
                  <a:pt x="2819400" y="5930900"/>
                </a:cubicBezTo>
                <a:cubicBezTo>
                  <a:pt x="2819400" y="6515100"/>
                  <a:pt x="2770716" y="7063317"/>
                  <a:pt x="2673350" y="7575550"/>
                </a:cubicBezTo>
                <a:cubicBezTo>
                  <a:pt x="2575983" y="8087784"/>
                  <a:pt x="2434166" y="8580967"/>
                  <a:pt x="2247900" y="9055100"/>
                </a:cubicBezTo>
                <a:cubicBezTo>
                  <a:pt x="2061633" y="9529233"/>
                  <a:pt x="1833033" y="9992783"/>
                  <a:pt x="1562100" y="10445750"/>
                </a:cubicBezTo>
                <a:cubicBezTo>
                  <a:pt x="1291166" y="10898716"/>
                  <a:pt x="986366" y="11353800"/>
                  <a:pt x="647700" y="11811000"/>
                </a:cubicBezTo>
                <a:close/>
                <a:moveTo>
                  <a:pt x="-3136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6" name="Rectangle 3976"/>
          <p:cNvSpPr/>
          <p:nvPr/>
        </p:nvSpPr>
        <p:spPr>
          <a:xfrm rot="0" flipH="0" flipV="0">
            <a:off x="622300" y="3046579"/>
            <a:ext cx="10740870" cy="416965"/>
          </a:xfrm>
          <a:prstGeom prst="rect">
            <a:avLst/>
          </a:prstGeom>
        </p:spPr>
      </p:sp>
      <p:sp>
        <p:nvSpPr>
          <p:cNvPr id="3977" name="Freeform 3977"/>
          <p:cNvSpPr/>
          <p:nvPr/>
        </p:nvSpPr>
        <p:spPr>
          <a:xfrm rot="0" flipH="0" flipV="0">
            <a:off x="646623" y="3195992"/>
            <a:ext cx="125089" cy="125089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8" name="Freeform 3978"/>
          <p:cNvSpPr/>
          <p:nvPr/>
        </p:nvSpPr>
        <p:spPr>
          <a:xfrm rot="0" flipH="0" flipV="0">
            <a:off x="901832" y="3133447"/>
            <a:ext cx="220992" cy="250179"/>
          </a:xfrm>
          <a:custGeom>
            <a:pathLst>
              <a:path w="8077200" h="9144000">
                <a:moveTo>
                  <a:pt x="0" y="9144000"/>
                </a:moveTo>
                <a:lnTo>
                  <a:pt x="3594100" y="0"/>
                </a:lnTo>
                <a:lnTo>
                  <a:pt x="4572000" y="0"/>
                </a:lnTo>
                <a:lnTo>
                  <a:pt x="8077200" y="9144000"/>
                </a:lnTo>
                <a:lnTo>
                  <a:pt x="7188200" y="9144000"/>
                </a:lnTo>
                <a:lnTo>
                  <a:pt x="6134100" y="6273800"/>
                </a:lnTo>
                <a:lnTo>
                  <a:pt x="1968500" y="6273800"/>
                </a:lnTo>
                <a:lnTo>
                  <a:pt x="889000" y="9144000"/>
                </a:lnTo>
                <a:close/>
                <a:moveTo>
                  <a:pt x="-190500" y="9144000"/>
                </a:moveTo>
                <a:moveTo>
                  <a:pt x="2260600" y="5537200"/>
                </a:moveTo>
                <a:lnTo>
                  <a:pt x="5842000" y="5537200"/>
                </a:lnTo>
                <a:lnTo>
                  <a:pt x="4051300" y="736600"/>
                </a:lnTo>
                <a:close/>
                <a:moveTo>
                  <a:pt x="341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9" name="Freeform 3979"/>
          <p:cNvSpPr/>
          <p:nvPr/>
        </p:nvSpPr>
        <p:spPr>
          <a:xfrm rot="0" flipH="0" flipV="0">
            <a:off x="1153401" y="3198772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0" name="Freeform 3980"/>
          <p:cNvSpPr/>
          <p:nvPr/>
        </p:nvSpPr>
        <p:spPr>
          <a:xfrm rot="0" flipH="0" flipV="0">
            <a:off x="1337561" y="3198772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1" name="Freeform 3981"/>
          <p:cNvSpPr/>
          <p:nvPr/>
        </p:nvSpPr>
        <p:spPr>
          <a:xfrm rot="0" flipH="0" flipV="0">
            <a:off x="1542917" y="3133447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2" name="Freeform 3982"/>
          <p:cNvSpPr/>
          <p:nvPr/>
        </p:nvSpPr>
        <p:spPr>
          <a:xfrm rot="0" flipH="0" flipV="0">
            <a:off x="1598165" y="3203637"/>
            <a:ext cx="161227" cy="250874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3" name="Freeform 3983"/>
          <p:cNvSpPr/>
          <p:nvPr/>
        </p:nvSpPr>
        <p:spPr>
          <a:xfrm rot="0" flipH="0" flipV="0">
            <a:off x="1771901" y="3203637"/>
            <a:ext cx="161227" cy="250874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4" name="Freeform 3984"/>
          <p:cNvSpPr/>
          <p:nvPr/>
        </p:nvSpPr>
        <p:spPr>
          <a:xfrm rot="0" flipH="0" flipV="0">
            <a:off x="1955367" y="3198772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5" name="Freeform 3985"/>
          <p:cNvSpPr/>
          <p:nvPr/>
        </p:nvSpPr>
        <p:spPr>
          <a:xfrm rot="0" flipH="0" flipV="0">
            <a:off x="2140222" y="3133447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6" name="Freeform 3986"/>
          <p:cNvSpPr/>
          <p:nvPr/>
        </p:nvSpPr>
        <p:spPr>
          <a:xfrm rot="0" flipH="0" flipV="0">
            <a:off x="2213886" y="3133447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7" name="Freeform 3987"/>
          <p:cNvSpPr/>
          <p:nvPr/>
        </p:nvSpPr>
        <p:spPr>
          <a:xfrm rot="0" flipH="0" flipV="0">
            <a:off x="2377198" y="3198772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8" name="Freeform 3988"/>
          <p:cNvSpPr/>
          <p:nvPr/>
        </p:nvSpPr>
        <p:spPr>
          <a:xfrm rot="0" flipH="0" flipV="0">
            <a:off x="2584638" y="3198772"/>
            <a:ext cx="165396" cy="255739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9" name="Freeform 3989"/>
          <p:cNvSpPr/>
          <p:nvPr/>
        </p:nvSpPr>
        <p:spPr>
          <a:xfrm rot="0" flipH="0" flipV="0">
            <a:off x="2796596" y="3133447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0" name="Freeform 3990"/>
          <p:cNvSpPr/>
          <p:nvPr/>
        </p:nvSpPr>
        <p:spPr>
          <a:xfrm rot="0" flipH="0" flipV="0">
            <a:off x="2859836" y="3198772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1" name="Freeform 3991"/>
          <p:cNvSpPr/>
          <p:nvPr/>
        </p:nvSpPr>
        <p:spPr>
          <a:xfrm rot="0" flipH="0" flipV="0">
            <a:off x="3066930" y="3133447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2" name="Freeform 3992"/>
          <p:cNvSpPr/>
          <p:nvPr/>
        </p:nvSpPr>
        <p:spPr>
          <a:xfrm rot="0" flipH="0" flipV="0">
            <a:off x="3123915" y="3153601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3" name="Freeform 3993"/>
          <p:cNvSpPr/>
          <p:nvPr/>
        </p:nvSpPr>
        <p:spPr>
          <a:xfrm rot="0" flipH="0" flipV="0">
            <a:off x="3229547" y="3198772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4" name="Freeform 3994"/>
          <p:cNvSpPr/>
          <p:nvPr/>
        </p:nvSpPr>
        <p:spPr>
          <a:xfrm rot="0" flipH="0" flipV="0">
            <a:off x="3522465" y="3126845"/>
            <a:ext cx="77138" cy="323148"/>
          </a:xfrm>
          <a:custGeom>
            <a:pathLst>
              <a:path w="2819400" h="11811000">
                <a:moveTo>
                  <a:pt x="2819400" y="0"/>
                </a:moveTo>
                <a:cubicBezTo>
                  <a:pt x="2209800" y="880534"/>
                  <a:pt x="1733550" y="1822450"/>
                  <a:pt x="1390650" y="2825750"/>
                </a:cubicBezTo>
                <a:cubicBezTo>
                  <a:pt x="1047750" y="3829050"/>
                  <a:pt x="876300" y="4868334"/>
                  <a:pt x="876300" y="5943600"/>
                </a:cubicBezTo>
                <a:cubicBezTo>
                  <a:pt x="876300" y="7001934"/>
                  <a:pt x="1054100" y="8026400"/>
                  <a:pt x="1409700" y="9017000"/>
                </a:cubicBezTo>
                <a:cubicBezTo>
                  <a:pt x="1765300" y="10007600"/>
                  <a:pt x="2235200" y="10938933"/>
                  <a:pt x="2819400" y="11811000"/>
                </a:cubicBezTo>
                <a:lnTo>
                  <a:pt x="2171700" y="11811000"/>
                </a:lnTo>
                <a:cubicBezTo>
                  <a:pt x="1824566" y="11328400"/>
                  <a:pt x="1515533" y="10860616"/>
                  <a:pt x="1244600" y="10407650"/>
                </a:cubicBezTo>
                <a:cubicBezTo>
                  <a:pt x="973666" y="9954683"/>
                  <a:pt x="745066" y="9493250"/>
                  <a:pt x="558800" y="9023350"/>
                </a:cubicBezTo>
                <a:cubicBezTo>
                  <a:pt x="372533" y="8553450"/>
                  <a:pt x="232833" y="8062384"/>
                  <a:pt x="139700" y="7550150"/>
                </a:cubicBezTo>
                <a:cubicBezTo>
                  <a:pt x="46566" y="7037917"/>
                  <a:pt x="0" y="6481234"/>
                  <a:pt x="0" y="5880100"/>
                </a:cubicBezTo>
                <a:cubicBezTo>
                  <a:pt x="0" y="5295900"/>
                  <a:pt x="48683" y="4747684"/>
                  <a:pt x="146050" y="4235450"/>
                </a:cubicBezTo>
                <a:cubicBezTo>
                  <a:pt x="243416" y="3723217"/>
                  <a:pt x="385233" y="3230034"/>
                  <a:pt x="571500" y="2755900"/>
                </a:cubicBezTo>
                <a:cubicBezTo>
                  <a:pt x="757766" y="2281767"/>
                  <a:pt x="984250" y="1818217"/>
                  <a:pt x="1250950" y="1365250"/>
                </a:cubicBezTo>
                <a:cubicBezTo>
                  <a:pt x="1517650" y="912284"/>
                  <a:pt x="1824566" y="457200"/>
                  <a:pt x="2171700" y="0"/>
                </a:cubicBezTo>
                <a:close/>
                <a:moveTo>
                  <a:pt x="8686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5" name="Freeform 3995"/>
          <p:cNvSpPr/>
          <p:nvPr/>
        </p:nvSpPr>
        <p:spPr>
          <a:xfrm rot="0" flipH="0" flipV="0">
            <a:off x="3624622" y="3133447"/>
            <a:ext cx="182075" cy="250179"/>
          </a:xfrm>
          <a:custGeom>
            <a:pathLst>
              <a:path w="6654800" h="9144000">
                <a:moveTo>
                  <a:pt x="0" y="0"/>
                </a:moveTo>
                <a:lnTo>
                  <a:pt x="6654800" y="0"/>
                </a:lnTo>
                <a:lnTo>
                  <a:pt x="6654800" y="736600"/>
                </a:lnTo>
                <a:lnTo>
                  <a:pt x="3759200" y="736600"/>
                </a:lnTo>
                <a:lnTo>
                  <a:pt x="3759200" y="9144000"/>
                </a:lnTo>
                <a:lnTo>
                  <a:pt x="2895600" y="9144000"/>
                </a:lnTo>
                <a:lnTo>
                  <a:pt x="2895600" y="736600"/>
                </a:lnTo>
                <a:lnTo>
                  <a:pt x="0" y="736600"/>
                </a:lnTo>
                <a:close/>
                <a:moveTo>
                  <a:pt x="8940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6" name="Freeform 3996"/>
          <p:cNvSpPr/>
          <p:nvPr/>
        </p:nvSpPr>
        <p:spPr>
          <a:xfrm rot="0" flipH="0" flipV="0">
            <a:off x="3839360" y="3133447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7" name="Freeform 3997"/>
          <p:cNvSpPr/>
          <p:nvPr/>
        </p:nvSpPr>
        <p:spPr>
          <a:xfrm rot="0" flipH="0" flipV="0">
            <a:off x="3905032" y="3198772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8" name="Freeform 3998"/>
          <p:cNvSpPr/>
          <p:nvPr/>
        </p:nvSpPr>
        <p:spPr>
          <a:xfrm rot="0" flipH="0" flipV="0">
            <a:off x="4108651" y="3198772"/>
            <a:ext cx="80266" cy="184855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9" name="Freeform 3999"/>
          <p:cNvSpPr/>
          <p:nvPr/>
        </p:nvSpPr>
        <p:spPr>
          <a:xfrm rot="0" flipH="0" flipV="0">
            <a:off x="4193086" y="3282513"/>
            <a:ext cx="87910" cy="21543"/>
          </a:xfrm>
          <a:custGeom>
            <a:pathLst>
              <a:path w="3213100" h="787400">
                <a:moveTo>
                  <a:pt x="3213100" y="0"/>
                </a:moveTo>
                <a:lnTo>
                  <a:pt x="3213100" y="787400"/>
                </a:lnTo>
                <a:lnTo>
                  <a:pt x="0" y="787400"/>
                </a:lnTo>
                <a:lnTo>
                  <a:pt x="0" y="0"/>
                </a:lnTo>
                <a:close/>
                <a:moveTo>
                  <a:pt x="3187700" y="36957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0" name="Freeform 4000"/>
          <p:cNvSpPr/>
          <p:nvPr/>
        </p:nvSpPr>
        <p:spPr>
          <a:xfrm rot="0" flipH="0" flipV="0">
            <a:off x="4311575" y="3138660"/>
            <a:ext cx="162269" cy="244967"/>
          </a:xfrm>
          <a:custGeom>
            <a:pathLst>
              <a:path w="5930900" h="8953500">
                <a:moveTo>
                  <a:pt x="266700" y="2933700"/>
                </a:moveTo>
                <a:cubicBezTo>
                  <a:pt x="266700" y="2493434"/>
                  <a:pt x="334433" y="2093384"/>
                  <a:pt x="469900" y="1733550"/>
                </a:cubicBezTo>
                <a:cubicBezTo>
                  <a:pt x="605366" y="1373717"/>
                  <a:pt x="800100" y="1064684"/>
                  <a:pt x="1054100" y="806450"/>
                </a:cubicBezTo>
                <a:cubicBezTo>
                  <a:pt x="1308100" y="548217"/>
                  <a:pt x="1615016" y="349250"/>
                  <a:pt x="1974850" y="209550"/>
                </a:cubicBezTo>
                <a:cubicBezTo>
                  <a:pt x="2334683" y="69850"/>
                  <a:pt x="2734733" y="0"/>
                  <a:pt x="3175000" y="0"/>
                </a:cubicBezTo>
                <a:cubicBezTo>
                  <a:pt x="3623733" y="0"/>
                  <a:pt x="4019550" y="65617"/>
                  <a:pt x="4362450" y="196850"/>
                </a:cubicBezTo>
                <a:cubicBezTo>
                  <a:pt x="4705350" y="328084"/>
                  <a:pt x="4993216" y="503767"/>
                  <a:pt x="5226050" y="723900"/>
                </a:cubicBezTo>
                <a:cubicBezTo>
                  <a:pt x="5458883" y="944034"/>
                  <a:pt x="5634566" y="1206500"/>
                  <a:pt x="5753100" y="1511300"/>
                </a:cubicBezTo>
                <a:cubicBezTo>
                  <a:pt x="5871633" y="1816100"/>
                  <a:pt x="5930900" y="2137834"/>
                  <a:pt x="5930900" y="2476500"/>
                </a:cubicBezTo>
                <a:cubicBezTo>
                  <a:pt x="5930900" y="2874434"/>
                  <a:pt x="5865283" y="3225800"/>
                  <a:pt x="5734050" y="3530600"/>
                </a:cubicBezTo>
                <a:cubicBezTo>
                  <a:pt x="5602816" y="3835400"/>
                  <a:pt x="5429250" y="4106334"/>
                  <a:pt x="5213350" y="4343400"/>
                </a:cubicBezTo>
                <a:cubicBezTo>
                  <a:pt x="4997450" y="4580467"/>
                  <a:pt x="4751916" y="4792134"/>
                  <a:pt x="4476750" y="4978400"/>
                </a:cubicBezTo>
                <a:cubicBezTo>
                  <a:pt x="4201583" y="5164667"/>
                  <a:pt x="3920066" y="5340350"/>
                  <a:pt x="3632200" y="5505450"/>
                </a:cubicBezTo>
                <a:cubicBezTo>
                  <a:pt x="3344333" y="5670550"/>
                  <a:pt x="3060700" y="5829300"/>
                  <a:pt x="2781300" y="5981700"/>
                </a:cubicBezTo>
                <a:cubicBezTo>
                  <a:pt x="2501900" y="6134100"/>
                  <a:pt x="2252133" y="6294967"/>
                  <a:pt x="2032000" y="6464300"/>
                </a:cubicBezTo>
                <a:cubicBezTo>
                  <a:pt x="1888066" y="6574367"/>
                  <a:pt x="1748366" y="6690784"/>
                  <a:pt x="1612900" y="6813550"/>
                </a:cubicBezTo>
                <a:cubicBezTo>
                  <a:pt x="1477433" y="6936317"/>
                  <a:pt x="1354666" y="7069667"/>
                  <a:pt x="1244600" y="7213600"/>
                </a:cubicBezTo>
                <a:cubicBezTo>
                  <a:pt x="1134533" y="7357534"/>
                  <a:pt x="1045633" y="7516284"/>
                  <a:pt x="977900" y="7689850"/>
                </a:cubicBezTo>
                <a:cubicBezTo>
                  <a:pt x="910166" y="7863417"/>
                  <a:pt x="872066" y="8056034"/>
                  <a:pt x="863600" y="8267700"/>
                </a:cubicBezTo>
                <a:lnTo>
                  <a:pt x="5854700" y="8267700"/>
                </a:lnTo>
                <a:lnTo>
                  <a:pt x="5854700" y="8953500"/>
                </a:lnTo>
                <a:lnTo>
                  <a:pt x="0" y="8953500"/>
                </a:lnTo>
                <a:cubicBezTo>
                  <a:pt x="8466" y="8521700"/>
                  <a:pt x="55033" y="8132234"/>
                  <a:pt x="139700" y="7785100"/>
                </a:cubicBezTo>
                <a:cubicBezTo>
                  <a:pt x="224366" y="7437967"/>
                  <a:pt x="410633" y="7099300"/>
                  <a:pt x="698500" y="6769100"/>
                </a:cubicBezTo>
                <a:cubicBezTo>
                  <a:pt x="1011766" y="6413500"/>
                  <a:pt x="1335616" y="6108700"/>
                  <a:pt x="1670050" y="5854700"/>
                </a:cubicBezTo>
                <a:cubicBezTo>
                  <a:pt x="2004483" y="5600700"/>
                  <a:pt x="2332566" y="5374217"/>
                  <a:pt x="2654300" y="5175250"/>
                </a:cubicBezTo>
                <a:cubicBezTo>
                  <a:pt x="2976033" y="4976284"/>
                  <a:pt x="3280833" y="4794250"/>
                  <a:pt x="3568700" y="4629150"/>
                </a:cubicBezTo>
                <a:cubicBezTo>
                  <a:pt x="3856566" y="4464050"/>
                  <a:pt x="4110566" y="4284134"/>
                  <a:pt x="4330700" y="4089400"/>
                </a:cubicBezTo>
                <a:cubicBezTo>
                  <a:pt x="4550833" y="3894667"/>
                  <a:pt x="4724400" y="3674534"/>
                  <a:pt x="4851400" y="3429000"/>
                </a:cubicBezTo>
                <a:cubicBezTo>
                  <a:pt x="4978400" y="3183467"/>
                  <a:pt x="5041900" y="2882900"/>
                  <a:pt x="5041900" y="2527300"/>
                </a:cubicBezTo>
                <a:cubicBezTo>
                  <a:pt x="5041900" y="2239434"/>
                  <a:pt x="4991100" y="1981200"/>
                  <a:pt x="4889500" y="1752600"/>
                </a:cubicBezTo>
                <a:cubicBezTo>
                  <a:pt x="4787900" y="1524000"/>
                  <a:pt x="4648200" y="1329267"/>
                  <a:pt x="4470400" y="1168400"/>
                </a:cubicBezTo>
                <a:cubicBezTo>
                  <a:pt x="4292600" y="1007534"/>
                  <a:pt x="4085166" y="886884"/>
                  <a:pt x="3848100" y="806450"/>
                </a:cubicBezTo>
                <a:cubicBezTo>
                  <a:pt x="3611033" y="726017"/>
                  <a:pt x="3352800" y="685800"/>
                  <a:pt x="3073400" y="685800"/>
                </a:cubicBezTo>
                <a:cubicBezTo>
                  <a:pt x="2777066" y="685800"/>
                  <a:pt x="2508250" y="747184"/>
                  <a:pt x="2266950" y="869950"/>
                </a:cubicBezTo>
                <a:cubicBezTo>
                  <a:pt x="2025650" y="992717"/>
                  <a:pt x="1818216" y="1155700"/>
                  <a:pt x="1644650" y="1358900"/>
                </a:cubicBezTo>
                <a:cubicBezTo>
                  <a:pt x="1471083" y="1562100"/>
                  <a:pt x="1337733" y="1799167"/>
                  <a:pt x="1244600" y="2070100"/>
                </a:cubicBezTo>
                <a:cubicBezTo>
                  <a:pt x="1151466" y="2341034"/>
                  <a:pt x="1113366" y="2628900"/>
                  <a:pt x="1130300" y="2933700"/>
                </a:cubicBezTo>
                <a:close/>
                <a:moveTo>
                  <a:pt x="5410200" y="89535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1" name="Freeform 4001"/>
          <p:cNvSpPr/>
          <p:nvPr/>
        </p:nvSpPr>
        <p:spPr>
          <a:xfrm rot="0" flipH="0" flipV="0">
            <a:off x="4523532" y="3353050"/>
            <a:ext cx="25365" cy="78181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2" name="Freeform 4002"/>
          <p:cNvSpPr/>
          <p:nvPr/>
        </p:nvSpPr>
        <p:spPr>
          <a:xfrm rot="0" flipH="0" flipV="0">
            <a:off x="4686844" y="3133447"/>
            <a:ext cx="182075" cy="250179"/>
          </a:xfrm>
          <a:custGeom>
            <a:pathLst>
              <a:path w="6654800" h="9144000">
                <a:moveTo>
                  <a:pt x="0" y="0"/>
                </a:moveTo>
                <a:lnTo>
                  <a:pt x="6654800" y="0"/>
                </a:lnTo>
                <a:lnTo>
                  <a:pt x="6654800" y="736600"/>
                </a:lnTo>
                <a:lnTo>
                  <a:pt x="3759200" y="736600"/>
                </a:lnTo>
                <a:lnTo>
                  <a:pt x="3759200" y="9144000"/>
                </a:lnTo>
                <a:lnTo>
                  <a:pt x="2895600" y="9144000"/>
                </a:lnTo>
                <a:lnTo>
                  <a:pt x="2895600" y="736600"/>
                </a:lnTo>
                <a:lnTo>
                  <a:pt x="0" y="736600"/>
                </a:lnTo>
                <a:close/>
                <a:moveTo>
                  <a:pt x="8940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3" name="Freeform 4003"/>
          <p:cNvSpPr/>
          <p:nvPr/>
        </p:nvSpPr>
        <p:spPr>
          <a:xfrm rot="0" flipH="0" flipV="0">
            <a:off x="4901582" y="3133447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4" name="Freeform 4004"/>
          <p:cNvSpPr/>
          <p:nvPr/>
        </p:nvSpPr>
        <p:spPr>
          <a:xfrm rot="0" flipH="0" flipV="0">
            <a:off x="4967254" y="3198772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5" name="Freeform 4005"/>
          <p:cNvSpPr/>
          <p:nvPr/>
        </p:nvSpPr>
        <p:spPr>
          <a:xfrm rot="0" flipH="0" flipV="0">
            <a:off x="5170873" y="3198772"/>
            <a:ext cx="80266" cy="184855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6" name="Freeform 4006"/>
          <p:cNvSpPr/>
          <p:nvPr/>
        </p:nvSpPr>
        <p:spPr>
          <a:xfrm rot="0" flipH="0" flipV="0">
            <a:off x="5255308" y="3282513"/>
            <a:ext cx="87910" cy="21543"/>
          </a:xfrm>
          <a:custGeom>
            <a:pathLst>
              <a:path w="3213100" h="787400">
                <a:moveTo>
                  <a:pt x="3213100" y="0"/>
                </a:moveTo>
                <a:lnTo>
                  <a:pt x="3213100" y="787400"/>
                </a:lnTo>
                <a:lnTo>
                  <a:pt x="0" y="787400"/>
                </a:lnTo>
                <a:lnTo>
                  <a:pt x="0" y="0"/>
                </a:lnTo>
                <a:close/>
                <a:moveTo>
                  <a:pt x="3187700" y="36957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7" name="Freeform 4007"/>
          <p:cNvSpPr/>
          <p:nvPr/>
        </p:nvSpPr>
        <p:spPr>
          <a:xfrm rot="0" flipH="0" flipV="0">
            <a:off x="5368932" y="3138660"/>
            <a:ext cx="166091" cy="249832"/>
          </a:xfrm>
          <a:custGeom>
            <a:pathLst>
              <a:path w="6070600" h="9131300">
                <a:moveTo>
                  <a:pt x="2374900" y="3975100"/>
                </a:moveTo>
                <a:cubicBezTo>
                  <a:pt x="2755900" y="3975100"/>
                  <a:pt x="3103033" y="3951817"/>
                  <a:pt x="3416300" y="3905250"/>
                </a:cubicBezTo>
                <a:cubicBezTo>
                  <a:pt x="3729566" y="3858684"/>
                  <a:pt x="3998383" y="3769784"/>
                  <a:pt x="4222750" y="3638550"/>
                </a:cubicBezTo>
                <a:cubicBezTo>
                  <a:pt x="4447116" y="3507317"/>
                  <a:pt x="4622800" y="3331634"/>
                  <a:pt x="4749800" y="3111500"/>
                </a:cubicBezTo>
                <a:cubicBezTo>
                  <a:pt x="4876800" y="2891367"/>
                  <a:pt x="4940300" y="2607734"/>
                  <a:pt x="4940300" y="2260600"/>
                </a:cubicBezTo>
                <a:cubicBezTo>
                  <a:pt x="4940300" y="1981200"/>
                  <a:pt x="4889500" y="1742017"/>
                  <a:pt x="4787900" y="1543050"/>
                </a:cubicBezTo>
                <a:cubicBezTo>
                  <a:pt x="4686300" y="1344084"/>
                  <a:pt x="4548716" y="1181100"/>
                  <a:pt x="4375150" y="1054100"/>
                </a:cubicBezTo>
                <a:cubicBezTo>
                  <a:pt x="4201583" y="927100"/>
                  <a:pt x="3998383" y="833967"/>
                  <a:pt x="3765550" y="774700"/>
                </a:cubicBezTo>
                <a:cubicBezTo>
                  <a:pt x="3532716" y="715434"/>
                  <a:pt x="3289300" y="685800"/>
                  <a:pt x="3035300" y="685800"/>
                </a:cubicBezTo>
                <a:cubicBezTo>
                  <a:pt x="2747433" y="685800"/>
                  <a:pt x="2487083" y="732367"/>
                  <a:pt x="2254250" y="825500"/>
                </a:cubicBezTo>
                <a:cubicBezTo>
                  <a:pt x="2021416" y="918634"/>
                  <a:pt x="1820333" y="1051984"/>
                  <a:pt x="1651000" y="1225550"/>
                </a:cubicBezTo>
                <a:cubicBezTo>
                  <a:pt x="1481666" y="1399117"/>
                  <a:pt x="1350433" y="1602317"/>
                  <a:pt x="1257300" y="1835150"/>
                </a:cubicBezTo>
                <a:cubicBezTo>
                  <a:pt x="1164166" y="2067984"/>
                  <a:pt x="1117600" y="2324100"/>
                  <a:pt x="1117600" y="2603500"/>
                </a:cubicBezTo>
                <a:lnTo>
                  <a:pt x="304800" y="2603500"/>
                </a:lnTo>
                <a:cubicBezTo>
                  <a:pt x="304800" y="2197100"/>
                  <a:pt x="374650" y="1830917"/>
                  <a:pt x="514350" y="1504950"/>
                </a:cubicBezTo>
                <a:cubicBezTo>
                  <a:pt x="654050" y="1178984"/>
                  <a:pt x="872066" y="876300"/>
                  <a:pt x="1168400" y="596900"/>
                </a:cubicBezTo>
                <a:cubicBezTo>
                  <a:pt x="1447800" y="342900"/>
                  <a:pt x="1763183" y="179917"/>
                  <a:pt x="2114550" y="107950"/>
                </a:cubicBezTo>
                <a:cubicBezTo>
                  <a:pt x="2465916" y="35984"/>
                  <a:pt x="2827866" y="0"/>
                  <a:pt x="3200400" y="0"/>
                </a:cubicBezTo>
                <a:cubicBezTo>
                  <a:pt x="3556000" y="0"/>
                  <a:pt x="3888316" y="44450"/>
                  <a:pt x="4197350" y="133350"/>
                </a:cubicBezTo>
                <a:cubicBezTo>
                  <a:pt x="4506383" y="222250"/>
                  <a:pt x="4775200" y="357717"/>
                  <a:pt x="5003800" y="539750"/>
                </a:cubicBezTo>
                <a:cubicBezTo>
                  <a:pt x="5232400" y="721784"/>
                  <a:pt x="5414433" y="952500"/>
                  <a:pt x="5549900" y="1231900"/>
                </a:cubicBezTo>
                <a:cubicBezTo>
                  <a:pt x="5685366" y="1511300"/>
                  <a:pt x="5753100" y="1837267"/>
                  <a:pt x="5753100" y="2209800"/>
                </a:cubicBezTo>
                <a:cubicBezTo>
                  <a:pt x="5753100" y="2675467"/>
                  <a:pt x="5649383" y="3077634"/>
                  <a:pt x="5441950" y="3416300"/>
                </a:cubicBezTo>
                <a:cubicBezTo>
                  <a:pt x="5234516" y="3754967"/>
                  <a:pt x="4914900" y="4017434"/>
                  <a:pt x="4483100" y="4203700"/>
                </a:cubicBezTo>
                <a:cubicBezTo>
                  <a:pt x="4804833" y="4305300"/>
                  <a:pt x="5069416" y="4438650"/>
                  <a:pt x="5276850" y="4603750"/>
                </a:cubicBezTo>
                <a:cubicBezTo>
                  <a:pt x="5484283" y="4768850"/>
                  <a:pt x="5647266" y="4950884"/>
                  <a:pt x="5765800" y="5149850"/>
                </a:cubicBezTo>
                <a:cubicBezTo>
                  <a:pt x="5884333" y="5348817"/>
                  <a:pt x="5964766" y="5558367"/>
                  <a:pt x="6007100" y="5778500"/>
                </a:cubicBezTo>
                <a:cubicBezTo>
                  <a:pt x="6049433" y="5998634"/>
                  <a:pt x="6070600" y="6210300"/>
                  <a:pt x="6070600" y="6413500"/>
                </a:cubicBezTo>
                <a:cubicBezTo>
                  <a:pt x="6070600" y="6786034"/>
                  <a:pt x="6007100" y="7133167"/>
                  <a:pt x="5880100" y="7454900"/>
                </a:cubicBezTo>
                <a:cubicBezTo>
                  <a:pt x="5753100" y="7776634"/>
                  <a:pt x="5566833" y="8060267"/>
                  <a:pt x="5321300" y="8305800"/>
                </a:cubicBezTo>
                <a:cubicBezTo>
                  <a:pt x="5075766" y="8551334"/>
                  <a:pt x="4773083" y="8748184"/>
                  <a:pt x="4413250" y="8896350"/>
                </a:cubicBezTo>
                <a:cubicBezTo>
                  <a:pt x="4053416" y="9044516"/>
                  <a:pt x="3644900" y="9122833"/>
                  <a:pt x="3187700" y="9131300"/>
                </a:cubicBezTo>
                <a:cubicBezTo>
                  <a:pt x="2671233" y="9131300"/>
                  <a:pt x="2222500" y="9084733"/>
                  <a:pt x="1841500" y="8991600"/>
                </a:cubicBezTo>
                <a:cubicBezTo>
                  <a:pt x="1460500" y="8898467"/>
                  <a:pt x="1143000" y="8743950"/>
                  <a:pt x="889000" y="8528050"/>
                </a:cubicBezTo>
                <a:cubicBezTo>
                  <a:pt x="635000" y="8312150"/>
                  <a:pt x="436033" y="8028517"/>
                  <a:pt x="292100" y="7677150"/>
                </a:cubicBezTo>
                <a:cubicBezTo>
                  <a:pt x="148166" y="7325784"/>
                  <a:pt x="50800" y="6887634"/>
                  <a:pt x="0" y="6362700"/>
                </a:cubicBezTo>
                <a:lnTo>
                  <a:pt x="812800" y="6362700"/>
                </a:lnTo>
                <a:cubicBezTo>
                  <a:pt x="812800" y="7048500"/>
                  <a:pt x="1018116" y="7567084"/>
                  <a:pt x="1428750" y="7918450"/>
                </a:cubicBezTo>
                <a:cubicBezTo>
                  <a:pt x="1839383" y="8269817"/>
                  <a:pt x="2374900" y="8445500"/>
                  <a:pt x="3035300" y="8445500"/>
                </a:cubicBezTo>
                <a:cubicBezTo>
                  <a:pt x="3357033" y="8445500"/>
                  <a:pt x="3657600" y="8390467"/>
                  <a:pt x="3937000" y="8280400"/>
                </a:cubicBezTo>
                <a:cubicBezTo>
                  <a:pt x="4216400" y="8170334"/>
                  <a:pt x="4455583" y="8022167"/>
                  <a:pt x="4654550" y="7835900"/>
                </a:cubicBezTo>
                <a:cubicBezTo>
                  <a:pt x="4853516" y="7649634"/>
                  <a:pt x="5005916" y="7433734"/>
                  <a:pt x="5111750" y="7188200"/>
                </a:cubicBezTo>
                <a:cubicBezTo>
                  <a:pt x="5217583" y="6942667"/>
                  <a:pt x="5266266" y="6688667"/>
                  <a:pt x="5257800" y="6426200"/>
                </a:cubicBezTo>
                <a:cubicBezTo>
                  <a:pt x="5240866" y="6062134"/>
                  <a:pt x="5156200" y="5759450"/>
                  <a:pt x="5003800" y="5518150"/>
                </a:cubicBezTo>
                <a:cubicBezTo>
                  <a:pt x="4851400" y="5276850"/>
                  <a:pt x="4646083" y="5086350"/>
                  <a:pt x="4387850" y="4946650"/>
                </a:cubicBezTo>
                <a:cubicBezTo>
                  <a:pt x="4129616" y="4806950"/>
                  <a:pt x="3826933" y="4713817"/>
                  <a:pt x="3479800" y="4667250"/>
                </a:cubicBezTo>
                <a:cubicBezTo>
                  <a:pt x="3132666" y="4620684"/>
                  <a:pt x="2764366" y="4610100"/>
                  <a:pt x="2374900" y="4635500"/>
                </a:cubicBezTo>
                <a:close/>
                <a:moveTo>
                  <a:pt x="4546600" y="89535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8" name="Freeform 4008"/>
          <p:cNvSpPr/>
          <p:nvPr/>
        </p:nvSpPr>
        <p:spPr>
          <a:xfrm rot="0" flipH="0" flipV="0">
            <a:off x="5569770" y="3126845"/>
            <a:ext cx="77138" cy="323148"/>
          </a:xfrm>
          <a:custGeom>
            <a:pathLst>
              <a:path w="2819400" h="11811000">
                <a:moveTo>
                  <a:pt x="0" y="11811000"/>
                </a:moveTo>
                <a:cubicBezTo>
                  <a:pt x="609600" y="10930466"/>
                  <a:pt x="1085850" y="9988550"/>
                  <a:pt x="1428750" y="8985250"/>
                </a:cubicBezTo>
                <a:cubicBezTo>
                  <a:pt x="1771650" y="7981950"/>
                  <a:pt x="1943100" y="6942667"/>
                  <a:pt x="1943100" y="5867400"/>
                </a:cubicBezTo>
                <a:cubicBezTo>
                  <a:pt x="1943100" y="4809067"/>
                  <a:pt x="1765300" y="3784600"/>
                  <a:pt x="1409700" y="2794000"/>
                </a:cubicBezTo>
                <a:cubicBezTo>
                  <a:pt x="1054100" y="1803400"/>
                  <a:pt x="584200" y="872067"/>
                  <a:pt x="0" y="0"/>
                </a:cubicBezTo>
                <a:lnTo>
                  <a:pt x="647700" y="0"/>
                </a:lnTo>
                <a:cubicBezTo>
                  <a:pt x="994833" y="482600"/>
                  <a:pt x="1303866" y="950384"/>
                  <a:pt x="1574800" y="1403350"/>
                </a:cubicBezTo>
                <a:cubicBezTo>
                  <a:pt x="1845733" y="1856317"/>
                  <a:pt x="2072216" y="2317750"/>
                  <a:pt x="2254250" y="2787650"/>
                </a:cubicBezTo>
                <a:cubicBezTo>
                  <a:pt x="2436283" y="3257550"/>
                  <a:pt x="2575983" y="3748617"/>
                  <a:pt x="2673350" y="4260850"/>
                </a:cubicBezTo>
                <a:cubicBezTo>
                  <a:pt x="2770716" y="4773084"/>
                  <a:pt x="2819400" y="5329767"/>
                  <a:pt x="2819400" y="5930900"/>
                </a:cubicBezTo>
                <a:cubicBezTo>
                  <a:pt x="2819400" y="6515100"/>
                  <a:pt x="2770716" y="7063317"/>
                  <a:pt x="2673350" y="7575550"/>
                </a:cubicBezTo>
                <a:cubicBezTo>
                  <a:pt x="2575983" y="8087784"/>
                  <a:pt x="2434166" y="8580967"/>
                  <a:pt x="2247900" y="9055100"/>
                </a:cubicBezTo>
                <a:cubicBezTo>
                  <a:pt x="2061633" y="9529233"/>
                  <a:pt x="1833033" y="9992783"/>
                  <a:pt x="1562100" y="10445750"/>
                </a:cubicBezTo>
                <a:cubicBezTo>
                  <a:pt x="1291166" y="10898716"/>
                  <a:pt x="986366" y="11353800"/>
                  <a:pt x="647700" y="11811000"/>
                </a:cubicBezTo>
                <a:close/>
                <a:moveTo>
                  <a:pt x="-3136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9" name="Freeform 4009"/>
          <p:cNvSpPr/>
          <p:nvPr/>
        </p:nvSpPr>
        <p:spPr>
          <a:xfrm rot="0" flipH="0" flipV="0">
            <a:off x="5764355" y="3133447"/>
            <a:ext cx="50730" cy="321064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0" name="Freeform 4010"/>
          <p:cNvSpPr/>
          <p:nvPr/>
        </p:nvSpPr>
        <p:spPr>
          <a:xfrm rot="0" flipH="0" flipV="0">
            <a:off x="5855740" y="3198772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1" name="Freeform 4011"/>
          <p:cNvSpPr/>
          <p:nvPr/>
        </p:nvSpPr>
        <p:spPr>
          <a:xfrm rot="0" flipH="0" flipV="0">
            <a:off x="6048587" y="3198772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2" name="Freeform 4012"/>
          <p:cNvSpPr/>
          <p:nvPr/>
        </p:nvSpPr>
        <p:spPr>
          <a:xfrm rot="0" flipH="0" flipV="0">
            <a:off x="6233095" y="3153601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3" name="Freeform 4013"/>
          <p:cNvSpPr/>
          <p:nvPr/>
        </p:nvSpPr>
        <p:spPr>
          <a:xfrm rot="0" flipH="0" flipV="0">
            <a:off x="6329692" y="3153601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4" name="Freeform 4014"/>
          <p:cNvSpPr/>
          <p:nvPr/>
        </p:nvSpPr>
        <p:spPr>
          <a:xfrm rot="0" flipH="0" flipV="0">
            <a:off x="6444358" y="3203637"/>
            <a:ext cx="142811" cy="184855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5" name="Freeform 4015"/>
          <p:cNvSpPr/>
          <p:nvPr/>
        </p:nvSpPr>
        <p:spPr>
          <a:xfrm rot="0" flipH="0" flipV="0">
            <a:off x="6637552" y="3198772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6" name="Freeform 4016"/>
          <p:cNvSpPr/>
          <p:nvPr/>
        </p:nvSpPr>
        <p:spPr>
          <a:xfrm rot="0" flipH="0" flipV="0">
            <a:off x="6821712" y="3198772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7" name="Freeform 4017"/>
          <p:cNvSpPr/>
          <p:nvPr/>
        </p:nvSpPr>
        <p:spPr>
          <a:xfrm rot="0" flipH="0" flipV="0">
            <a:off x="7120538" y="3203637"/>
            <a:ext cx="142811" cy="184855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8" name="Freeform 4018"/>
          <p:cNvSpPr/>
          <p:nvPr/>
        </p:nvSpPr>
        <p:spPr>
          <a:xfrm rot="0" flipH="0" flipV="0">
            <a:off x="7304698" y="3198772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9" name="Freeform 4019"/>
          <p:cNvSpPr/>
          <p:nvPr/>
        </p:nvSpPr>
        <p:spPr>
          <a:xfrm rot="0" flipH="0" flipV="0">
            <a:off x="7478086" y="3198772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0" name="Freeform 4020"/>
          <p:cNvSpPr/>
          <p:nvPr/>
        </p:nvSpPr>
        <p:spPr>
          <a:xfrm rot="0" flipH="0" flipV="0">
            <a:off x="7682747" y="3133447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1" name="Freeform 4021"/>
          <p:cNvSpPr/>
          <p:nvPr/>
        </p:nvSpPr>
        <p:spPr>
          <a:xfrm rot="0" flipH="0" flipV="0">
            <a:off x="7760929" y="3133447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2" name="Freeform 4022"/>
          <p:cNvSpPr/>
          <p:nvPr/>
        </p:nvSpPr>
        <p:spPr>
          <a:xfrm rot="0" flipH="0" flipV="0">
            <a:off x="7838067" y="3133447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3" name="Freeform 4023"/>
          <p:cNvSpPr/>
          <p:nvPr/>
        </p:nvSpPr>
        <p:spPr>
          <a:xfrm rot="0" flipH="0" flipV="0">
            <a:off x="7902697" y="3198772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4" name="Freeform 4024"/>
          <p:cNvSpPr/>
          <p:nvPr/>
        </p:nvSpPr>
        <p:spPr>
          <a:xfrm rot="0" flipH="0" flipV="0">
            <a:off x="8183802" y="3153601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5" name="Freeform 4025"/>
          <p:cNvSpPr/>
          <p:nvPr/>
        </p:nvSpPr>
        <p:spPr>
          <a:xfrm rot="0" flipH="0" flipV="0">
            <a:off x="8300552" y="3133447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6" name="Freeform 4026"/>
          <p:cNvSpPr/>
          <p:nvPr/>
        </p:nvSpPr>
        <p:spPr>
          <a:xfrm rot="0" flipH="0" flipV="0">
            <a:off x="8366224" y="3198772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7" name="Freeform 4027"/>
          <p:cNvSpPr/>
          <p:nvPr/>
        </p:nvSpPr>
        <p:spPr>
          <a:xfrm rot="0" flipH="0" flipV="0">
            <a:off x="8550732" y="3153601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8" name="Freeform 4028"/>
          <p:cNvSpPr/>
          <p:nvPr/>
        </p:nvSpPr>
        <p:spPr>
          <a:xfrm rot="0" flipH="0" flipV="0">
            <a:off x="8653584" y="3198772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9" name="Freeform 4029"/>
          <p:cNvSpPr/>
          <p:nvPr/>
        </p:nvSpPr>
        <p:spPr>
          <a:xfrm rot="0" flipH="0" flipV="0">
            <a:off x="8857202" y="3133447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0" name="Freeform 4030"/>
          <p:cNvSpPr/>
          <p:nvPr/>
        </p:nvSpPr>
        <p:spPr>
          <a:xfrm rot="0" flipH="0" flipV="0">
            <a:off x="9020514" y="3198772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1" name="Freeform 4031"/>
          <p:cNvSpPr/>
          <p:nvPr/>
        </p:nvSpPr>
        <p:spPr>
          <a:xfrm rot="0" flipH="0" flipV="0">
            <a:off x="9225523" y="3198772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2" name="Freeform 4032"/>
          <p:cNvSpPr/>
          <p:nvPr/>
        </p:nvSpPr>
        <p:spPr>
          <a:xfrm rot="0" flipH="0" flipV="0">
            <a:off x="9409336" y="3198772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3" name="Freeform 4033"/>
          <p:cNvSpPr/>
          <p:nvPr/>
        </p:nvSpPr>
        <p:spPr>
          <a:xfrm rot="0" flipH="0" flipV="0">
            <a:off x="9610522" y="3133447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4" name="Freeform 4034"/>
          <p:cNvSpPr/>
          <p:nvPr/>
        </p:nvSpPr>
        <p:spPr>
          <a:xfrm rot="0" flipH="0" flipV="0">
            <a:off x="9776266" y="3198772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5" name="Freeform 4035"/>
          <p:cNvSpPr/>
          <p:nvPr/>
        </p:nvSpPr>
        <p:spPr>
          <a:xfrm rot="0" flipH="0" flipV="0">
            <a:off x="9969808" y="3198772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6" name="Freeform 4036"/>
          <p:cNvSpPr/>
          <p:nvPr/>
        </p:nvSpPr>
        <p:spPr>
          <a:xfrm rot="0" flipH="0" flipV="0">
            <a:off x="10151188" y="3133447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7" name="Freeform 4037"/>
          <p:cNvSpPr/>
          <p:nvPr/>
        </p:nvSpPr>
        <p:spPr>
          <a:xfrm rot="0" flipH="0" flipV="0">
            <a:off x="10326314" y="3203637"/>
            <a:ext cx="142811" cy="184855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8" name="Freeform 4038"/>
          <p:cNvSpPr/>
          <p:nvPr/>
        </p:nvSpPr>
        <p:spPr>
          <a:xfrm rot="0" flipH="0" flipV="0">
            <a:off x="10518119" y="3133447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9" name="Freeform 4039"/>
          <p:cNvSpPr/>
          <p:nvPr/>
        </p:nvSpPr>
        <p:spPr>
          <a:xfrm rot="0" flipH="0" flipV="0">
            <a:off x="10684210" y="3198772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0" name="Freeform 4040"/>
          <p:cNvSpPr/>
          <p:nvPr/>
        </p:nvSpPr>
        <p:spPr>
          <a:xfrm rot="0" flipH="0" flipV="0">
            <a:off x="10869065" y="3133447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1" name="Freeform 4041"/>
          <p:cNvSpPr/>
          <p:nvPr/>
        </p:nvSpPr>
        <p:spPr>
          <a:xfrm rot="0" flipH="0" flipV="0">
            <a:off x="10947247" y="3133447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2" name="Freeform 4042"/>
          <p:cNvSpPr/>
          <p:nvPr/>
        </p:nvSpPr>
        <p:spPr>
          <a:xfrm rot="0" flipH="0" flipV="0">
            <a:off x="11024386" y="3133447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3" name="Freeform 4043"/>
          <p:cNvSpPr/>
          <p:nvPr/>
        </p:nvSpPr>
        <p:spPr>
          <a:xfrm rot="0" flipH="0" flipV="0">
            <a:off x="11089016" y="3198772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4" name="Rectangle 4044"/>
          <p:cNvSpPr/>
          <p:nvPr/>
        </p:nvSpPr>
        <p:spPr>
          <a:xfrm rot="0" flipH="0" flipV="0">
            <a:off x="1003300" y="3633827"/>
            <a:ext cx="11784330" cy="416965"/>
          </a:xfrm>
          <a:prstGeom prst="rect">
            <a:avLst/>
          </a:prstGeom>
        </p:spPr>
      </p:sp>
      <p:sp>
        <p:nvSpPr>
          <p:cNvPr id="4045" name="Freeform 4045"/>
          <p:cNvSpPr/>
          <p:nvPr/>
        </p:nvSpPr>
        <p:spPr>
          <a:xfrm rot="0" flipH="0" flipV="0">
            <a:off x="1027623" y="3783240"/>
            <a:ext cx="125089" cy="125089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6" name="Freeform 4046"/>
          <p:cNvSpPr/>
          <p:nvPr/>
        </p:nvSpPr>
        <p:spPr>
          <a:xfrm rot="0" flipH="0" flipV="0">
            <a:off x="1305765" y="3720695"/>
            <a:ext cx="204313" cy="250179"/>
          </a:xfrm>
          <a:custGeom>
            <a:pathLst>
              <a:path w="7467600" h="9144000">
                <a:moveTo>
                  <a:pt x="0" y="9144000"/>
                </a:moveTo>
                <a:lnTo>
                  <a:pt x="0" y="0"/>
                </a:lnTo>
                <a:lnTo>
                  <a:pt x="3124200" y="0"/>
                </a:lnTo>
                <a:cubicBezTo>
                  <a:pt x="3378200" y="0"/>
                  <a:pt x="3627966" y="6350"/>
                  <a:pt x="3873500" y="19050"/>
                </a:cubicBezTo>
                <a:cubicBezTo>
                  <a:pt x="4119033" y="31750"/>
                  <a:pt x="4360333" y="61384"/>
                  <a:pt x="4597400" y="107950"/>
                </a:cubicBezTo>
                <a:cubicBezTo>
                  <a:pt x="4834466" y="154517"/>
                  <a:pt x="5065183" y="224367"/>
                  <a:pt x="5289550" y="317500"/>
                </a:cubicBezTo>
                <a:cubicBezTo>
                  <a:pt x="5513916" y="410634"/>
                  <a:pt x="5731933" y="533400"/>
                  <a:pt x="5943600" y="685800"/>
                </a:cubicBezTo>
                <a:cubicBezTo>
                  <a:pt x="6248400" y="905934"/>
                  <a:pt x="6498166" y="1174750"/>
                  <a:pt x="6692900" y="1492250"/>
                </a:cubicBezTo>
                <a:cubicBezTo>
                  <a:pt x="6887633" y="1809750"/>
                  <a:pt x="7042150" y="2144184"/>
                  <a:pt x="7156450" y="2495550"/>
                </a:cubicBezTo>
                <a:cubicBezTo>
                  <a:pt x="7270750" y="2846917"/>
                  <a:pt x="7351183" y="3202517"/>
                  <a:pt x="7397750" y="3562350"/>
                </a:cubicBezTo>
                <a:cubicBezTo>
                  <a:pt x="7444316" y="3922184"/>
                  <a:pt x="7467600" y="4254500"/>
                  <a:pt x="7467600" y="4559300"/>
                </a:cubicBezTo>
                <a:cubicBezTo>
                  <a:pt x="7467600" y="4864100"/>
                  <a:pt x="7448550" y="5173134"/>
                  <a:pt x="7410450" y="5486400"/>
                </a:cubicBezTo>
                <a:cubicBezTo>
                  <a:pt x="7372350" y="5799667"/>
                  <a:pt x="7310966" y="6106584"/>
                  <a:pt x="7226300" y="6407150"/>
                </a:cubicBezTo>
                <a:cubicBezTo>
                  <a:pt x="7141633" y="6707717"/>
                  <a:pt x="7029450" y="6995584"/>
                  <a:pt x="6889750" y="7270750"/>
                </a:cubicBezTo>
                <a:cubicBezTo>
                  <a:pt x="6750050" y="7545917"/>
                  <a:pt x="6574366" y="7797800"/>
                  <a:pt x="6362700" y="8026400"/>
                </a:cubicBezTo>
                <a:cubicBezTo>
                  <a:pt x="6151033" y="8263467"/>
                  <a:pt x="5920316" y="8453967"/>
                  <a:pt x="5670550" y="8597900"/>
                </a:cubicBezTo>
                <a:cubicBezTo>
                  <a:pt x="5420783" y="8741834"/>
                  <a:pt x="5158316" y="8854017"/>
                  <a:pt x="4883150" y="8934450"/>
                </a:cubicBezTo>
                <a:cubicBezTo>
                  <a:pt x="4607983" y="9014884"/>
                  <a:pt x="4322233" y="9069917"/>
                  <a:pt x="4025900" y="9099550"/>
                </a:cubicBezTo>
                <a:cubicBezTo>
                  <a:pt x="3729566" y="9129184"/>
                  <a:pt x="3429000" y="9144000"/>
                  <a:pt x="3124200" y="9144000"/>
                </a:cubicBezTo>
                <a:close/>
                <a:moveTo>
                  <a:pt x="-1028700" y="9144000"/>
                </a:moveTo>
                <a:moveTo>
                  <a:pt x="863600" y="8407400"/>
                </a:moveTo>
                <a:lnTo>
                  <a:pt x="2933700" y="8407400"/>
                </a:lnTo>
                <a:cubicBezTo>
                  <a:pt x="3323166" y="8407400"/>
                  <a:pt x="3689350" y="8384117"/>
                  <a:pt x="4032250" y="8337550"/>
                </a:cubicBezTo>
                <a:cubicBezTo>
                  <a:pt x="4375150" y="8290984"/>
                  <a:pt x="4724400" y="8174567"/>
                  <a:pt x="5080000" y="7988300"/>
                </a:cubicBezTo>
                <a:cubicBezTo>
                  <a:pt x="5384800" y="7835900"/>
                  <a:pt x="5634566" y="7628467"/>
                  <a:pt x="5829300" y="7366000"/>
                </a:cubicBezTo>
                <a:cubicBezTo>
                  <a:pt x="6024033" y="7103534"/>
                  <a:pt x="6178550" y="6817784"/>
                  <a:pt x="6292850" y="6508750"/>
                </a:cubicBezTo>
                <a:cubicBezTo>
                  <a:pt x="6407150" y="6199717"/>
                  <a:pt x="6487583" y="5875867"/>
                  <a:pt x="6534150" y="5537200"/>
                </a:cubicBezTo>
                <a:cubicBezTo>
                  <a:pt x="6580716" y="5198534"/>
                  <a:pt x="6604000" y="4872567"/>
                  <a:pt x="6604000" y="4559300"/>
                </a:cubicBezTo>
                <a:cubicBezTo>
                  <a:pt x="6604000" y="4229100"/>
                  <a:pt x="6582833" y="3892550"/>
                  <a:pt x="6540500" y="3549650"/>
                </a:cubicBezTo>
                <a:cubicBezTo>
                  <a:pt x="6498166" y="3206750"/>
                  <a:pt x="6417733" y="2880784"/>
                  <a:pt x="6299200" y="2571750"/>
                </a:cubicBezTo>
                <a:cubicBezTo>
                  <a:pt x="6180666" y="2262717"/>
                  <a:pt x="6019800" y="1979084"/>
                  <a:pt x="5816600" y="1720850"/>
                </a:cubicBezTo>
                <a:cubicBezTo>
                  <a:pt x="5613400" y="1462617"/>
                  <a:pt x="5350933" y="1248834"/>
                  <a:pt x="5029200" y="1079500"/>
                </a:cubicBezTo>
                <a:cubicBezTo>
                  <a:pt x="4758266" y="935567"/>
                  <a:pt x="4436533" y="842434"/>
                  <a:pt x="4064000" y="800100"/>
                </a:cubicBezTo>
                <a:cubicBezTo>
                  <a:pt x="3691466" y="757767"/>
                  <a:pt x="3314700" y="736600"/>
                  <a:pt x="2933700" y="736600"/>
                </a:cubicBezTo>
                <a:lnTo>
                  <a:pt x="863600" y="736600"/>
                </a:lnTo>
                <a:close/>
                <a:moveTo>
                  <a:pt x="-292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7" name="Freeform 4047"/>
          <p:cNvSpPr/>
          <p:nvPr/>
        </p:nvSpPr>
        <p:spPr>
          <a:xfrm rot="0" flipH="0" flipV="0">
            <a:off x="1544478" y="3786020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8" name="Freeform 4048"/>
          <p:cNvSpPr/>
          <p:nvPr/>
        </p:nvSpPr>
        <p:spPr>
          <a:xfrm rot="0" flipH="0" flipV="0">
            <a:off x="1728638" y="3740849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9" name="Freeform 4049"/>
          <p:cNvSpPr/>
          <p:nvPr/>
        </p:nvSpPr>
        <p:spPr>
          <a:xfrm rot="0" flipH="0" flipV="0">
            <a:off x="1834270" y="3786020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0" name="Freeform 4050"/>
          <p:cNvSpPr/>
          <p:nvPr/>
        </p:nvSpPr>
        <p:spPr>
          <a:xfrm rot="0" flipH="0" flipV="0">
            <a:off x="2036498" y="3786020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1" name="Freeform 4051"/>
          <p:cNvSpPr/>
          <p:nvPr/>
        </p:nvSpPr>
        <p:spPr>
          <a:xfrm rot="0" flipH="0" flipV="0">
            <a:off x="2307179" y="3790885"/>
            <a:ext cx="161921" cy="17999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2" name="Freeform 4052"/>
          <p:cNvSpPr/>
          <p:nvPr/>
        </p:nvSpPr>
        <p:spPr>
          <a:xfrm rot="0" flipH="0" flipV="0">
            <a:off x="2488212" y="3786020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3" name="Freeform 4053"/>
          <p:cNvSpPr/>
          <p:nvPr/>
        </p:nvSpPr>
        <p:spPr>
          <a:xfrm rot="0" flipH="0" flipV="0">
            <a:off x="2695305" y="3720695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4" name="Freeform 4054"/>
          <p:cNvSpPr/>
          <p:nvPr/>
        </p:nvSpPr>
        <p:spPr>
          <a:xfrm rot="0" flipH="0" flipV="0">
            <a:off x="2857922" y="3786020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5" name="Freeform 4055"/>
          <p:cNvSpPr/>
          <p:nvPr/>
        </p:nvSpPr>
        <p:spPr>
          <a:xfrm rot="0" flipH="0" flipV="0">
            <a:off x="3060151" y="3786020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6" name="Freeform 4056"/>
          <p:cNvSpPr/>
          <p:nvPr/>
        </p:nvSpPr>
        <p:spPr>
          <a:xfrm rot="0" flipH="0" flipV="0">
            <a:off x="3244311" y="3786020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7" name="Freeform 4057"/>
          <p:cNvSpPr/>
          <p:nvPr/>
        </p:nvSpPr>
        <p:spPr>
          <a:xfrm rot="0" flipH="0" flipV="0">
            <a:off x="3449667" y="3720695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8" name="Freeform 4058"/>
          <p:cNvSpPr/>
          <p:nvPr/>
        </p:nvSpPr>
        <p:spPr>
          <a:xfrm rot="0" flipH="0" flipV="0">
            <a:off x="3504915" y="3790885"/>
            <a:ext cx="161227" cy="250874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9" name="Freeform 4059"/>
          <p:cNvSpPr/>
          <p:nvPr/>
        </p:nvSpPr>
        <p:spPr>
          <a:xfrm rot="0" flipH="0" flipV="0">
            <a:off x="3688380" y="3786020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0" name="Freeform 4060"/>
          <p:cNvSpPr/>
          <p:nvPr/>
        </p:nvSpPr>
        <p:spPr>
          <a:xfrm rot="0" flipH="0" flipV="0">
            <a:off x="3859337" y="3786020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1" name="Freeform 4061"/>
          <p:cNvSpPr/>
          <p:nvPr/>
        </p:nvSpPr>
        <p:spPr>
          <a:xfrm rot="0" flipH="0" flipV="0">
            <a:off x="4066430" y="3720695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2" name="Freeform 4062"/>
          <p:cNvSpPr/>
          <p:nvPr/>
        </p:nvSpPr>
        <p:spPr>
          <a:xfrm rot="0" flipH="0" flipV="0">
            <a:off x="4135924" y="3720695"/>
            <a:ext cx="165396" cy="255044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3" name="Freeform 4063"/>
          <p:cNvSpPr/>
          <p:nvPr/>
        </p:nvSpPr>
        <p:spPr>
          <a:xfrm rot="0" flipH="0" flipV="0">
            <a:off x="4344755" y="3786020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4" name="Freeform 4064"/>
          <p:cNvSpPr/>
          <p:nvPr/>
        </p:nvSpPr>
        <p:spPr>
          <a:xfrm rot="0" flipH="0" flipV="0">
            <a:off x="4646708" y="3720695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5" name="Freeform 4065"/>
          <p:cNvSpPr/>
          <p:nvPr/>
        </p:nvSpPr>
        <p:spPr>
          <a:xfrm rot="0" flipH="0" flipV="0">
            <a:off x="4711685" y="3732509"/>
            <a:ext cx="169566" cy="24323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6" name="Freeform 4066"/>
          <p:cNvSpPr/>
          <p:nvPr/>
        </p:nvSpPr>
        <p:spPr>
          <a:xfrm rot="0" flipH="0" flipV="0">
            <a:off x="4913914" y="3720695"/>
            <a:ext cx="142811" cy="250179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7" name="Freeform 4067"/>
          <p:cNvSpPr/>
          <p:nvPr/>
        </p:nvSpPr>
        <p:spPr>
          <a:xfrm rot="0" flipH="0" flipV="0">
            <a:off x="5097727" y="3786020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8" name="Freeform 4068"/>
          <p:cNvSpPr/>
          <p:nvPr/>
        </p:nvSpPr>
        <p:spPr>
          <a:xfrm rot="0" flipH="0" flipV="0">
            <a:off x="5282235" y="3740849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9" name="Freeform 4069"/>
          <p:cNvSpPr/>
          <p:nvPr/>
        </p:nvSpPr>
        <p:spPr>
          <a:xfrm rot="0" flipH="0" flipV="0">
            <a:off x="5378832" y="3740849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0" name="Freeform 4070"/>
          <p:cNvSpPr/>
          <p:nvPr/>
        </p:nvSpPr>
        <p:spPr>
          <a:xfrm rot="0" flipH="0" flipV="0">
            <a:off x="5484463" y="3732509"/>
            <a:ext cx="169566" cy="24323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1" name="Freeform 4071"/>
          <p:cNvSpPr/>
          <p:nvPr/>
        </p:nvSpPr>
        <p:spPr>
          <a:xfrm rot="0" flipH="0" flipV="0">
            <a:off x="5683912" y="3786020"/>
            <a:ext cx="244620" cy="184855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2" name="Freeform 4072"/>
          <p:cNvSpPr/>
          <p:nvPr/>
        </p:nvSpPr>
        <p:spPr>
          <a:xfrm rot="0" flipH="0" flipV="0">
            <a:off x="5967102" y="3732509"/>
            <a:ext cx="169566" cy="24323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3" name="Freeform 4073"/>
          <p:cNvSpPr/>
          <p:nvPr/>
        </p:nvSpPr>
        <p:spPr>
          <a:xfrm rot="0" flipH="0" flipV="0">
            <a:off x="6172458" y="3720695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4" name="Freeform 4074"/>
          <p:cNvSpPr/>
          <p:nvPr/>
        </p:nvSpPr>
        <p:spPr>
          <a:xfrm rot="0" flipH="0" flipV="0">
            <a:off x="6249596" y="3720695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5" name="Freeform 4075"/>
          <p:cNvSpPr/>
          <p:nvPr/>
        </p:nvSpPr>
        <p:spPr>
          <a:xfrm rot="0" flipH="0" flipV="0">
            <a:off x="6314574" y="3732509"/>
            <a:ext cx="169566" cy="24323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6" name="Freeform 4076"/>
          <p:cNvSpPr/>
          <p:nvPr/>
        </p:nvSpPr>
        <p:spPr>
          <a:xfrm rot="0" flipH="0" flipV="0">
            <a:off x="6595331" y="3740849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7" name="Freeform 4077"/>
          <p:cNvSpPr/>
          <p:nvPr/>
        </p:nvSpPr>
        <p:spPr>
          <a:xfrm rot="0" flipH="0" flipV="0">
            <a:off x="6691234" y="3790885"/>
            <a:ext cx="161227" cy="250874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8" name="Freeform 4078"/>
          <p:cNvSpPr/>
          <p:nvPr/>
        </p:nvSpPr>
        <p:spPr>
          <a:xfrm rot="0" flipH="0" flipV="0">
            <a:off x="6871919" y="3732509"/>
            <a:ext cx="166786" cy="243230"/>
          </a:xfrm>
          <a:custGeom>
            <a:pathLst>
              <a:path w="6096000" h="8890000">
                <a:moveTo>
                  <a:pt x="3048000" y="8890000"/>
                </a:moveTo>
                <a:cubicBezTo>
                  <a:pt x="2624666" y="8881533"/>
                  <a:pt x="2228850" y="8805333"/>
                  <a:pt x="1860550" y="8661400"/>
                </a:cubicBezTo>
                <a:cubicBezTo>
                  <a:pt x="1492250" y="8517467"/>
                  <a:pt x="1170516" y="8301567"/>
                  <a:pt x="895350" y="8013700"/>
                </a:cubicBezTo>
                <a:cubicBezTo>
                  <a:pt x="620183" y="7725834"/>
                  <a:pt x="402166" y="7366000"/>
                  <a:pt x="241300" y="6934200"/>
                </a:cubicBezTo>
                <a:cubicBezTo>
                  <a:pt x="80433" y="6502400"/>
                  <a:pt x="0" y="5998634"/>
                  <a:pt x="0" y="5422900"/>
                </a:cubicBezTo>
                <a:cubicBezTo>
                  <a:pt x="0" y="4940300"/>
                  <a:pt x="63500" y="4489450"/>
                  <a:pt x="190500" y="4070350"/>
                </a:cubicBezTo>
                <a:cubicBezTo>
                  <a:pt x="317500" y="3651250"/>
                  <a:pt x="508000" y="3285067"/>
                  <a:pt x="762000" y="2971800"/>
                </a:cubicBezTo>
                <a:cubicBezTo>
                  <a:pt x="1016000" y="2658534"/>
                  <a:pt x="1333500" y="2410884"/>
                  <a:pt x="1714500" y="2228850"/>
                </a:cubicBezTo>
                <a:cubicBezTo>
                  <a:pt x="2095500" y="2046817"/>
                  <a:pt x="2540000" y="1955800"/>
                  <a:pt x="3048000" y="1955800"/>
                </a:cubicBezTo>
                <a:cubicBezTo>
                  <a:pt x="3564466" y="1955800"/>
                  <a:pt x="4013200" y="2046817"/>
                  <a:pt x="4394200" y="2228850"/>
                </a:cubicBezTo>
                <a:cubicBezTo>
                  <a:pt x="4775200" y="2410884"/>
                  <a:pt x="5092700" y="2656417"/>
                  <a:pt x="5346700" y="2965450"/>
                </a:cubicBezTo>
                <a:cubicBezTo>
                  <a:pt x="5600700" y="3274484"/>
                  <a:pt x="5789083" y="3640667"/>
                  <a:pt x="5911850" y="4064000"/>
                </a:cubicBezTo>
                <a:cubicBezTo>
                  <a:pt x="6034616" y="4487334"/>
                  <a:pt x="6096000" y="4940300"/>
                  <a:pt x="6096000" y="5422900"/>
                </a:cubicBezTo>
                <a:cubicBezTo>
                  <a:pt x="6096000" y="5947834"/>
                  <a:pt x="6024033" y="6421967"/>
                  <a:pt x="5880100" y="6845300"/>
                </a:cubicBezTo>
                <a:cubicBezTo>
                  <a:pt x="5736166" y="7268634"/>
                  <a:pt x="5530850" y="7632700"/>
                  <a:pt x="5264150" y="7937500"/>
                </a:cubicBezTo>
                <a:cubicBezTo>
                  <a:pt x="4997450" y="8242300"/>
                  <a:pt x="4675716" y="8477250"/>
                  <a:pt x="4298950" y="8642350"/>
                </a:cubicBezTo>
                <a:cubicBezTo>
                  <a:pt x="3922183" y="8807450"/>
                  <a:pt x="3505200" y="8890000"/>
                  <a:pt x="3048000" y="8890000"/>
                </a:cubicBezTo>
                <a:close/>
                <a:moveTo>
                  <a:pt x="-660400" y="8712200"/>
                </a:moveTo>
                <a:moveTo>
                  <a:pt x="5283200" y="5422900"/>
                </a:moveTo>
                <a:cubicBezTo>
                  <a:pt x="5283200" y="5033434"/>
                  <a:pt x="5240866" y="4669367"/>
                  <a:pt x="5156200" y="4330700"/>
                </a:cubicBezTo>
                <a:cubicBezTo>
                  <a:pt x="5071533" y="3992034"/>
                  <a:pt x="4940300" y="3697817"/>
                  <a:pt x="4762500" y="3448050"/>
                </a:cubicBezTo>
                <a:cubicBezTo>
                  <a:pt x="4584700" y="3198284"/>
                  <a:pt x="4356100" y="3001434"/>
                  <a:pt x="4076700" y="2857500"/>
                </a:cubicBezTo>
                <a:cubicBezTo>
                  <a:pt x="3797300" y="2713567"/>
                  <a:pt x="3454400" y="2641600"/>
                  <a:pt x="3048000" y="2641600"/>
                </a:cubicBezTo>
                <a:cubicBezTo>
                  <a:pt x="2650066" y="2641600"/>
                  <a:pt x="2309283" y="2719917"/>
                  <a:pt x="2025650" y="2876550"/>
                </a:cubicBezTo>
                <a:cubicBezTo>
                  <a:pt x="1742016" y="3033184"/>
                  <a:pt x="1511300" y="3240617"/>
                  <a:pt x="1333500" y="3498850"/>
                </a:cubicBezTo>
                <a:cubicBezTo>
                  <a:pt x="1155700" y="3757084"/>
                  <a:pt x="1024466" y="4053417"/>
                  <a:pt x="939800" y="4387850"/>
                </a:cubicBezTo>
                <a:cubicBezTo>
                  <a:pt x="855133" y="4722284"/>
                  <a:pt x="812800" y="5067300"/>
                  <a:pt x="812800" y="5422900"/>
                </a:cubicBezTo>
                <a:cubicBezTo>
                  <a:pt x="812800" y="5829300"/>
                  <a:pt x="861483" y="6203950"/>
                  <a:pt x="958850" y="6546850"/>
                </a:cubicBezTo>
                <a:cubicBezTo>
                  <a:pt x="1056216" y="6889750"/>
                  <a:pt x="1198033" y="7183967"/>
                  <a:pt x="1384300" y="7429500"/>
                </a:cubicBezTo>
                <a:cubicBezTo>
                  <a:pt x="1570566" y="7675034"/>
                  <a:pt x="1803400" y="7865534"/>
                  <a:pt x="2082800" y="8001000"/>
                </a:cubicBezTo>
                <a:cubicBezTo>
                  <a:pt x="2362200" y="8136467"/>
                  <a:pt x="2683933" y="8204200"/>
                  <a:pt x="3048000" y="8204200"/>
                </a:cubicBezTo>
                <a:cubicBezTo>
                  <a:pt x="3445933" y="8204200"/>
                  <a:pt x="3786716" y="8125884"/>
                  <a:pt x="4070350" y="7969250"/>
                </a:cubicBezTo>
                <a:cubicBezTo>
                  <a:pt x="4353983" y="7812617"/>
                  <a:pt x="4584700" y="7603067"/>
                  <a:pt x="4762500" y="7340600"/>
                </a:cubicBezTo>
                <a:cubicBezTo>
                  <a:pt x="4940300" y="7078134"/>
                  <a:pt x="5071533" y="6781800"/>
                  <a:pt x="5156200" y="6451600"/>
                </a:cubicBezTo>
                <a:cubicBezTo>
                  <a:pt x="5240866" y="6121400"/>
                  <a:pt x="5283200" y="5778500"/>
                  <a:pt x="5283200" y="5422900"/>
                </a:cubicBezTo>
                <a:close/>
                <a:moveTo>
                  <a:pt x="2806700" y="8712200"/>
                </a:moveTo>
                <a:moveTo>
                  <a:pt x="1701800" y="0"/>
                </a:moveTo>
                <a:lnTo>
                  <a:pt x="2527300" y="0"/>
                </a:lnTo>
                <a:lnTo>
                  <a:pt x="2527300" y="1295400"/>
                </a:lnTo>
                <a:lnTo>
                  <a:pt x="1701800" y="1295400"/>
                </a:lnTo>
                <a:close/>
                <a:moveTo>
                  <a:pt x="8229600" y="8712200"/>
                </a:moveTo>
                <a:moveTo>
                  <a:pt x="3721100" y="0"/>
                </a:moveTo>
                <a:lnTo>
                  <a:pt x="4546600" y="0"/>
                </a:lnTo>
                <a:lnTo>
                  <a:pt x="4546600" y="1295400"/>
                </a:lnTo>
                <a:lnTo>
                  <a:pt x="3721100" y="1295400"/>
                </a:lnTo>
                <a:close/>
                <a:moveTo>
                  <a:pt x="82296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9" name="Freeform 4079"/>
          <p:cNvSpPr/>
          <p:nvPr/>
        </p:nvSpPr>
        <p:spPr>
          <a:xfrm rot="0" flipH="0" flipV="0">
            <a:off x="7076927" y="3786020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0" name="Freeform 4080"/>
          <p:cNvSpPr/>
          <p:nvPr/>
        </p:nvSpPr>
        <p:spPr>
          <a:xfrm rot="0" flipH="0" flipV="0">
            <a:off x="7348650" y="3740849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1" name="Freeform 4081"/>
          <p:cNvSpPr/>
          <p:nvPr/>
        </p:nvSpPr>
        <p:spPr>
          <a:xfrm rot="0" flipH="0" flipV="0">
            <a:off x="7465401" y="3720695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2" name="Freeform 4082"/>
          <p:cNvSpPr/>
          <p:nvPr/>
        </p:nvSpPr>
        <p:spPr>
          <a:xfrm rot="0" flipH="0" flipV="0">
            <a:off x="7531073" y="3786020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3" name="Freeform 4083"/>
          <p:cNvSpPr/>
          <p:nvPr/>
        </p:nvSpPr>
        <p:spPr>
          <a:xfrm rot="0" flipH="0" flipV="0">
            <a:off x="7715581" y="3740849"/>
            <a:ext cx="81308" cy="23489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4" name="Freeform 4084"/>
          <p:cNvSpPr/>
          <p:nvPr/>
        </p:nvSpPr>
        <p:spPr>
          <a:xfrm rot="0" flipH="0" flipV="0">
            <a:off x="7818432" y="3786020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5" name="Freeform 4085"/>
          <p:cNvSpPr/>
          <p:nvPr/>
        </p:nvSpPr>
        <p:spPr>
          <a:xfrm rot="0" flipH="0" flipV="0">
            <a:off x="8022050" y="3720695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6" name="Freeform 4086"/>
          <p:cNvSpPr/>
          <p:nvPr/>
        </p:nvSpPr>
        <p:spPr>
          <a:xfrm rot="0" flipH="0" flipV="0">
            <a:off x="8185363" y="3786020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7" name="Freeform 4087"/>
          <p:cNvSpPr/>
          <p:nvPr/>
        </p:nvSpPr>
        <p:spPr>
          <a:xfrm rot="0" flipH="0" flipV="0">
            <a:off x="8390371" y="3786020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8" name="Freeform 4088"/>
          <p:cNvSpPr/>
          <p:nvPr/>
        </p:nvSpPr>
        <p:spPr>
          <a:xfrm rot="0" flipH="0" flipV="0">
            <a:off x="8574184" y="3786020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9" name="Freeform 4089"/>
          <p:cNvSpPr/>
          <p:nvPr/>
        </p:nvSpPr>
        <p:spPr>
          <a:xfrm rot="0" flipH="0" flipV="0">
            <a:off x="8775370" y="3720695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0" name="Freeform 4090"/>
          <p:cNvSpPr/>
          <p:nvPr/>
        </p:nvSpPr>
        <p:spPr>
          <a:xfrm rot="0" flipH="0" flipV="0">
            <a:off x="8941114" y="3786020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1" name="Freeform 4091"/>
          <p:cNvSpPr/>
          <p:nvPr/>
        </p:nvSpPr>
        <p:spPr>
          <a:xfrm rot="0" flipH="0" flipV="0">
            <a:off x="9134656" y="3786020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2" name="Freeform 4092"/>
          <p:cNvSpPr/>
          <p:nvPr/>
        </p:nvSpPr>
        <p:spPr>
          <a:xfrm rot="0" flipH="0" flipV="0">
            <a:off x="9316036" y="3720695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3" name="Freeform 4093"/>
          <p:cNvSpPr/>
          <p:nvPr/>
        </p:nvSpPr>
        <p:spPr>
          <a:xfrm rot="0" flipH="0" flipV="0">
            <a:off x="9491162" y="3790885"/>
            <a:ext cx="142811" cy="184855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4" name="Freeform 4094"/>
          <p:cNvSpPr/>
          <p:nvPr/>
        </p:nvSpPr>
        <p:spPr>
          <a:xfrm rot="0" flipH="0" flipV="0">
            <a:off x="9682967" y="3720695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5" name="Freeform 4095"/>
          <p:cNvSpPr/>
          <p:nvPr/>
        </p:nvSpPr>
        <p:spPr>
          <a:xfrm rot="0" flipH="0" flipV="0">
            <a:off x="9849058" y="3786020"/>
            <a:ext cx="141768" cy="18971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6" name="Freeform 4096"/>
          <p:cNvSpPr/>
          <p:nvPr/>
        </p:nvSpPr>
        <p:spPr>
          <a:xfrm rot="0" flipH="0" flipV="0">
            <a:off x="10022447" y="3786020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7" name="Freeform 4097"/>
          <p:cNvSpPr/>
          <p:nvPr/>
        </p:nvSpPr>
        <p:spPr>
          <a:xfrm rot="0" flipH="0" flipV="0">
            <a:off x="10228151" y="3720695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8" name="Freeform 4098"/>
          <p:cNvSpPr/>
          <p:nvPr/>
        </p:nvSpPr>
        <p:spPr>
          <a:xfrm rot="0" flipH="0" flipV="0">
            <a:off x="10305290" y="3720695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9" name="Freeform 4099"/>
          <p:cNvSpPr/>
          <p:nvPr/>
        </p:nvSpPr>
        <p:spPr>
          <a:xfrm rot="0" flipH="0" flipV="0">
            <a:off x="10369919" y="3786020"/>
            <a:ext cx="162153" cy="18971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0" name="Freeform 4100"/>
          <p:cNvSpPr/>
          <p:nvPr/>
        </p:nvSpPr>
        <p:spPr>
          <a:xfrm rot="0" flipH="0" flipV="0">
            <a:off x="10582920" y="3940298"/>
            <a:ext cx="25365" cy="78181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1" name="Freeform 4101"/>
          <p:cNvSpPr/>
          <p:nvPr/>
        </p:nvSpPr>
        <p:spPr>
          <a:xfrm rot="0" flipH="0" flipV="0">
            <a:off x="10742409" y="3720695"/>
            <a:ext cx="50730" cy="321064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2" name="Freeform 4102"/>
          <p:cNvSpPr/>
          <p:nvPr/>
        </p:nvSpPr>
        <p:spPr>
          <a:xfrm rot="0" flipH="0" flipV="0">
            <a:off x="10831014" y="3786020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3" name="Freeform 4103"/>
          <p:cNvSpPr/>
          <p:nvPr/>
        </p:nvSpPr>
        <p:spPr>
          <a:xfrm rot="0" flipH="0" flipV="0">
            <a:off x="11039150" y="3720695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4" name="Freeform 4104"/>
          <p:cNvSpPr/>
          <p:nvPr/>
        </p:nvSpPr>
        <p:spPr>
          <a:xfrm rot="0" flipH="0" flipV="0">
            <a:off x="11116289" y="3720695"/>
            <a:ext cx="20848" cy="250179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5" name="Freeform 4105"/>
          <p:cNvSpPr/>
          <p:nvPr/>
        </p:nvSpPr>
        <p:spPr>
          <a:xfrm rot="0" flipH="0" flipV="0">
            <a:off x="11181266" y="3786020"/>
            <a:ext cx="169566" cy="18971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6" name="Freeform 4106"/>
          <p:cNvSpPr/>
          <p:nvPr/>
        </p:nvSpPr>
        <p:spPr>
          <a:xfrm rot="0" flipH="0" flipV="0">
            <a:off x="11468279" y="3786020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7" name="Freeform 4107"/>
          <p:cNvSpPr/>
          <p:nvPr/>
        </p:nvSpPr>
        <p:spPr>
          <a:xfrm rot="0" flipH="0" flipV="0">
            <a:off x="11673287" y="3786020"/>
            <a:ext cx="142811" cy="184855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8" name="Freeform 4108"/>
          <p:cNvSpPr/>
          <p:nvPr/>
        </p:nvSpPr>
        <p:spPr>
          <a:xfrm rot="0" flipH="0" flipV="0">
            <a:off x="11961689" y="3720695"/>
            <a:ext cx="145590" cy="250179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9" name="Freeform 4109"/>
          <p:cNvSpPr/>
          <p:nvPr/>
        </p:nvSpPr>
        <p:spPr>
          <a:xfrm rot="0" flipH="0" flipV="0">
            <a:off x="12125001" y="3786020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0" name="Freeform 4110"/>
          <p:cNvSpPr/>
          <p:nvPr/>
        </p:nvSpPr>
        <p:spPr>
          <a:xfrm rot="0" flipH="0" flipV="0">
            <a:off x="12332441" y="3786020"/>
            <a:ext cx="165396" cy="255739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1" name="Freeform 4111"/>
          <p:cNvSpPr/>
          <p:nvPr/>
        </p:nvSpPr>
        <p:spPr>
          <a:xfrm rot="0" flipH="0" flipV="0">
            <a:off x="12544399" y="3720695"/>
            <a:ext cx="22933" cy="250179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2" name="Freeform 4112"/>
          <p:cNvSpPr/>
          <p:nvPr/>
        </p:nvSpPr>
        <p:spPr>
          <a:xfrm rot="0" flipH="0" flipV="0">
            <a:off x="12607639" y="3786020"/>
            <a:ext cx="166786" cy="18971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3" name="Rectangle 4113"/>
          <p:cNvSpPr/>
          <p:nvPr/>
        </p:nvSpPr>
        <p:spPr>
          <a:xfrm rot="0" flipH="0" flipV="0">
            <a:off x="6551738" y="9398005"/>
            <a:ext cx="282498" cy="304798"/>
          </a:xfrm>
          <a:prstGeom prst="rect">
            <a:avLst/>
          </a:prstGeom>
        </p:spPr>
      </p:sp>
      <p:sp>
        <p:nvSpPr>
          <p:cNvPr id="4114" name="Freeform 4114"/>
          <p:cNvSpPr/>
          <p:nvPr/>
        </p:nvSpPr>
        <p:spPr>
          <a:xfrm rot="0" flipH="0" flipV="0">
            <a:off x="6569351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5" name="Freeform 4115"/>
          <p:cNvSpPr/>
          <p:nvPr/>
        </p:nvSpPr>
        <p:spPr>
          <a:xfrm rot="0" flipH="0" flipV="0">
            <a:off x="6699712" y="9465569"/>
            <a:ext cx="126130" cy="178816"/>
          </a:xfrm>
          <a:custGeom>
            <a:pathLst>
              <a:path w="6306542" h="8940800">
                <a:moveTo>
                  <a:pt x="6306542" y="7010400"/>
                </a:moveTo>
                <a:lnTo>
                  <a:pt x="5289550" y="7010400"/>
                </a:lnTo>
                <a:lnTo>
                  <a:pt x="5289550" y="8940800"/>
                </a:lnTo>
                <a:lnTo>
                  <a:pt x="3559373" y="8940800"/>
                </a:lnTo>
                <a:lnTo>
                  <a:pt x="3559373" y="7010400"/>
                </a:lnTo>
                <a:lnTo>
                  <a:pt x="0" y="7010400"/>
                </a:lnTo>
                <a:lnTo>
                  <a:pt x="0" y="5464572"/>
                </a:lnTo>
                <a:lnTo>
                  <a:pt x="3305175" y="0"/>
                </a:lnTo>
                <a:lnTo>
                  <a:pt x="5289550" y="0"/>
                </a:lnTo>
                <a:lnTo>
                  <a:pt x="5289550" y="5626100"/>
                </a:lnTo>
                <a:lnTo>
                  <a:pt x="6306542" y="5626100"/>
                </a:lnTo>
                <a:close/>
                <a:moveTo>
                  <a:pt x="1595438" y="8940800"/>
                </a:moveTo>
                <a:moveTo>
                  <a:pt x="3559373" y="5626100"/>
                </a:moveTo>
                <a:lnTo>
                  <a:pt x="3559373" y="1757165"/>
                </a:lnTo>
                <a:lnTo>
                  <a:pt x="1308298" y="5626100"/>
                </a:lnTo>
                <a:close/>
                <a:moveTo>
                  <a:pt x="2979738" y="8940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6" name="Rectangle 4116"/>
          <p:cNvSpPr/>
          <p:nvPr/>
        </p:nvSpPr>
        <p:spPr>
          <a:xfrm rot="0" flipH="0" flipV="0">
            <a:off x="7711846" y="6955792"/>
            <a:ext cx="5086807" cy="734059"/>
          </a:xfrm>
          <a:prstGeom prst="rect">
            <a:avLst/>
          </a:prstGeom>
        </p:spPr>
      </p:sp>
      <p:sp>
        <p:nvSpPr>
          <p:cNvPr id="4117" name="Freeform 4117">
            <a:hlinkClick r:id="rId101"/>
          </p:cNvPr>
          <p:cNvSpPr/>
          <p:nvPr/>
        </p:nvSpPr>
        <p:spPr>
          <a:xfrm rot="0" flipH="0" flipV="0">
            <a:off x="7733791" y="7031992"/>
            <a:ext cx="125272" cy="219456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8" name="Freeform 4118">
            <a:hlinkClick r:id="rId101"/>
          </p:cNvPr>
          <p:cNvSpPr/>
          <p:nvPr/>
        </p:nvSpPr>
        <p:spPr>
          <a:xfrm rot="0" flipH="0" flipV="0">
            <a:off x="7887411" y="7049670"/>
            <a:ext cx="71323" cy="206044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9" name="Freeform 4119">
            <a:hlinkClick r:id="rId101"/>
          </p:cNvPr>
          <p:cNvSpPr/>
          <p:nvPr/>
        </p:nvSpPr>
        <p:spPr>
          <a:xfrm rot="0" flipH="0" flipV="0">
            <a:off x="7972145" y="7049670"/>
            <a:ext cx="71323" cy="206044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0" name="Freeform 4120">
            <a:hlinkClick r:id="rId101"/>
          </p:cNvPr>
          <p:cNvSpPr/>
          <p:nvPr/>
        </p:nvSpPr>
        <p:spPr>
          <a:xfrm rot="0" flipH="0" flipV="0">
            <a:off x="8074862" y="7089294"/>
            <a:ext cx="145084" cy="224332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1" name="Freeform 4121">
            <a:hlinkClick r:id="rId101"/>
          </p:cNvPr>
          <p:cNvSpPr/>
          <p:nvPr/>
        </p:nvSpPr>
        <p:spPr>
          <a:xfrm rot="0" flipH="0" flipV="0">
            <a:off x="8268106" y="7101486"/>
            <a:ext cx="22250" cy="149961"/>
          </a:xfrm>
          <a:custGeom>
            <a:pathLst>
              <a:path w="927100" h="6248400">
                <a:moveTo>
                  <a:pt x="0" y="6248400"/>
                </a:moveTo>
                <a:lnTo>
                  <a:pt x="0" y="5130800"/>
                </a:lnTo>
                <a:lnTo>
                  <a:pt x="927100" y="5130800"/>
                </a:lnTo>
                <a:lnTo>
                  <a:pt x="927100" y="6248400"/>
                </a:lnTo>
                <a:close/>
                <a:moveTo>
                  <a:pt x="-1295400" y="6248400"/>
                </a:moveTo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3835400" y="6248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2" name="Freeform 4122">
            <a:hlinkClick r:id="rId101"/>
          </p:cNvPr>
          <p:cNvSpPr/>
          <p:nvPr/>
        </p:nvSpPr>
        <p:spPr>
          <a:xfrm rot="0" flipH="0" flipV="0">
            <a:off x="8320836" y="7026201"/>
            <a:ext cx="88696" cy="252679"/>
          </a:xfrm>
          <a:custGeom>
            <a:pathLst>
              <a:path w="3695700" h="10528300">
                <a:moveTo>
                  <a:pt x="711200" y="10528300"/>
                </a:moveTo>
                <a:lnTo>
                  <a:pt x="0" y="10528300"/>
                </a:lnTo>
                <a:lnTo>
                  <a:pt x="2984500" y="0"/>
                </a:lnTo>
                <a:lnTo>
                  <a:pt x="3695700" y="0"/>
                </a:lnTo>
                <a:close/>
                <a:moveTo>
                  <a:pt x="-1104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3" name="Freeform 4123">
            <a:hlinkClick r:id="rId101"/>
          </p:cNvPr>
          <p:cNvSpPr/>
          <p:nvPr/>
        </p:nvSpPr>
        <p:spPr>
          <a:xfrm rot="0" flipH="0" flipV="0">
            <a:off x="8405570" y="7026201"/>
            <a:ext cx="88696" cy="252679"/>
          </a:xfrm>
          <a:custGeom>
            <a:pathLst>
              <a:path w="3695700" h="10528300">
                <a:moveTo>
                  <a:pt x="711200" y="10528300"/>
                </a:moveTo>
                <a:lnTo>
                  <a:pt x="0" y="10528300"/>
                </a:lnTo>
                <a:lnTo>
                  <a:pt x="2984500" y="0"/>
                </a:lnTo>
                <a:lnTo>
                  <a:pt x="3695700" y="0"/>
                </a:lnTo>
                <a:close/>
                <a:moveTo>
                  <a:pt x="-1104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4" name="Freeform 4124">
            <a:hlinkClick r:id="rId101"/>
          </p:cNvPr>
          <p:cNvSpPr/>
          <p:nvPr/>
        </p:nvSpPr>
        <p:spPr>
          <a:xfrm rot="0" flipH="0" flipV="0">
            <a:off x="8495791" y="7093561"/>
            <a:ext cx="210921" cy="157886"/>
          </a:xfrm>
          <a:custGeom>
            <a:pathLst>
              <a:path w="8788400" h="6578600">
                <a:moveTo>
                  <a:pt x="6286500" y="5562600"/>
                </a:moveTo>
                <a:lnTo>
                  <a:pt x="8013700" y="0"/>
                </a:lnTo>
                <a:lnTo>
                  <a:pt x="8788400" y="0"/>
                </a:lnTo>
                <a:lnTo>
                  <a:pt x="6654800" y="6578600"/>
                </a:lnTo>
                <a:lnTo>
                  <a:pt x="5842000" y="6578600"/>
                </a:lnTo>
                <a:lnTo>
                  <a:pt x="4406900" y="1054100"/>
                </a:lnTo>
                <a:lnTo>
                  <a:pt x="4381500" y="1054100"/>
                </a:lnTo>
                <a:lnTo>
                  <a:pt x="2921000" y="6578600"/>
                </a:lnTo>
                <a:lnTo>
                  <a:pt x="2006600" y="6578600"/>
                </a:lnTo>
                <a:lnTo>
                  <a:pt x="0" y="0"/>
                </a:lnTo>
                <a:lnTo>
                  <a:pt x="762000" y="0"/>
                </a:lnTo>
                <a:lnTo>
                  <a:pt x="2463800" y="5613400"/>
                </a:lnTo>
                <a:lnTo>
                  <a:pt x="3987800" y="0"/>
                </a:lnTo>
                <a:lnTo>
                  <a:pt x="4838700" y="0"/>
                </a:lnTo>
                <a:close/>
                <a:moveTo>
                  <a:pt x="8255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5" name="Freeform 4125">
            <a:hlinkClick r:id="rId101"/>
          </p:cNvPr>
          <p:cNvSpPr/>
          <p:nvPr/>
        </p:nvSpPr>
        <p:spPr>
          <a:xfrm rot="0" flipH="0" flipV="0">
            <a:off x="8735974" y="7031992"/>
            <a:ext cx="18288" cy="219456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6" name="Freeform 4126">
            <a:hlinkClick r:id="rId101"/>
          </p:cNvPr>
          <p:cNvSpPr/>
          <p:nvPr/>
        </p:nvSpPr>
        <p:spPr>
          <a:xfrm rot="0" flipH="0" flipV="0">
            <a:off x="8793276" y="7089294"/>
            <a:ext cx="140512" cy="166420"/>
          </a:xfrm>
          <a:custGeom>
            <a:pathLst>
              <a:path w="5854700" h="6934200">
                <a:moveTo>
                  <a:pt x="4978400" y="2247900"/>
                </a:moveTo>
                <a:cubicBezTo>
                  <a:pt x="4842933" y="1756834"/>
                  <a:pt x="4610100" y="1373717"/>
                  <a:pt x="4279900" y="1098550"/>
                </a:cubicBezTo>
                <a:cubicBezTo>
                  <a:pt x="3949700" y="823384"/>
                  <a:pt x="3530600" y="685800"/>
                  <a:pt x="3022600" y="685800"/>
                </a:cubicBezTo>
                <a:cubicBezTo>
                  <a:pt x="2633133" y="685800"/>
                  <a:pt x="2298700" y="766234"/>
                  <a:pt x="2019300" y="927100"/>
                </a:cubicBezTo>
                <a:cubicBezTo>
                  <a:pt x="1739900" y="1087967"/>
                  <a:pt x="1511300" y="1301750"/>
                  <a:pt x="1333500" y="1568450"/>
                </a:cubicBezTo>
                <a:cubicBezTo>
                  <a:pt x="1155700" y="1835150"/>
                  <a:pt x="1024466" y="2135717"/>
                  <a:pt x="939800" y="2470150"/>
                </a:cubicBezTo>
                <a:cubicBezTo>
                  <a:pt x="855133" y="2804584"/>
                  <a:pt x="812800" y="3141134"/>
                  <a:pt x="812800" y="3479800"/>
                </a:cubicBezTo>
                <a:cubicBezTo>
                  <a:pt x="812800" y="3826934"/>
                  <a:pt x="853016" y="4165600"/>
                  <a:pt x="933450" y="4495800"/>
                </a:cubicBezTo>
                <a:cubicBezTo>
                  <a:pt x="1013883" y="4826000"/>
                  <a:pt x="1143000" y="5122334"/>
                  <a:pt x="1320800" y="5384800"/>
                </a:cubicBezTo>
                <a:cubicBezTo>
                  <a:pt x="1498600" y="5647267"/>
                  <a:pt x="1727200" y="5856817"/>
                  <a:pt x="2006600" y="6013450"/>
                </a:cubicBezTo>
                <a:cubicBezTo>
                  <a:pt x="2286000" y="6170084"/>
                  <a:pt x="2624666" y="6248400"/>
                  <a:pt x="3022600" y="6248400"/>
                </a:cubicBezTo>
                <a:cubicBezTo>
                  <a:pt x="3589866" y="6248400"/>
                  <a:pt x="4044950" y="6091767"/>
                  <a:pt x="4387850" y="5778500"/>
                </a:cubicBezTo>
                <a:cubicBezTo>
                  <a:pt x="4730750" y="5465234"/>
                  <a:pt x="4948766" y="5033434"/>
                  <a:pt x="5041900" y="4483100"/>
                </a:cubicBezTo>
                <a:lnTo>
                  <a:pt x="5854700" y="4483100"/>
                </a:lnTo>
                <a:cubicBezTo>
                  <a:pt x="5786966" y="4847167"/>
                  <a:pt x="5679016" y="5179484"/>
                  <a:pt x="5530850" y="5480050"/>
                </a:cubicBezTo>
                <a:cubicBezTo>
                  <a:pt x="5382683" y="5780617"/>
                  <a:pt x="5192183" y="6038850"/>
                  <a:pt x="4959350" y="6254750"/>
                </a:cubicBezTo>
                <a:cubicBezTo>
                  <a:pt x="4726516" y="6470650"/>
                  <a:pt x="4449233" y="6637867"/>
                  <a:pt x="4127500" y="6756400"/>
                </a:cubicBezTo>
                <a:cubicBezTo>
                  <a:pt x="3805766" y="6874933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2034"/>
                  <a:pt x="177800" y="4838700"/>
                </a:cubicBezTo>
                <a:cubicBezTo>
                  <a:pt x="59266" y="4415367"/>
                  <a:pt x="0" y="3962400"/>
                  <a:pt x="0" y="3479800"/>
                </a:cubicBezTo>
                <a:cubicBezTo>
                  <a:pt x="0" y="3022600"/>
                  <a:pt x="65616" y="2584450"/>
                  <a:pt x="196850" y="2165350"/>
                </a:cubicBezTo>
                <a:cubicBezTo>
                  <a:pt x="328083" y="1746250"/>
                  <a:pt x="520700" y="1375834"/>
                  <a:pt x="774700" y="1054100"/>
                </a:cubicBezTo>
                <a:cubicBezTo>
                  <a:pt x="1028700" y="732367"/>
                  <a:pt x="1344083" y="476250"/>
                  <a:pt x="1720850" y="285750"/>
                </a:cubicBezTo>
                <a:cubicBezTo>
                  <a:pt x="2097616" y="95250"/>
                  <a:pt x="2531533" y="0"/>
                  <a:pt x="3022600" y="0"/>
                </a:cubicBezTo>
                <a:cubicBezTo>
                  <a:pt x="3784600" y="0"/>
                  <a:pt x="4400550" y="182034"/>
                  <a:pt x="4870450" y="546100"/>
                </a:cubicBezTo>
                <a:cubicBezTo>
                  <a:pt x="5340350" y="910167"/>
                  <a:pt x="5634566" y="1477434"/>
                  <a:pt x="5753100" y="2247900"/>
                </a:cubicBezTo>
                <a:close/>
                <a:moveTo>
                  <a:pt x="39116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7" name="Freeform 4127">
            <a:hlinkClick r:id="rId101"/>
          </p:cNvPr>
          <p:cNvSpPr/>
          <p:nvPr/>
        </p:nvSpPr>
        <p:spPr>
          <a:xfrm rot="0" flipH="0" flipV="0">
            <a:off x="8965488" y="7089294"/>
            <a:ext cx="145084" cy="226771"/>
          </a:xfrm>
          <a:custGeom>
            <a:pathLst>
              <a:path w="6045200" h="9448800">
                <a:moveTo>
                  <a:pt x="5283200" y="3492500"/>
                </a:moveTo>
                <a:cubicBezTo>
                  <a:pt x="5283200" y="3094567"/>
                  <a:pt x="5234516" y="2724150"/>
                  <a:pt x="5137150" y="2381250"/>
                </a:cubicBezTo>
                <a:cubicBezTo>
                  <a:pt x="5039783" y="2038350"/>
                  <a:pt x="4897966" y="1742017"/>
                  <a:pt x="4711700" y="1492250"/>
                </a:cubicBezTo>
                <a:cubicBezTo>
                  <a:pt x="4525433" y="1242484"/>
                  <a:pt x="4292600" y="1045634"/>
                  <a:pt x="4013200" y="901700"/>
                </a:cubicBezTo>
                <a:cubicBezTo>
                  <a:pt x="3733800" y="757767"/>
                  <a:pt x="3416300" y="685800"/>
                  <a:pt x="3060700" y="685800"/>
                </a:cubicBezTo>
                <a:cubicBezTo>
                  <a:pt x="2738966" y="685800"/>
                  <a:pt x="2442633" y="742950"/>
                  <a:pt x="2171700" y="857250"/>
                </a:cubicBezTo>
                <a:cubicBezTo>
                  <a:pt x="1900766" y="971550"/>
                  <a:pt x="1663700" y="1138767"/>
                  <a:pt x="1460500" y="1358900"/>
                </a:cubicBezTo>
                <a:cubicBezTo>
                  <a:pt x="1257300" y="1579034"/>
                  <a:pt x="1098550" y="1847850"/>
                  <a:pt x="984250" y="2165350"/>
                </a:cubicBezTo>
                <a:cubicBezTo>
                  <a:pt x="869950" y="2482850"/>
                  <a:pt x="812800" y="2849034"/>
                  <a:pt x="812800" y="3263900"/>
                </a:cubicBezTo>
                <a:cubicBezTo>
                  <a:pt x="795866" y="3678767"/>
                  <a:pt x="829733" y="4066117"/>
                  <a:pt x="914400" y="4425950"/>
                </a:cubicBezTo>
                <a:cubicBezTo>
                  <a:pt x="999066" y="4785784"/>
                  <a:pt x="1134533" y="5101167"/>
                  <a:pt x="1320800" y="5372100"/>
                </a:cubicBezTo>
                <a:cubicBezTo>
                  <a:pt x="1507066" y="5643034"/>
                  <a:pt x="1744133" y="5856817"/>
                  <a:pt x="2032000" y="6013450"/>
                </a:cubicBezTo>
                <a:cubicBezTo>
                  <a:pt x="2319866" y="6170084"/>
                  <a:pt x="2662766" y="6248400"/>
                  <a:pt x="3060700" y="6248400"/>
                </a:cubicBezTo>
                <a:cubicBezTo>
                  <a:pt x="3407833" y="6248400"/>
                  <a:pt x="3718983" y="6174317"/>
                  <a:pt x="3994150" y="6026150"/>
                </a:cubicBezTo>
                <a:cubicBezTo>
                  <a:pt x="4269316" y="5877984"/>
                  <a:pt x="4502150" y="5679017"/>
                  <a:pt x="4692650" y="5429250"/>
                </a:cubicBezTo>
                <a:cubicBezTo>
                  <a:pt x="4883150" y="5179484"/>
                  <a:pt x="5029200" y="4887384"/>
                  <a:pt x="5130800" y="4552950"/>
                </a:cubicBezTo>
                <a:cubicBezTo>
                  <a:pt x="5232400" y="4218517"/>
                  <a:pt x="5283200" y="3865034"/>
                  <a:pt x="5283200" y="3492500"/>
                </a:cubicBezTo>
                <a:close/>
                <a:moveTo>
                  <a:pt x="2552700" y="6756400"/>
                </a:moveTo>
                <a:moveTo>
                  <a:pt x="5283200" y="177800"/>
                </a:moveTo>
                <a:lnTo>
                  <a:pt x="6045200" y="177800"/>
                </a:lnTo>
                <a:lnTo>
                  <a:pt x="6045200" y="6121400"/>
                </a:lnTo>
                <a:cubicBezTo>
                  <a:pt x="6045200" y="6561667"/>
                  <a:pt x="6000750" y="6982883"/>
                  <a:pt x="5911850" y="7385050"/>
                </a:cubicBezTo>
                <a:cubicBezTo>
                  <a:pt x="5822950" y="7787216"/>
                  <a:pt x="5664200" y="8140700"/>
                  <a:pt x="5435600" y="8445500"/>
                </a:cubicBezTo>
                <a:cubicBezTo>
                  <a:pt x="5207000" y="8750300"/>
                  <a:pt x="4893733" y="8993716"/>
                  <a:pt x="4495800" y="9175750"/>
                </a:cubicBezTo>
                <a:cubicBezTo>
                  <a:pt x="4097866" y="9357783"/>
                  <a:pt x="3585633" y="9448800"/>
                  <a:pt x="2959100" y="9448800"/>
                </a:cubicBezTo>
                <a:cubicBezTo>
                  <a:pt x="2476500" y="9448800"/>
                  <a:pt x="2061633" y="9387416"/>
                  <a:pt x="1714500" y="9264650"/>
                </a:cubicBezTo>
                <a:cubicBezTo>
                  <a:pt x="1367366" y="9141883"/>
                  <a:pt x="1083733" y="8987366"/>
                  <a:pt x="863600" y="8801100"/>
                </a:cubicBezTo>
                <a:cubicBezTo>
                  <a:pt x="643466" y="8614833"/>
                  <a:pt x="476250" y="8409516"/>
                  <a:pt x="361950" y="8185150"/>
                </a:cubicBezTo>
                <a:cubicBezTo>
                  <a:pt x="247650" y="7960783"/>
                  <a:pt x="186266" y="7751233"/>
                  <a:pt x="177800" y="7556500"/>
                </a:cubicBezTo>
                <a:lnTo>
                  <a:pt x="990600" y="7556500"/>
                </a:lnTo>
                <a:cubicBezTo>
                  <a:pt x="1049866" y="7802033"/>
                  <a:pt x="1143000" y="8003116"/>
                  <a:pt x="1270000" y="8159750"/>
                </a:cubicBezTo>
                <a:cubicBezTo>
                  <a:pt x="1397000" y="8316383"/>
                  <a:pt x="1547283" y="8439150"/>
                  <a:pt x="1720850" y="8528050"/>
                </a:cubicBezTo>
                <a:cubicBezTo>
                  <a:pt x="1894416" y="8616950"/>
                  <a:pt x="2087033" y="8678333"/>
                  <a:pt x="2298700" y="8712200"/>
                </a:cubicBezTo>
                <a:cubicBezTo>
                  <a:pt x="2510366" y="8746066"/>
                  <a:pt x="2730500" y="8763000"/>
                  <a:pt x="2959100" y="8763000"/>
                </a:cubicBezTo>
                <a:cubicBezTo>
                  <a:pt x="3475566" y="8763000"/>
                  <a:pt x="3890433" y="8674100"/>
                  <a:pt x="4203700" y="8496300"/>
                </a:cubicBezTo>
                <a:cubicBezTo>
                  <a:pt x="4516966" y="8318500"/>
                  <a:pt x="4754033" y="8085666"/>
                  <a:pt x="4914900" y="7797800"/>
                </a:cubicBezTo>
                <a:cubicBezTo>
                  <a:pt x="5075766" y="7509933"/>
                  <a:pt x="5179483" y="7183966"/>
                  <a:pt x="5226050" y="6819900"/>
                </a:cubicBezTo>
                <a:cubicBezTo>
                  <a:pt x="5272616" y="6455834"/>
                  <a:pt x="5291666" y="6083300"/>
                  <a:pt x="5283200" y="5702300"/>
                </a:cubicBezTo>
                <a:cubicBezTo>
                  <a:pt x="5037666" y="6108700"/>
                  <a:pt x="4701116" y="6415617"/>
                  <a:pt x="4273550" y="6623050"/>
                </a:cubicBezTo>
                <a:cubicBezTo>
                  <a:pt x="3845983" y="6830483"/>
                  <a:pt x="3399366" y="6934200"/>
                  <a:pt x="2933700" y="6934200"/>
                </a:cubicBezTo>
                <a:cubicBezTo>
                  <a:pt x="2434166" y="6934200"/>
                  <a:pt x="2000250" y="6838950"/>
                  <a:pt x="1631950" y="6648450"/>
                </a:cubicBezTo>
                <a:cubicBezTo>
                  <a:pt x="1263650" y="6457950"/>
                  <a:pt x="958850" y="6203950"/>
                  <a:pt x="717550" y="5886450"/>
                </a:cubicBezTo>
                <a:cubicBezTo>
                  <a:pt x="476250" y="5568950"/>
                  <a:pt x="296333" y="5198534"/>
                  <a:pt x="177800" y="4775200"/>
                </a:cubicBezTo>
                <a:cubicBezTo>
                  <a:pt x="59266" y="4351867"/>
                  <a:pt x="0" y="3911600"/>
                  <a:pt x="0" y="3454400"/>
                </a:cubicBezTo>
                <a:cubicBezTo>
                  <a:pt x="0" y="2971800"/>
                  <a:pt x="55033" y="2518834"/>
                  <a:pt x="165100" y="2095500"/>
                </a:cubicBezTo>
                <a:cubicBezTo>
                  <a:pt x="275166" y="1672167"/>
                  <a:pt x="450850" y="1305984"/>
                  <a:pt x="692150" y="996950"/>
                </a:cubicBezTo>
                <a:cubicBezTo>
                  <a:pt x="933450" y="687917"/>
                  <a:pt x="1240366" y="444500"/>
                  <a:pt x="1612900" y="266700"/>
                </a:cubicBezTo>
                <a:cubicBezTo>
                  <a:pt x="1985433" y="88900"/>
                  <a:pt x="2438400" y="0"/>
                  <a:pt x="2971800" y="0"/>
                </a:cubicBezTo>
                <a:cubicBezTo>
                  <a:pt x="3183466" y="0"/>
                  <a:pt x="3399366" y="29634"/>
                  <a:pt x="3619500" y="88900"/>
                </a:cubicBezTo>
                <a:cubicBezTo>
                  <a:pt x="3839633" y="148167"/>
                  <a:pt x="4053416" y="232834"/>
                  <a:pt x="4260850" y="342900"/>
                </a:cubicBezTo>
                <a:cubicBezTo>
                  <a:pt x="4468283" y="452967"/>
                  <a:pt x="4658783" y="592667"/>
                  <a:pt x="4832350" y="762000"/>
                </a:cubicBezTo>
                <a:cubicBezTo>
                  <a:pt x="5005916" y="931334"/>
                  <a:pt x="5147733" y="1121834"/>
                  <a:pt x="5257800" y="1333500"/>
                </a:cubicBezTo>
                <a:lnTo>
                  <a:pt x="5283200" y="1333500"/>
                </a:lnTo>
                <a:close/>
                <a:moveTo>
                  <a:pt x="5867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8" name="Freeform 4128">
            <a:hlinkClick r:id="rId101"/>
          </p:cNvPr>
          <p:cNvSpPr/>
          <p:nvPr/>
        </p:nvSpPr>
        <p:spPr>
          <a:xfrm rot="0" flipH="0" flipV="0">
            <a:off x="9165742" y="7224625"/>
            <a:ext cx="22250" cy="26822"/>
          </a:xfrm>
          <a:custGeom>
            <a:pathLst>
              <a:path w="927100" h="1117600"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9" name="Freeform 4129">
            <a:hlinkClick r:id="rId101"/>
          </p:cNvPr>
          <p:cNvSpPr/>
          <p:nvPr/>
        </p:nvSpPr>
        <p:spPr>
          <a:xfrm rot="0" flipH="0" flipV="0">
            <a:off x="9223958" y="7093561"/>
            <a:ext cx="210921" cy="157886"/>
          </a:xfrm>
          <a:custGeom>
            <a:pathLst>
              <a:path w="8788400" h="6578600">
                <a:moveTo>
                  <a:pt x="6286500" y="5562600"/>
                </a:moveTo>
                <a:lnTo>
                  <a:pt x="8013700" y="0"/>
                </a:lnTo>
                <a:lnTo>
                  <a:pt x="8788400" y="0"/>
                </a:lnTo>
                <a:lnTo>
                  <a:pt x="6654800" y="6578600"/>
                </a:lnTo>
                <a:lnTo>
                  <a:pt x="5842000" y="6578600"/>
                </a:lnTo>
                <a:lnTo>
                  <a:pt x="4406900" y="1054100"/>
                </a:lnTo>
                <a:lnTo>
                  <a:pt x="4381500" y="1054100"/>
                </a:lnTo>
                <a:lnTo>
                  <a:pt x="2921000" y="6578600"/>
                </a:lnTo>
                <a:lnTo>
                  <a:pt x="2006600" y="6578600"/>
                </a:lnTo>
                <a:lnTo>
                  <a:pt x="0" y="0"/>
                </a:lnTo>
                <a:lnTo>
                  <a:pt x="762000" y="0"/>
                </a:lnTo>
                <a:lnTo>
                  <a:pt x="2463800" y="5613400"/>
                </a:lnTo>
                <a:lnTo>
                  <a:pt x="3987800" y="0"/>
                </a:lnTo>
                <a:lnTo>
                  <a:pt x="4838700" y="0"/>
                </a:lnTo>
                <a:close/>
                <a:moveTo>
                  <a:pt x="8255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0" name="Freeform 4130">
            <a:hlinkClick r:id="rId101"/>
          </p:cNvPr>
          <p:cNvSpPr/>
          <p:nvPr/>
        </p:nvSpPr>
        <p:spPr>
          <a:xfrm rot="0" flipH="0" flipV="0">
            <a:off x="9453169" y="7089294"/>
            <a:ext cx="142239" cy="166420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1" name="Freeform 4131">
            <a:hlinkClick r:id="rId101"/>
          </p:cNvPr>
          <p:cNvSpPr/>
          <p:nvPr/>
        </p:nvSpPr>
        <p:spPr>
          <a:xfrm rot="0" flipH="0" flipV="0">
            <a:off x="9633001" y="7031992"/>
            <a:ext cx="145084" cy="223723"/>
          </a:xfrm>
          <a:custGeom>
            <a:pathLst>
              <a:path w="6045200" h="9321800">
                <a:moveTo>
                  <a:pt x="762000" y="5829300"/>
                </a:moveTo>
                <a:cubicBezTo>
                  <a:pt x="762000" y="6227234"/>
                  <a:pt x="810683" y="6597650"/>
                  <a:pt x="908050" y="6940550"/>
                </a:cubicBezTo>
                <a:cubicBezTo>
                  <a:pt x="1005416" y="7283450"/>
                  <a:pt x="1147233" y="7579784"/>
                  <a:pt x="1333500" y="7829550"/>
                </a:cubicBezTo>
                <a:cubicBezTo>
                  <a:pt x="1519766" y="8079317"/>
                  <a:pt x="1752600" y="8276167"/>
                  <a:pt x="2032000" y="8420100"/>
                </a:cubicBezTo>
                <a:cubicBezTo>
                  <a:pt x="2311400" y="8564034"/>
                  <a:pt x="2628900" y="8636000"/>
                  <a:pt x="2984500" y="8636000"/>
                </a:cubicBezTo>
                <a:cubicBezTo>
                  <a:pt x="3306233" y="8636000"/>
                  <a:pt x="3602566" y="8578850"/>
                  <a:pt x="3873500" y="8464550"/>
                </a:cubicBezTo>
                <a:cubicBezTo>
                  <a:pt x="4144433" y="8350250"/>
                  <a:pt x="4381500" y="8183034"/>
                  <a:pt x="4584700" y="7962900"/>
                </a:cubicBezTo>
                <a:cubicBezTo>
                  <a:pt x="4787900" y="7742767"/>
                  <a:pt x="4946650" y="7473950"/>
                  <a:pt x="5060950" y="7156450"/>
                </a:cubicBezTo>
                <a:cubicBezTo>
                  <a:pt x="5175250" y="6838950"/>
                  <a:pt x="5232400" y="6472767"/>
                  <a:pt x="5232400" y="6057900"/>
                </a:cubicBezTo>
                <a:cubicBezTo>
                  <a:pt x="5249333" y="5643034"/>
                  <a:pt x="5215466" y="5255684"/>
                  <a:pt x="5130800" y="4895850"/>
                </a:cubicBezTo>
                <a:cubicBezTo>
                  <a:pt x="5046133" y="4536017"/>
                  <a:pt x="4910666" y="4220634"/>
                  <a:pt x="4724400" y="3949700"/>
                </a:cubicBezTo>
                <a:cubicBezTo>
                  <a:pt x="4538133" y="3678767"/>
                  <a:pt x="4298950" y="3464984"/>
                  <a:pt x="4006850" y="3308350"/>
                </a:cubicBezTo>
                <a:cubicBezTo>
                  <a:pt x="3714750" y="3151717"/>
                  <a:pt x="3373966" y="3073400"/>
                  <a:pt x="2984500" y="3073400"/>
                </a:cubicBezTo>
                <a:cubicBezTo>
                  <a:pt x="2637366" y="3073400"/>
                  <a:pt x="2326216" y="3147484"/>
                  <a:pt x="2051050" y="3295650"/>
                </a:cubicBezTo>
                <a:cubicBezTo>
                  <a:pt x="1775883" y="3443817"/>
                  <a:pt x="1543050" y="3642784"/>
                  <a:pt x="1352550" y="3892550"/>
                </a:cubicBezTo>
                <a:cubicBezTo>
                  <a:pt x="1162050" y="4142317"/>
                  <a:pt x="1016000" y="4434417"/>
                  <a:pt x="914400" y="4768850"/>
                </a:cubicBezTo>
                <a:cubicBezTo>
                  <a:pt x="812800" y="5103284"/>
                  <a:pt x="762000" y="5456767"/>
                  <a:pt x="762000" y="5829300"/>
                </a:cubicBezTo>
                <a:close/>
                <a:moveTo>
                  <a:pt x="2311400" y="9144000"/>
                </a:moveTo>
                <a:moveTo>
                  <a:pt x="762000" y="9144000"/>
                </a:moveTo>
                <a:lnTo>
                  <a:pt x="0" y="9144000"/>
                </a:lnTo>
                <a:lnTo>
                  <a:pt x="0" y="0"/>
                </a:lnTo>
                <a:lnTo>
                  <a:pt x="762000" y="0"/>
                </a:lnTo>
                <a:lnTo>
                  <a:pt x="762000" y="3619500"/>
                </a:lnTo>
                <a:cubicBezTo>
                  <a:pt x="1007533" y="3213100"/>
                  <a:pt x="1344083" y="2906184"/>
                  <a:pt x="1771650" y="2698750"/>
                </a:cubicBezTo>
                <a:cubicBezTo>
                  <a:pt x="2199216" y="2491317"/>
                  <a:pt x="2645833" y="2387600"/>
                  <a:pt x="3111500" y="2387600"/>
                </a:cubicBezTo>
                <a:cubicBezTo>
                  <a:pt x="3611033" y="2387600"/>
                  <a:pt x="4044950" y="2482850"/>
                  <a:pt x="4413250" y="2673350"/>
                </a:cubicBezTo>
                <a:cubicBezTo>
                  <a:pt x="4781550" y="2863850"/>
                  <a:pt x="5086350" y="3117850"/>
                  <a:pt x="5327650" y="3435350"/>
                </a:cubicBezTo>
                <a:cubicBezTo>
                  <a:pt x="5568950" y="3752850"/>
                  <a:pt x="5748866" y="4123267"/>
                  <a:pt x="5867400" y="4546600"/>
                </a:cubicBezTo>
                <a:cubicBezTo>
                  <a:pt x="5985933" y="4969934"/>
                  <a:pt x="6045200" y="5410200"/>
                  <a:pt x="6045200" y="5867400"/>
                </a:cubicBezTo>
                <a:cubicBezTo>
                  <a:pt x="6045200" y="6350000"/>
                  <a:pt x="5990166" y="6802967"/>
                  <a:pt x="5880100" y="7226300"/>
                </a:cubicBezTo>
                <a:cubicBezTo>
                  <a:pt x="5770033" y="7649634"/>
                  <a:pt x="5594350" y="8015817"/>
                  <a:pt x="5353050" y="8324850"/>
                </a:cubicBezTo>
                <a:cubicBezTo>
                  <a:pt x="5111750" y="8633884"/>
                  <a:pt x="4804833" y="8877300"/>
                  <a:pt x="4432300" y="9055100"/>
                </a:cubicBezTo>
                <a:cubicBezTo>
                  <a:pt x="4059766" y="9232900"/>
                  <a:pt x="3606800" y="9321800"/>
                  <a:pt x="3073400" y="9321800"/>
                </a:cubicBezTo>
                <a:cubicBezTo>
                  <a:pt x="2861733" y="9321800"/>
                  <a:pt x="2645833" y="9292166"/>
                  <a:pt x="2425700" y="9232900"/>
                </a:cubicBezTo>
                <a:cubicBezTo>
                  <a:pt x="2205566" y="9173633"/>
                  <a:pt x="1991783" y="9088967"/>
                  <a:pt x="1784350" y="8978900"/>
                </a:cubicBezTo>
                <a:cubicBezTo>
                  <a:pt x="1576916" y="8868834"/>
                  <a:pt x="1386416" y="8731250"/>
                  <a:pt x="1212850" y="8566150"/>
                </a:cubicBezTo>
                <a:cubicBezTo>
                  <a:pt x="1039283" y="8401050"/>
                  <a:pt x="897466" y="8208434"/>
                  <a:pt x="787400" y="7988300"/>
                </a:cubicBezTo>
                <a:lnTo>
                  <a:pt x="762000" y="7988300"/>
                </a:lnTo>
                <a:close/>
                <a:moveTo>
                  <a:pt x="-1003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2" name="Freeform 4132">
            <a:hlinkClick r:id="rId101"/>
          </p:cNvPr>
          <p:cNvSpPr/>
          <p:nvPr/>
        </p:nvSpPr>
        <p:spPr>
          <a:xfrm rot="0" flipH="0" flipV="0">
            <a:off x="9826243" y="7224625"/>
            <a:ext cx="22250" cy="26822"/>
          </a:xfrm>
          <a:custGeom>
            <a:pathLst>
              <a:path w="927100" h="1117600"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3" name="Freeform 4133">
            <a:hlinkClick r:id="rId101"/>
          </p:cNvPr>
          <p:cNvSpPr/>
          <p:nvPr/>
        </p:nvSpPr>
        <p:spPr>
          <a:xfrm rot="0" flipH="0" flipV="0">
            <a:off x="9894214" y="7089294"/>
            <a:ext cx="140512" cy="166420"/>
          </a:xfrm>
          <a:custGeom>
            <a:pathLst>
              <a:path w="5854700" h="6934200">
                <a:moveTo>
                  <a:pt x="4978400" y="2247900"/>
                </a:moveTo>
                <a:cubicBezTo>
                  <a:pt x="4842933" y="1756834"/>
                  <a:pt x="4610100" y="1373717"/>
                  <a:pt x="4279900" y="1098550"/>
                </a:cubicBezTo>
                <a:cubicBezTo>
                  <a:pt x="3949700" y="823384"/>
                  <a:pt x="3530600" y="685800"/>
                  <a:pt x="3022600" y="685800"/>
                </a:cubicBezTo>
                <a:cubicBezTo>
                  <a:pt x="2633133" y="685800"/>
                  <a:pt x="2298700" y="766234"/>
                  <a:pt x="2019300" y="927100"/>
                </a:cubicBezTo>
                <a:cubicBezTo>
                  <a:pt x="1739900" y="1087967"/>
                  <a:pt x="1511300" y="1301750"/>
                  <a:pt x="1333500" y="1568450"/>
                </a:cubicBezTo>
                <a:cubicBezTo>
                  <a:pt x="1155700" y="1835150"/>
                  <a:pt x="1024466" y="2135717"/>
                  <a:pt x="939800" y="2470150"/>
                </a:cubicBezTo>
                <a:cubicBezTo>
                  <a:pt x="855133" y="2804584"/>
                  <a:pt x="812800" y="3141134"/>
                  <a:pt x="812800" y="3479800"/>
                </a:cubicBezTo>
                <a:cubicBezTo>
                  <a:pt x="812800" y="3826934"/>
                  <a:pt x="853016" y="4165600"/>
                  <a:pt x="933450" y="4495800"/>
                </a:cubicBezTo>
                <a:cubicBezTo>
                  <a:pt x="1013883" y="4826000"/>
                  <a:pt x="1143000" y="5122334"/>
                  <a:pt x="1320800" y="5384800"/>
                </a:cubicBezTo>
                <a:cubicBezTo>
                  <a:pt x="1498600" y="5647267"/>
                  <a:pt x="1727200" y="5856817"/>
                  <a:pt x="2006600" y="6013450"/>
                </a:cubicBezTo>
                <a:cubicBezTo>
                  <a:pt x="2286000" y="6170084"/>
                  <a:pt x="2624666" y="6248400"/>
                  <a:pt x="3022600" y="6248400"/>
                </a:cubicBezTo>
                <a:cubicBezTo>
                  <a:pt x="3589866" y="6248400"/>
                  <a:pt x="4044950" y="6091767"/>
                  <a:pt x="4387850" y="5778500"/>
                </a:cubicBezTo>
                <a:cubicBezTo>
                  <a:pt x="4730750" y="5465234"/>
                  <a:pt x="4948766" y="5033434"/>
                  <a:pt x="5041900" y="4483100"/>
                </a:cubicBezTo>
                <a:lnTo>
                  <a:pt x="5854700" y="4483100"/>
                </a:lnTo>
                <a:cubicBezTo>
                  <a:pt x="5786966" y="4847167"/>
                  <a:pt x="5679016" y="5179484"/>
                  <a:pt x="5530850" y="5480050"/>
                </a:cubicBezTo>
                <a:cubicBezTo>
                  <a:pt x="5382683" y="5780617"/>
                  <a:pt x="5192183" y="6038850"/>
                  <a:pt x="4959350" y="6254750"/>
                </a:cubicBezTo>
                <a:cubicBezTo>
                  <a:pt x="4726516" y="6470650"/>
                  <a:pt x="4449233" y="6637867"/>
                  <a:pt x="4127500" y="6756400"/>
                </a:cubicBezTo>
                <a:cubicBezTo>
                  <a:pt x="3805766" y="6874933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2034"/>
                  <a:pt x="177800" y="4838700"/>
                </a:cubicBezTo>
                <a:cubicBezTo>
                  <a:pt x="59266" y="4415367"/>
                  <a:pt x="0" y="3962400"/>
                  <a:pt x="0" y="3479800"/>
                </a:cubicBezTo>
                <a:cubicBezTo>
                  <a:pt x="0" y="3022600"/>
                  <a:pt x="65616" y="2584450"/>
                  <a:pt x="196850" y="2165350"/>
                </a:cubicBezTo>
                <a:cubicBezTo>
                  <a:pt x="328083" y="1746250"/>
                  <a:pt x="520700" y="1375834"/>
                  <a:pt x="774700" y="1054100"/>
                </a:cubicBezTo>
                <a:cubicBezTo>
                  <a:pt x="1028700" y="732367"/>
                  <a:pt x="1344083" y="476250"/>
                  <a:pt x="1720850" y="285750"/>
                </a:cubicBezTo>
                <a:cubicBezTo>
                  <a:pt x="2097616" y="95250"/>
                  <a:pt x="2531533" y="0"/>
                  <a:pt x="3022600" y="0"/>
                </a:cubicBezTo>
                <a:cubicBezTo>
                  <a:pt x="3784600" y="0"/>
                  <a:pt x="4400550" y="182034"/>
                  <a:pt x="4870450" y="546100"/>
                </a:cubicBezTo>
                <a:cubicBezTo>
                  <a:pt x="5340350" y="910167"/>
                  <a:pt x="5634566" y="1477434"/>
                  <a:pt x="5753100" y="2247900"/>
                </a:cubicBezTo>
                <a:close/>
                <a:moveTo>
                  <a:pt x="39116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4" name="Freeform 4134">
            <a:hlinkClick r:id="rId101"/>
          </p:cNvPr>
          <p:cNvSpPr/>
          <p:nvPr/>
        </p:nvSpPr>
        <p:spPr>
          <a:xfrm rot="0" flipH="0" flipV="0">
            <a:off x="10063073" y="7089294"/>
            <a:ext cx="142239" cy="166420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5" name="Freeform 4135">
            <a:hlinkClick r:id="rId101"/>
          </p:cNvPr>
          <p:cNvSpPr/>
          <p:nvPr/>
        </p:nvSpPr>
        <p:spPr>
          <a:xfrm rot="0" flipH="0" flipV="0">
            <a:off x="10241686" y="7089294"/>
            <a:ext cx="70408" cy="162153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6" name="Freeform 4136">
            <a:hlinkClick r:id="rId101"/>
          </p:cNvPr>
          <p:cNvSpPr/>
          <p:nvPr/>
        </p:nvSpPr>
        <p:spPr>
          <a:xfrm rot="0" flipH="0" flipV="0">
            <a:off x="10347757" y="7089294"/>
            <a:ext cx="125272" cy="162153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7" name="Freeform 4137">
            <a:hlinkClick r:id="rId101"/>
          </p:cNvPr>
          <p:cNvSpPr/>
          <p:nvPr/>
        </p:nvSpPr>
        <p:spPr>
          <a:xfrm rot="0" flipH="0" flipV="0">
            <a:off x="10526369" y="7224625"/>
            <a:ext cx="22250" cy="26822"/>
          </a:xfrm>
          <a:custGeom>
            <a:pathLst>
              <a:path w="927100" h="1117600"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8" name="Freeform 4138">
            <a:hlinkClick r:id="rId101"/>
          </p:cNvPr>
          <p:cNvSpPr/>
          <p:nvPr/>
        </p:nvSpPr>
        <p:spPr>
          <a:xfrm rot="0" flipH="0" flipV="0">
            <a:off x="10594340" y="7089294"/>
            <a:ext cx="140512" cy="166420"/>
          </a:xfrm>
          <a:custGeom>
            <a:pathLst>
              <a:path w="5854700" h="6934200">
                <a:moveTo>
                  <a:pt x="4978400" y="2247900"/>
                </a:moveTo>
                <a:cubicBezTo>
                  <a:pt x="4842933" y="1756834"/>
                  <a:pt x="4610100" y="1373717"/>
                  <a:pt x="4279900" y="1098550"/>
                </a:cubicBezTo>
                <a:cubicBezTo>
                  <a:pt x="3949700" y="823384"/>
                  <a:pt x="3530600" y="685800"/>
                  <a:pt x="3022600" y="685800"/>
                </a:cubicBezTo>
                <a:cubicBezTo>
                  <a:pt x="2633133" y="685800"/>
                  <a:pt x="2298700" y="766234"/>
                  <a:pt x="2019300" y="927100"/>
                </a:cubicBezTo>
                <a:cubicBezTo>
                  <a:pt x="1739900" y="1087967"/>
                  <a:pt x="1511300" y="1301750"/>
                  <a:pt x="1333500" y="1568450"/>
                </a:cubicBezTo>
                <a:cubicBezTo>
                  <a:pt x="1155700" y="1835150"/>
                  <a:pt x="1024466" y="2135717"/>
                  <a:pt x="939800" y="2470150"/>
                </a:cubicBezTo>
                <a:cubicBezTo>
                  <a:pt x="855133" y="2804584"/>
                  <a:pt x="812800" y="3141134"/>
                  <a:pt x="812800" y="3479800"/>
                </a:cubicBezTo>
                <a:cubicBezTo>
                  <a:pt x="812800" y="3826934"/>
                  <a:pt x="853016" y="4165600"/>
                  <a:pt x="933450" y="4495800"/>
                </a:cubicBezTo>
                <a:cubicBezTo>
                  <a:pt x="1013883" y="4826000"/>
                  <a:pt x="1143000" y="5122334"/>
                  <a:pt x="1320800" y="5384800"/>
                </a:cubicBezTo>
                <a:cubicBezTo>
                  <a:pt x="1498600" y="5647267"/>
                  <a:pt x="1727200" y="5856817"/>
                  <a:pt x="2006600" y="6013450"/>
                </a:cubicBezTo>
                <a:cubicBezTo>
                  <a:pt x="2286000" y="6170084"/>
                  <a:pt x="2624666" y="6248400"/>
                  <a:pt x="3022600" y="6248400"/>
                </a:cubicBezTo>
                <a:cubicBezTo>
                  <a:pt x="3589866" y="6248400"/>
                  <a:pt x="4044950" y="6091767"/>
                  <a:pt x="4387850" y="5778500"/>
                </a:cubicBezTo>
                <a:cubicBezTo>
                  <a:pt x="4730750" y="5465234"/>
                  <a:pt x="4948766" y="5033434"/>
                  <a:pt x="5041900" y="4483100"/>
                </a:cubicBezTo>
                <a:lnTo>
                  <a:pt x="5854700" y="4483100"/>
                </a:lnTo>
                <a:cubicBezTo>
                  <a:pt x="5786966" y="4847167"/>
                  <a:pt x="5679016" y="5179484"/>
                  <a:pt x="5530850" y="5480050"/>
                </a:cubicBezTo>
                <a:cubicBezTo>
                  <a:pt x="5382683" y="5780617"/>
                  <a:pt x="5192183" y="6038850"/>
                  <a:pt x="4959350" y="6254750"/>
                </a:cubicBezTo>
                <a:cubicBezTo>
                  <a:pt x="4726516" y="6470650"/>
                  <a:pt x="4449233" y="6637867"/>
                  <a:pt x="4127500" y="6756400"/>
                </a:cubicBezTo>
                <a:cubicBezTo>
                  <a:pt x="3805766" y="6874933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2034"/>
                  <a:pt x="177800" y="4838700"/>
                </a:cubicBezTo>
                <a:cubicBezTo>
                  <a:pt x="59266" y="4415367"/>
                  <a:pt x="0" y="3962400"/>
                  <a:pt x="0" y="3479800"/>
                </a:cubicBezTo>
                <a:cubicBezTo>
                  <a:pt x="0" y="3022600"/>
                  <a:pt x="65616" y="2584450"/>
                  <a:pt x="196850" y="2165350"/>
                </a:cubicBezTo>
                <a:cubicBezTo>
                  <a:pt x="328083" y="1746250"/>
                  <a:pt x="520700" y="1375834"/>
                  <a:pt x="774700" y="1054100"/>
                </a:cubicBezTo>
                <a:cubicBezTo>
                  <a:pt x="1028700" y="732367"/>
                  <a:pt x="1344083" y="476250"/>
                  <a:pt x="1720850" y="285750"/>
                </a:cubicBezTo>
                <a:cubicBezTo>
                  <a:pt x="2097616" y="95250"/>
                  <a:pt x="2531533" y="0"/>
                  <a:pt x="3022600" y="0"/>
                </a:cubicBezTo>
                <a:cubicBezTo>
                  <a:pt x="3784600" y="0"/>
                  <a:pt x="4400550" y="182034"/>
                  <a:pt x="4870450" y="546100"/>
                </a:cubicBezTo>
                <a:cubicBezTo>
                  <a:pt x="5340350" y="910167"/>
                  <a:pt x="5634566" y="1477434"/>
                  <a:pt x="5753100" y="2247900"/>
                </a:cubicBezTo>
                <a:close/>
                <a:moveTo>
                  <a:pt x="39116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9" name="Freeform 4139">
            <a:hlinkClick r:id="rId101"/>
          </p:cNvPr>
          <p:cNvSpPr/>
          <p:nvPr/>
        </p:nvSpPr>
        <p:spPr>
          <a:xfrm rot="0" flipH="0" flipV="0">
            <a:off x="10771428" y="7031992"/>
            <a:ext cx="125272" cy="219456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0" name="Freeform 4140">
            <a:hlinkClick r:id="rId101"/>
          </p:cNvPr>
          <p:cNvSpPr/>
          <p:nvPr/>
        </p:nvSpPr>
        <p:spPr>
          <a:xfrm rot="0" flipH="0" flipV="0">
            <a:off x="10918037" y="7026201"/>
            <a:ext cx="88696" cy="252679"/>
          </a:xfrm>
          <a:custGeom>
            <a:pathLst>
              <a:path w="3695700" h="10528300">
                <a:moveTo>
                  <a:pt x="711200" y="10528300"/>
                </a:moveTo>
                <a:lnTo>
                  <a:pt x="0" y="10528300"/>
                </a:lnTo>
                <a:lnTo>
                  <a:pt x="2984500" y="0"/>
                </a:lnTo>
                <a:lnTo>
                  <a:pt x="3695700" y="0"/>
                </a:lnTo>
                <a:close/>
                <a:moveTo>
                  <a:pt x="-1104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1" name="Freeform 4141">
            <a:hlinkClick r:id="rId101"/>
          </p:cNvPr>
          <p:cNvSpPr/>
          <p:nvPr/>
        </p:nvSpPr>
        <p:spPr>
          <a:xfrm rot="0" flipH="0" flipV="0">
            <a:off x="11008258" y="7093561"/>
            <a:ext cx="210921" cy="157886"/>
          </a:xfrm>
          <a:custGeom>
            <a:pathLst>
              <a:path w="8788400" h="6578600">
                <a:moveTo>
                  <a:pt x="6286500" y="5562600"/>
                </a:moveTo>
                <a:lnTo>
                  <a:pt x="8013700" y="0"/>
                </a:lnTo>
                <a:lnTo>
                  <a:pt x="8788400" y="0"/>
                </a:lnTo>
                <a:lnTo>
                  <a:pt x="6654800" y="6578600"/>
                </a:lnTo>
                <a:lnTo>
                  <a:pt x="5842000" y="6578600"/>
                </a:lnTo>
                <a:lnTo>
                  <a:pt x="4406900" y="1054100"/>
                </a:lnTo>
                <a:lnTo>
                  <a:pt x="4381500" y="1054100"/>
                </a:lnTo>
                <a:lnTo>
                  <a:pt x="2921000" y="6578600"/>
                </a:lnTo>
                <a:lnTo>
                  <a:pt x="2006600" y="6578600"/>
                </a:lnTo>
                <a:lnTo>
                  <a:pt x="0" y="0"/>
                </a:lnTo>
                <a:lnTo>
                  <a:pt x="762000" y="0"/>
                </a:lnTo>
                <a:lnTo>
                  <a:pt x="2463800" y="5613400"/>
                </a:lnTo>
                <a:lnTo>
                  <a:pt x="3987800" y="0"/>
                </a:lnTo>
                <a:lnTo>
                  <a:pt x="4838700" y="0"/>
                </a:lnTo>
                <a:close/>
                <a:moveTo>
                  <a:pt x="8255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2" name="Freeform 4142">
            <a:hlinkClick r:id="rId101"/>
          </p:cNvPr>
          <p:cNvSpPr/>
          <p:nvPr/>
        </p:nvSpPr>
        <p:spPr>
          <a:xfrm rot="0" flipH="0" flipV="0">
            <a:off x="11248440" y="7031992"/>
            <a:ext cx="18288" cy="219456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3" name="Freeform 4143">
            <a:hlinkClick r:id="rId101"/>
          </p:cNvPr>
          <p:cNvSpPr/>
          <p:nvPr/>
        </p:nvSpPr>
        <p:spPr>
          <a:xfrm rot="0" flipH="0" flipV="0">
            <a:off x="11305743" y="7089294"/>
            <a:ext cx="140512" cy="166420"/>
          </a:xfrm>
          <a:custGeom>
            <a:pathLst>
              <a:path w="5854700" h="6934200">
                <a:moveTo>
                  <a:pt x="4978400" y="2247900"/>
                </a:moveTo>
                <a:cubicBezTo>
                  <a:pt x="4842933" y="1756834"/>
                  <a:pt x="4610100" y="1373717"/>
                  <a:pt x="4279900" y="1098550"/>
                </a:cubicBezTo>
                <a:cubicBezTo>
                  <a:pt x="3949700" y="823384"/>
                  <a:pt x="3530600" y="685800"/>
                  <a:pt x="3022600" y="685800"/>
                </a:cubicBezTo>
                <a:cubicBezTo>
                  <a:pt x="2633133" y="685800"/>
                  <a:pt x="2298700" y="766234"/>
                  <a:pt x="2019300" y="927100"/>
                </a:cubicBezTo>
                <a:cubicBezTo>
                  <a:pt x="1739900" y="1087967"/>
                  <a:pt x="1511300" y="1301750"/>
                  <a:pt x="1333500" y="1568450"/>
                </a:cubicBezTo>
                <a:cubicBezTo>
                  <a:pt x="1155700" y="1835150"/>
                  <a:pt x="1024466" y="2135717"/>
                  <a:pt x="939800" y="2470150"/>
                </a:cubicBezTo>
                <a:cubicBezTo>
                  <a:pt x="855133" y="2804584"/>
                  <a:pt x="812800" y="3141134"/>
                  <a:pt x="812800" y="3479800"/>
                </a:cubicBezTo>
                <a:cubicBezTo>
                  <a:pt x="812800" y="3826934"/>
                  <a:pt x="853016" y="4165600"/>
                  <a:pt x="933450" y="4495800"/>
                </a:cubicBezTo>
                <a:cubicBezTo>
                  <a:pt x="1013883" y="4826000"/>
                  <a:pt x="1143000" y="5122334"/>
                  <a:pt x="1320800" y="5384800"/>
                </a:cubicBezTo>
                <a:cubicBezTo>
                  <a:pt x="1498600" y="5647267"/>
                  <a:pt x="1727200" y="5856817"/>
                  <a:pt x="2006600" y="6013450"/>
                </a:cubicBezTo>
                <a:cubicBezTo>
                  <a:pt x="2286000" y="6170084"/>
                  <a:pt x="2624666" y="6248400"/>
                  <a:pt x="3022600" y="6248400"/>
                </a:cubicBezTo>
                <a:cubicBezTo>
                  <a:pt x="3589866" y="6248400"/>
                  <a:pt x="4044950" y="6091767"/>
                  <a:pt x="4387850" y="5778500"/>
                </a:cubicBezTo>
                <a:cubicBezTo>
                  <a:pt x="4730750" y="5465234"/>
                  <a:pt x="4948766" y="5033434"/>
                  <a:pt x="5041900" y="4483100"/>
                </a:cubicBezTo>
                <a:lnTo>
                  <a:pt x="5854700" y="4483100"/>
                </a:lnTo>
                <a:cubicBezTo>
                  <a:pt x="5786966" y="4847167"/>
                  <a:pt x="5679016" y="5179484"/>
                  <a:pt x="5530850" y="5480050"/>
                </a:cubicBezTo>
                <a:cubicBezTo>
                  <a:pt x="5382683" y="5780617"/>
                  <a:pt x="5192183" y="6038850"/>
                  <a:pt x="4959350" y="6254750"/>
                </a:cubicBezTo>
                <a:cubicBezTo>
                  <a:pt x="4726516" y="6470650"/>
                  <a:pt x="4449233" y="6637867"/>
                  <a:pt x="4127500" y="6756400"/>
                </a:cubicBezTo>
                <a:cubicBezTo>
                  <a:pt x="3805766" y="6874933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2034"/>
                  <a:pt x="177800" y="4838700"/>
                </a:cubicBezTo>
                <a:cubicBezTo>
                  <a:pt x="59266" y="4415367"/>
                  <a:pt x="0" y="3962400"/>
                  <a:pt x="0" y="3479800"/>
                </a:cubicBezTo>
                <a:cubicBezTo>
                  <a:pt x="0" y="3022600"/>
                  <a:pt x="65616" y="2584450"/>
                  <a:pt x="196850" y="2165350"/>
                </a:cubicBezTo>
                <a:cubicBezTo>
                  <a:pt x="328083" y="1746250"/>
                  <a:pt x="520700" y="1375834"/>
                  <a:pt x="774700" y="1054100"/>
                </a:cubicBezTo>
                <a:cubicBezTo>
                  <a:pt x="1028700" y="732367"/>
                  <a:pt x="1344083" y="476250"/>
                  <a:pt x="1720850" y="285750"/>
                </a:cubicBezTo>
                <a:cubicBezTo>
                  <a:pt x="2097616" y="95250"/>
                  <a:pt x="2531533" y="0"/>
                  <a:pt x="3022600" y="0"/>
                </a:cubicBezTo>
                <a:cubicBezTo>
                  <a:pt x="3784600" y="0"/>
                  <a:pt x="4400550" y="182034"/>
                  <a:pt x="4870450" y="546100"/>
                </a:cubicBezTo>
                <a:cubicBezTo>
                  <a:pt x="5340350" y="910167"/>
                  <a:pt x="5634566" y="1477434"/>
                  <a:pt x="5753100" y="2247900"/>
                </a:cubicBezTo>
                <a:close/>
                <a:moveTo>
                  <a:pt x="39116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4" name="Freeform 4144">
            <a:hlinkClick r:id="rId101"/>
          </p:cNvPr>
          <p:cNvSpPr/>
          <p:nvPr/>
        </p:nvSpPr>
        <p:spPr>
          <a:xfrm rot="0" flipH="0" flipV="0">
            <a:off x="11477955" y="7089294"/>
            <a:ext cx="145084" cy="226771"/>
          </a:xfrm>
          <a:custGeom>
            <a:pathLst>
              <a:path w="6045200" h="9448800">
                <a:moveTo>
                  <a:pt x="5283200" y="3492500"/>
                </a:moveTo>
                <a:cubicBezTo>
                  <a:pt x="5283200" y="3094567"/>
                  <a:pt x="5234516" y="2724150"/>
                  <a:pt x="5137150" y="2381250"/>
                </a:cubicBezTo>
                <a:cubicBezTo>
                  <a:pt x="5039783" y="2038350"/>
                  <a:pt x="4897966" y="1742017"/>
                  <a:pt x="4711700" y="1492250"/>
                </a:cubicBezTo>
                <a:cubicBezTo>
                  <a:pt x="4525433" y="1242484"/>
                  <a:pt x="4292600" y="1045634"/>
                  <a:pt x="4013200" y="901700"/>
                </a:cubicBezTo>
                <a:cubicBezTo>
                  <a:pt x="3733800" y="757767"/>
                  <a:pt x="3416300" y="685800"/>
                  <a:pt x="3060700" y="685800"/>
                </a:cubicBezTo>
                <a:cubicBezTo>
                  <a:pt x="2738966" y="685800"/>
                  <a:pt x="2442633" y="742950"/>
                  <a:pt x="2171700" y="857250"/>
                </a:cubicBezTo>
                <a:cubicBezTo>
                  <a:pt x="1900766" y="971550"/>
                  <a:pt x="1663700" y="1138767"/>
                  <a:pt x="1460500" y="1358900"/>
                </a:cubicBezTo>
                <a:cubicBezTo>
                  <a:pt x="1257300" y="1579034"/>
                  <a:pt x="1098550" y="1847850"/>
                  <a:pt x="984250" y="2165350"/>
                </a:cubicBezTo>
                <a:cubicBezTo>
                  <a:pt x="869950" y="2482850"/>
                  <a:pt x="812800" y="2849034"/>
                  <a:pt x="812800" y="3263900"/>
                </a:cubicBezTo>
                <a:cubicBezTo>
                  <a:pt x="795866" y="3678767"/>
                  <a:pt x="829733" y="4066117"/>
                  <a:pt x="914400" y="4425950"/>
                </a:cubicBezTo>
                <a:cubicBezTo>
                  <a:pt x="999066" y="4785784"/>
                  <a:pt x="1134533" y="5101167"/>
                  <a:pt x="1320800" y="5372100"/>
                </a:cubicBezTo>
                <a:cubicBezTo>
                  <a:pt x="1507066" y="5643034"/>
                  <a:pt x="1744133" y="5856817"/>
                  <a:pt x="2032000" y="6013450"/>
                </a:cubicBezTo>
                <a:cubicBezTo>
                  <a:pt x="2319866" y="6170084"/>
                  <a:pt x="2662766" y="6248400"/>
                  <a:pt x="3060700" y="6248400"/>
                </a:cubicBezTo>
                <a:cubicBezTo>
                  <a:pt x="3407833" y="6248400"/>
                  <a:pt x="3718983" y="6174317"/>
                  <a:pt x="3994150" y="6026150"/>
                </a:cubicBezTo>
                <a:cubicBezTo>
                  <a:pt x="4269316" y="5877984"/>
                  <a:pt x="4502150" y="5679017"/>
                  <a:pt x="4692650" y="5429250"/>
                </a:cubicBezTo>
                <a:cubicBezTo>
                  <a:pt x="4883150" y="5179484"/>
                  <a:pt x="5029200" y="4887384"/>
                  <a:pt x="5130800" y="4552950"/>
                </a:cubicBezTo>
                <a:cubicBezTo>
                  <a:pt x="5232400" y="4218517"/>
                  <a:pt x="5283200" y="3865034"/>
                  <a:pt x="5283200" y="3492500"/>
                </a:cubicBezTo>
                <a:close/>
                <a:moveTo>
                  <a:pt x="2552700" y="6756400"/>
                </a:moveTo>
                <a:moveTo>
                  <a:pt x="5283200" y="177800"/>
                </a:moveTo>
                <a:lnTo>
                  <a:pt x="6045200" y="177800"/>
                </a:lnTo>
                <a:lnTo>
                  <a:pt x="6045200" y="6121400"/>
                </a:lnTo>
                <a:cubicBezTo>
                  <a:pt x="6045200" y="6561667"/>
                  <a:pt x="6000750" y="6982883"/>
                  <a:pt x="5911850" y="7385050"/>
                </a:cubicBezTo>
                <a:cubicBezTo>
                  <a:pt x="5822950" y="7787216"/>
                  <a:pt x="5664200" y="8140700"/>
                  <a:pt x="5435600" y="8445500"/>
                </a:cubicBezTo>
                <a:cubicBezTo>
                  <a:pt x="5207000" y="8750300"/>
                  <a:pt x="4893733" y="8993716"/>
                  <a:pt x="4495800" y="9175750"/>
                </a:cubicBezTo>
                <a:cubicBezTo>
                  <a:pt x="4097866" y="9357783"/>
                  <a:pt x="3585633" y="9448800"/>
                  <a:pt x="2959100" y="9448800"/>
                </a:cubicBezTo>
                <a:cubicBezTo>
                  <a:pt x="2476500" y="9448800"/>
                  <a:pt x="2061633" y="9387416"/>
                  <a:pt x="1714500" y="9264650"/>
                </a:cubicBezTo>
                <a:cubicBezTo>
                  <a:pt x="1367366" y="9141883"/>
                  <a:pt x="1083733" y="8987366"/>
                  <a:pt x="863600" y="8801100"/>
                </a:cubicBezTo>
                <a:cubicBezTo>
                  <a:pt x="643466" y="8614833"/>
                  <a:pt x="476250" y="8409516"/>
                  <a:pt x="361950" y="8185150"/>
                </a:cubicBezTo>
                <a:cubicBezTo>
                  <a:pt x="247650" y="7960783"/>
                  <a:pt x="186266" y="7751233"/>
                  <a:pt x="177800" y="7556500"/>
                </a:cubicBezTo>
                <a:lnTo>
                  <a:pt x="990600" y="7556500"/>
                </a:lnTo>
                <a:cubicBezTo>
                  <a:pt x="1049866" y="7802033"/>
                  <a:pt x="1143000" y="8003116"/>
                  <a:pt x="1270000" y="8159750"/>
                </a:cubicBezTo>
                <a:cubicBezTo>
                  <a:pt x="1397000" y="8316383"/>
                  <a:pt x="1547283" y="8439150"/>
                  <a:pt x="1720850" y="8528050"/>
                </a:cubicBezTo>
                <a:cubicBezTo>
                  <a:pt x="1894416" y="8616950"/>
                  <a:pt x="2087033" y="8678333"/>
                  <a:pt x="2298700" y="8712200"/>
                </a:cubicBezTo>
                <a:cubicBezTo>
                  <a:pt x="2510366" y="8746066"/>
                  <a:pt x="2730500" y="8763000"/>
                  <a:pt x="2959100" y="8763000"/>
                </a:cubicBezTo>
                <a:cubicBezTo>
                  <a:pt x="3475566" y="8763000"/>
                  <a:pt x="3890433" y="8674100"/>
                  <a:pt x="4203700" y="8496300"/>
                </a:cubicBezTo>
                <a:cubicBezTo>
                  <a:pt x="4516966" y="8318500"/>
                  <a:pt x="4754033" y="8085666"/>
                  <a:pt x="4914900" y="7797800"/>
                </a:cubicBezTo>
                <a:cubicBezTo>
                  <a:pt x="5075766" y="7509933"/>
                  <a:pt x="5179483" y="7183966"/>
                  <a:pt x="5226050" y="6819900"/>
                </a:cubicBezTo>
                <a:cubicBezTo>
                  <a:pt x="5272616" y="6455834"/>
                  <a:pt x="5291666" y="6083300"/>
                  <a:pt x="5283200" y="5702300"/>
                </a:cubicBezTo>
                <a:cubicBezTo>
                  <a:pt x="5037666" y="6108700"/>
                  <a:pt x="4701116" y="6415617"/>
                  <a:pt x="4273550" y="6623050"/>
                </a:cubicBezTo>
                <a:cubicBezTo>
                  <a:pt x="3845983" y="6830483"/>
                  <a:pt x="3399366" y="6934200"/>
                  <a:pt x="2933700" y="6934200"/>
                </a:cubicBezTo>
                <a:cubicBezTo>
                  <a:pt x="2434166" y="6934200"/>
                  <a:pt x="2000250" y="6838950"/>
                  <a:pt x="1631950" y="6648450"/>
                </a:cubicBezTo>
                <a:cubicBezTo>
                  <a:pt x="1263650" y="6457950"/>
                  <a:pt x="958850" y="6203950"/>
                  <a:pt x="717550" y="5886450"/>
                </a:cubicBezTo>
                <a:cubicBezTo>
                  <a:pt x="476250" y="5568950"/>
                  <a:pt x="296333" y="5198534"/>
                  <a:pt x="177800" y="4775200"/>
                </a:cubicBezTo>
                <a:cubicBezTo>
                  <a:pt x="59266" y="4351867"/>
                  <a:pt x="0" y="3911600"/>
                  <a:pt x="0" y="3454400"/>
                </a:cubicBezTo>
                <a:cubicBezTo>
                  <a:pt x="0" y="2971800"/>
                  <a:pt x="55033" y="2518834"/>
                  <a:pt x="165100" y="2095500"/>
                </a:cubicBezTo>
                <a:cubicBezTo>
                  <a:pt x="275166" y="1672167"/>
                  <a:pt x="450850" y="1305984"/>
                  <a:pt x="692150" y="996950"/>
                </a:cubicBezTo>
                <a:cubicBezTo>
                  <a:pt x="933450" y="687917"/>
                  <a:pt x="1240366" y="444500"/>
                  <a:pt x="1612900" y="266700"/>
                </a:cubicBezTo>
                <a:cubicBezTo>
                  <a:pt x="1985433" y="88900"/>
                  <a:pt x="2438400" y="0"/>
                  <a:pt x="2971800" y="0"/>
                </a:cubicBezTo>
                <a:cubicBezTo>
                  <a:pt x="3183466" y="0"/>
                  <a:pt x="3399366" y="29634"/>
                  <a:pt x="3619500" y="88900"/>
                </a:cubicBezTo>
                <a:cubicBezTo>
                  <a:pt x="3839633" y="148167"/>
                  <a:pt x="4053416" y="232834"/>
                  <a:pt x="4260850" y="342900"/>
                </a:cubicBezTo>
                <a:cubicBezTo>
                  <a:pt x="4468283" y="452967"/>
                  <a:pt x="4658783" y="592667"/>
                  <a:pt x="4832350" y="762000"/>
                </a:cubicBezTo>
                <a:cubicBezTo>
                  <a:pt x="5005916" y="931334"/>
                  <a:pt x="5147733" y="1121834"/>
                  <a:pt x="5257800" y="1333500"/>
                </a:cubicBezTo>
                <a:lnTo>
                  <a:pt x="5283200" y="1333500"/>
                </a:lnTo>
                <a:close/>
                <a:moveTo>
                  <a:pt x="5867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5" name="Freeform 4145">
            <a:hlinkClick r:id="rId101"/>
          </p:cNvPr>
          <p:cNvSpPr/>
          <p:nvPr/>
        </p:nvSpPr>
        <p:spPr>
          <a:xfrm rot="0" flipH="0" flipV="0">
            <a:off x="11659311" y="7162751"/>
            <a:ext cx="77114" cy="18897"/>
          </a:xfrm>
          <a:custGeom>
            <a:pathLst>
              <a:path w="3213100" h="787400">
                <a:moveTo>
                  <a:pt x="3213100" y="0"/>
                </a:moveTo>
                <a:lnTo>
                  <a:pt x="3213100" y="787400"/>
                </a:lnTo>
                <a:lnTo>
                  <a:pt x="0" y="787400"/>
                </a:lnTo>
                <a:lnTo>
                  <a:pt x="0" y="0"/>
                </a:lnTo>
                <a:close/>
                <a:moveTo>
                  <a:pt x="3187700" y="36957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6" name="Freeform 4146">
            <a:hlinkClick r:id="rId101"/>
          </p:cNvPr>
          <p:cNvSpPr/>
          <p:nvPr/>
        </p:nvSpPr>
        <p:spPr>
          <a:xfrm rot="0" flipH="0" flipV="0">
            <a:off x="11765686" y="7089294"/>
            <a:ext cx="145084" cy="226771"/>
          </a:xfrm>
          <a:custGeom>
            <a:pathLst>
              <a:path w="6045200" h="9448800">
                <a:moveTo>
                  <a:pt x="5283200" y="3492500"/>
                </a:moveTo>
                <a:cubicBezTo>
                  <a:pt x="5283200" y="3094567"/>
                  <a:pt x="5234516" y="2724150"/>
                  <a:pt x="5137150" y="2381250"/>
                </a:cubicBezTo>
                <a:cubicBezTo>
                  <a:pt x="5039783" y="2038350"/>
                  <a:pt x="4897966" y="1742017"/>
                  <a:pt x="4711700" y="1492250"/>
                </a:cubicBezTo>
                <a:cubicBezTo>
                  <a:pt x="4525433" y="1242484"/>
                  <a:pt x="4292600" y="1045634"/>
                  <a:pt x="4013200" y="901700"/>
                </a:cubicBezTo>
                <a:cubicBezTo>
                  <a:pt x="3733800" y="757767"/>
                  <a:pt x="3416300" y="685800"/>
                  <a:pt x="3060700" y="685800"/>
                </a:cubicBezTo>
                <a:cubicBezTo>
                  <a:pt x="2738966" y="685800"/>
                  <a:pt x="2442633" y="742950"/>
                  <a:pt x="2171700" y="857250"/>
                </a:cubicBezTo>
                <a:cubicBezTo>
                  <a:pt x="1900766" y="971550"/>
                  <a:pt x="1663700" y="1138767"/>
                  <a:pt x="1460500" y="1358900"/>
                </a:cubicBezTo>
                <a:cubicBezTo>
                  <a:pt x="1257300" y="1579034"/>
                  <a:pt x="1098550" y="1847850"/>
                  <a:pt x="984250" y="2165350"/>
                </a:cubicBezTo>
                <a:cubicBezTo>
                  <a:pt x="869950" y="2482850"/>
                  <a:pt x="812800" y="2849034"/>
                  <a:pt x="812800" y="3263900"/>
                </a:cubicBezTo>
                <a:cubicBezTo>
                  <a:pt x="795866" y="3678767"/>
                  <a:pt x="829733" y="4066117"/>
                  <a:pt x="914400" y="4425950"/>
                </a:cubicBezTo>
                <a:cubicBezTo>
                  <a:pt x="999066" y="4785784"/>
                  <a:pt x="1134533" y="5101167"/>
                  <a:pt x="1320800" y="5372100"/>
                </a:cubicBezTo>
                <a:cubicBezTo>
                  <a:pt x="1507066" y="5643034"/>
                  <a:pt x="1744133" y="5856817"/>
                  <a:pt x="2032000" y="6013450"/>
                </a:cubicBezTo>
                <a:cubicBezTo>
                  <a:pt x="2319866" y="6170084"/>
                  <a:pt x="2662766" y="6248400"/>
                  <a:pt x="3060700" y="6248400"/>
                </a:cubicBezTo>
                <a:cubicBezTo>
                  <a:pt x="3407833" y="6248400"/>
                  <a:pt x="3718983" y="6174317"/>
                  <a:pt x="3994150" y="6026150"/>
                </a:cubicBezTo>
                <a:cubicBezTo>
                  <a:pt x="4269316" y="5877984"/>
                  <a:pt x="4502150" y="5679017"/>
                  <a:pt x="4692650" y="5429250"/>
                </a:cubicBezTo>
                <a:cubicBezTo>
                  <a:pt x="4883150" y="5179484"/>
                  <a:pt x="5029200" y="4887384"/>
                  <a:pt x="5130800" y="4552950"/>
                </a:cubicBezTo>
                <a:cubicBezTo>
                  <a:pt x="5232400" y="4218517"/>
                  <a:pt x="5283200" y="3865034"/>
                  <a:pt x="5283200" y="3492500"/>
                </a:cubicBezTo>
                <a:close/>
                <a:moveTo>
                  <a:pt x="2552700" y="6756400"/>
                </a:moveTo>
                <a:moveTo>
                  <a:pt x="5283200" y="177800"/>
                </a:moveTo>
                <a:lnTo>
                  <a:pt x="6045200" y="177800"/>
                </a:lnTo>
                <a:lnTo>
                  <a:pt x="6045200" y="6121400"/>
                </a:lnTo>
                <a:cubicBezTo>
                  <a:pt x="6045200" y="6561667"/>
                  <a:pt x="6000750" y="6982883"/>
                  <a:pt x="5911850" y="7385050"/>
                </a:cubicBezTo>
                <a:cubicBezTo>
                  <a:pt x="5822950" y="7787216"/>
                  <a:pt x="5664200" y="8140700"/>
                  <a:pt x="5435600" y="8445500"/>
                </a:cubicBezTo>
                <a:cubicBezTo>
                  <a:pt x="5207000" y="8750300"/>
                  <a:pt x="4893733" y="8993716"/>
                  <a:pt x="4495800" y="9175750"/>
                </a:cubicBezTo>
                <a:cubicBezTo>
                  <a:pt x="4097866" y="9357783"/>
                  <a:pt x="3585633" y="9448800"/>
                  <a:pt x="2959100" y="9448800"/>
                </a:cubicBezTo>
                <a:cubicBezTo>
                  <a:pt x="2476500" y="9448800"/>
                  <a:pt x="2061633" y="9387416"/>
                  <a:pt x="1714500" y="9264650"/>
                </a:cubicBezTo>
                <a:cubicBezTo>
                  <a:pt x="1367366" y="9141883"/>
                  <a:pt x="1083733" y="8987366"/>
                  <a:pt x="863600" y="8801100"/>
                </a:cubicBezTo>
                <a:cubicBezTo>
                  <a:pt x="643466" y="8614833"/>
                  <a:pt x="476250" y="8409516"/>
                  <a:pt x="361950" y="8185150"/>
                </a:cubicBezTo>
                <a:cubicBezTo>
                  <a:pt x="247650" y="7960783"/>
                  <a:pt x="186266" y="7751233"/>
                  <a:pt x="177800" y="7556500"/>
                </a:cubicBezTo>
                <a:lnTo>
                  <a:pt x="990600" y="7556500"/>
                </a:lnTo>
                <a:cubicBezTo>
                  <a:pt x="1049866" y="7802033"/>
                  <a:pt x="1143000" y="8003116"/>
                  <a:pt x="1270000" y="8159750"/>
                </a:cubicBezTo>
                <a:cubicBezTo>
                  <a:pt x="1397000" y="8316383"/>
                  <a:pt x="1547283" y="8439150"/>
                  <a:pt x="1720850" y="8528050"/>
                </a:cubicBezTo>
                <a:cubicBezTo>
                  <a:pt x="1894416" y="8616950"/>
                  <a:pt x="2087033" y="8678333"/>
                  <a:pt x="2298700" y="8712200"/>
                </a:cubicBezTo>
                <a:cubicBezTo>
                  <a:pt x="2510366" y="8746066"/>
                  <a:pt x="2730500" y="8763000"/>
                  <a:pt x="2959100" y="8763000"/>
                </a:cubicBezTo>
                <a:cubicBezTo>
                  <a:pt x="3475566" y="8763000"/>
                  <a:pt x="3890433" y="8674100"/>
                  <a:pt x="4203700" y="8496300"/>
                </a:cubicBezTo>
                <a:cubicBezTo>
                  <a:pt x="4516966" y="8318500"/>
                  <a:pt x="4754033" y="8085666"/>
                  <a:pt x="4914900" y="7797800"/>
                </a:cubicBezTo>
                <a:cubicBezTo>
                  <a:pt x="5075766" y="7509933"/>
                  <a:pt x="5179483" y="7183966"/>
                  <a:pt x="5226050" y="6819900"/>
                </a:cubicBezTo>
                <a:cubicBezTo>
                  <a:pt x="5272616" y="6455834"/>
                  <a:pt x="5291666" y="6083300"/>
                  <a:pt x="5283200" y="5702300"/>
                </a:cubicBezTo>
                <a:cubicBezTo>
                  <a:pt x="5037666" y="6108700"/>
                  <a:pt x="4701116" y="6415617"/>
                  <a:pt x="4273550" y="6623050"/>
                </a:cubicBezTo>
                <a:cubicBezTo>
                  <a:pt x="3845983" y="6830483"/>
                  <a:pt x="3399366" y="6934200"/>
                  <a:pt x="2933700" y="6934200"/>
                </a:cubicBezTo>
                <a:cubicBezTo>
                  <a:pt x="2434166" y="6934200"/>
                  <a:pt x="2000250" y="6838950"/>
                  <a:pt x="1631950" y="6648450"/>
                </a:cubicBezTo>
                <a:cubicBezTo>
                  <a:pt x="1263650" y="6457950"/>
                  <a:pt x="958850" y="6203950"/>
                  <a:pt x="717550" y="5886450"/>
                </a:cubicBezTo>
                <a:cubicBezTo>
                  <a:pt x="476250" y="5568950"/>
                  <a:pt x="296333" y="5198534"/>
                  <a:pt x="177800" y="4775200"/>
                </a:cubicBezTo>
                <a:cubicBezTo>
                  <a:pt x="59266" y="4351867"/>
                  <a:pt x="0" y="3911600"/>
                  <a:pt x="0" y="3454400"/>
                </a:cubicBezTo>
                <a:cubicBezTo>
                  <a:pt x="0" y="2971800"/>
                  <a:pt x="55033" y="2518834"/>
                  <a:pt x="165100" y="2095500"/>
                </a:cubicBezTo>
                <a:cubicBezTo>
                  <a:pt x="275166" y="1672167"/>
                  <a:pt x="450850" y="1305984"/>
                  <a:pt x="692150" y="996950"/>
                </a:cubicBezTo>
                <a:cubicBezTo>
                  <a:pt x="933450" y="687917"/>
                  <a:pt x="1240366" y="444500"/>
                  <a:pt x="1612900" y="266700"/>
                </a:cubicBezTo>
                <a:cubicBezTo>
                  <a:pt x="1985433" y="88900"/>
                  <a:pt x="2438400" y="0"/>
                  <a:pt x="2971800" y="0"/>
                </a:cubicBezTo>
                <a:cubicBezTo>
                  <a:pt x="3183466" y="0"/>
                  <a:pt x="3399366" y="29634"/>
                  <a:pt x="3619500" y="88900"/>
                </a:cubicBezTo>
                <a:cubicBezTo>
                  <a:pt x="3839633" y="148167"/>
                  <a:pt x="4053416" y="232834"/>
                  <a:pt x="4260850" y="342900"/>
                </a:cubicBezTo>
                <a:cubicBezTo>
                  <a:pt x="4468283" y="452967"/>
                  <a:pt x="4658783" y="592667"/>
                  <a:pt x="4832350" y="762000"/>
                </a:cubicBezTo>
                <a:cubicBezTo>
                  <a:pt x="5005916" y="931334"/>
                  <a:pt x="5147733" y="1121834"/>
                  <a:pt x="5257800" y="1333500"/>
                </a:cubicBezTo>
                <a:lnTo>
                  <a:pt x="5283200" y="1333500"/>
                </a:lnTo>
                <a:close/>
                <a:moveTo>
                  <a:pt x="5867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7" name="Freeform 4147">
            <a:hlinkClick r:id="rId101"/>
          </p:cNvPr>
          <p:cNvSpPr/>
          <p:nvPr/>
        </p:nvSpPr>
        <p:spPr>
          <a:xfrm rot="0" flipH="0" flipV="0">
            <a:off x="11946432" y="7089294"/>
            <a:ext cx="146304" cy="166420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8" name="Freeform 4148">
            <a:hlinkClick r:id="rId101"/>
          </p:cNvPr>
          <p:cNvSpPr/>
          <p:nvPr/>
        </p:nvSpPr>
        <p:spPr>
          <a:xfrm rot="0" flipH="0" flipV="0">
            <a:off x="12115901" y="7089294"/>
            <a:ext cx="146304" cy="166420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9" name="Freeform 4149">
            <a:hlinkClick r:id="rId101"/>
          </p:cNvPr>
          <p:cNvSpPr/>
          <p:nvPr/>
        </p:nvSpPr>
        <p:spPr>
          <a:xfrm rot="0" flipH="0" flipV="0">
            <a:off x="12290856" y="7089294"/>
            <a:ext cx="145084" cy="226771"/>
          </a:xfrm>
          <a:custGeom>
            <a:pathLst>
              <a:path w="6045200" h="9448800">
                <a:moveTo>
                  <a:pt x="5283200" y="3492500"/>
                </a:moveTo>
                <a:cubicBezTo>
                  <a:pt x="5283200" y="3094567"/>
                  <a:pt x="5234516" y="2724150"/>
                  <a:pt x="5137150" y="2381250"/>
                </a:cubicBezTo>
                <a:cubicBezTo>
                  <a:pt x="5039783" y="2038350"/>
                  <a:pt x="4897966" y="1742017"/>
                  <a:pt x="4711700" y="1492250"/>
                </a:cubicBezTo>
                <a:cubicBezTo>
                  <a:pt x="4525433" y="1242484"/>
                  <a:pt x="4292600" y="1045634"/>
                  <a:pt x="4013200" y="901700"/>
                </a:cubicBezTo>
                <a:cubicBezTo>
                  <a:pt x="3733800" y="757767"/>
                  <a:pt x="3416300" y="685800"/>
                  <a:pt x="3060700" y="685800"/>
                </a:cubicBezTo>
                <a:cubicBezTo>
                  <a:pt x="2738966" y="685800"/>
                  <a:pt x="2442633" y="742950"/>
                  <a:pt x="2171700" y="857250"/>
                </a:cubicBezTo>
                <a:cubicBezTo>
                  <a:pt x="1900766" y="971550"/>
                  <a:pt x="1663700" y="1138767"/>
                  <a:pt x="1460500" y="1358900"/>
                </a:cubicBezTo>
                <a:cubicBezTo>
                  <a:pt x="1257300" y="1579034"/>
                  <a:pt x="1098550" y="1847850"/>
                  <a:pt x="984250" y="2165350"/>
                </a:cubicBezTo>
                <a:cubicBezTo>
                  <a:pt x="869950" y="2482850"/>
                  <a:pt x="812800" y="2849034"/>
                  <a:pt x="812800" y="3263900"/>
                </a:cubicBezTo>
                <a:cubicBezTo>
                  <a:pt x="795866" y="3678767"/>
                  <a:pt x="829733" y="4066117"/>
                  <a:pt x="914400" y="4425950"/>
                </a:cubicBezTo>
                <a:cubicBezTo>
                  <a:pt x="999066" y="4785784"/>
                  <a:pt x="1134533" y="5101167"/>
                  <a:pt x="1320800" y="5372100"/>
                </a:cubicBezTo>
                <a:cubicBezTo>
                  <a:pt x="1507066" y="5643034"/>
                  <a:pt x="1744133" y="5856817"/>
                  <a:pt x="2032000" y="6013450"/>
                </a:cubicBezTo>
                <a:cubicBezTo>
                  <a:pt x="2319866" y="6170084"/>
                  <a:pt x="2662766" y="6248400"/>
                  <a:pt x="3060700" y="6248400"/>
                </a:cubicBezTo>
                <a:cubicBezTo>
                  <a:pt x="3407833" y="6248400"/>
                  <a:pt x="3718983" y="6174317"/>
                  <a:pt x="3994150" y="6026150"/>
                </a:cubicBezTo>
                <a:cubicBezTo>
                  <a:pt x="4269316" y="5877984"/>
                  <a:pt x="4502150" y="5679017"/>
                  <a:pt x="4692650" y="5429250"/>
                </a:cubicBezTo>
                <a:cubicBezTo>
                  <a:pt x="4883150" y="5179484"/>
                  <a:pt x="5029200" y="4887384"/>
                  <a:pt x="5130800" y="4552950"/>
                </a:cubicBezTo>
                <a:cubicBezTo>
                  <a:pt x="5232400" y="4218517"/>
                  <a:pt x="5283200" y="3865034"/>
                  <a:pt x="5283200" y="3492500"/>
                </a:cubicBezTo>
                <a:close/>
                <a:moveTo>
                  <a:pt x="2552700" y="6756400"/>
                </a:moveTo>
                <a:moveTo>
                  <a:pt x="5283200" y="177800"/>
                </a:moveTo>
                <a:lnTo>
                  <a:pt x="6045200" y="177800"/>
                </a:lnTo>
                <a:lnTo>
                  <a:pt x="6045200" y="6121400"/>
                </a:lnTo>
                <a:cubicBezTo>
                  <a:pt x="6045200" y="6561667"/>
                  <a:pt x="6000750" y="6982883"/>
                  <a:pt x="5911850" y="7385050"/>
                </a:cubicBezTo>
                <a:cubicBezTo>
                  <a:pt x="5822950" y="7787216"/>
                  <a:pt x="5664200" y="8140700"/>
                  <a:pt x="5435600" y="8445500"/>
                </a:cubicBezTo>
                <a:cubicBezTo>
                  <a:pt x="5207000" y="8750300"/>
                  <a:pt x="4893733" y="8993716"/>
                  <a:pt x="4495800" y="9175750"/>
                </a:cubicBezTo>
                <a:cubicBezTo>
                  <a:pt x="4097866" y="9357783"/>
                  <a:pt x="3585633" y="9448800"/>
                  <a:pt x="2959100" y="9448800"/>
                </a:cubicBezTo>
                <a:cubicBezTo>
                  <a:pt x="2476500" y="9448800"/>
                  <a:pt x="2061633" y="9387416"/>
                  <a:pt x="1714500" y="9264650"/>
                </a:cubicBezTo>
                <a:cubicBezTo>
                  <a:pt x="1367366" y="9141883"/>
                  <a:pt x="1083733" y="8987366"/>
                  <a:pt x="863600" y="8801100"/>
                </a:cubicBezTo>
                <a:cubicBezTo>
                  <a:pt x="643466" y="8614833"/>
                  <a:pt x="476250" y="8409516"/>
                  <a:pt x="361950" y="8185150"/>
                </a:cubicBezTo>
                <a:cubicBezTo>
                  <a:pt x="247650" y="7960783"/>
                  <a:pt x="186266" y="7751233"/>
                  <a:pt x="177800" y="7556500"/>
                </a:cubicBezTo>
                <a:lnTo>
                  <a:pt x="990600" y="7556500"/>
                </a:lnTo>
                <a:cubicBezTo>
                  <a:pt x="1049866" y="7802033"/>
                  <a:pt x="1143000" y="8003116"/>
                  <a:pt x="1270000" y="8159750"/>
                </a:cubicBezTo>
                <a:cubicBezTo>
                  <a:pt x="1397000" y="8316383"/>
                  <a:pt x="1547283" y="8439150"/>
                  <a:pt x="1720850" y="8528050"/>
                </a:cubicBezTo>
                <a:cubicBezTo>
                  <a:pt x="1894416" y="8616950"/>
                  <a:pt x="2087033" y="8678333"/>
                  <a:pt x="2298700" y="8712200"/>
                </a:cubicBezTo>
                <a:cubicBezTo>
                  <a:pt x="2510366" y="8746066"/>
                  <a:pt x="2730500" y="8763000"/>
                  <a:pt x="2959100" y="8763000"/>
                </a:cubicBezTo>
                <a:cubicBezTo>
                  <a:pt x="3475566" y="8763000"/>
                  <a:pt x="3890433" y="8674100"/>
                  <a:pt x="4203700" y="8496300"/>
                </a:cubicBezTo>
                <a:cubicBezTo>
                  <a:pt x="4516966" y="8318500"/>
                  <a:pt x="4754033" y="8085666"/>
                  <a:pt x="4914900" y="7797800"/>
                </a:cubicBezTo>
                <a:cubicBezTo>
                  <a:pt x="5075766" y="7509933"/>
                  <a:pt x="5179483" y="7183966"/>
                  <a:pt x="5226050" y="6819900"/>
                </a:cubicBezTo>
                <a:cubicBezTo>
                  <a:pt x="5272616" y="6455834"/>
                  <a:pt x="5291666" y="6083300"/>
                  <a:pt x="5283200" y="5702300"/>
                </a:cubicBezTo>
                <a:cubicBezTo>
                  <a:pt x="5037666" y="6108700"/>
                  <a:pt x="4701116" y="6415617"/>
                  <a:pt x="4273550" y="6623050"/>
                </a:cubicBezTo>
                <a:cubicBezTo>
                  <a:pt x="3845983" y="6830483"/>
                  <a:pt x="3399366" y="6934200"/>
                  <a:pt x="2933700" y="6934200"/>
                </a:cubicBezTo>
                <a:cubicBezTo>
                  <a:pt x="2434166" y="6934200"/>
                  <a:pt x="2000250" y="6838950"/>
                  <a:pt x="1631950" y="6648450"/>
                </a:cubicBezTo>
                <a:cubicBezTo>
                  <a:pt x="1263650" y="6457950"/>
                  <a:pt x="958850" y="6203950"/>
                  <a:pt x="717550" y="5886450"/>
                </a:cubicBezTo>
                <a:cubicBezTo>
                  <a:pt x="476250" y="5568950"/>
                  <a:pt x="296333" y="5198534"/>
                  <a:pt x="177800" y="4775200"/>
                </a:cubicBezTo>
                <a:cubicBezTo>
                  <a:pt x="59266" y="4351867"/>
                  <a:pt x="0" y="3911600"/>
                  <a:pt x="0" y="3454400"/>
                </a:cubicBezTo>
                <a:cubicBezTo>
                  <a:pt x="0" y="2971800"/>
                  <a:pt x="55033" y="2518834"/>
                  <a:pt x="165100" y="2095500"/>
                </a:cubicBezTo>
                <a:cubicBezTo>
                  <a:pt x="275166" y="1672167"/>
                  <a:pt x="450850" y="1305984"/>
                  <a:pt x="692150" y="996950"/>
                </a:cubicBezTo>
                <a:cubicBezTo>
                  <a:pt x="933450" y="687917"/>
                  <a:pt x="1240366" y="444500"/>
                  <a:pt x="1612900" y="266700"/>
                </a:cubicBezTo>
                <a:cubicBezTo>
                  <a:pt x="1985433" y="88900"/>
                  <a:pt x="2438400" y="0"/>
                  <a:pt x="2971800" y="0"/>
                </a:cubicBezTo>
                <a:cubicBezTo>
                  <a:pt x="3183466" y="0"/>
                  <a:pt x="3399366" y="29634"/>
                  <a:pt x="3619500" y="88900"/>
                </a:cubicBezTo>
                <a:cubicBezTo>
                  <a:pt x="3839633" y="148167"/>
                  <a:pt x="4053416" y="232834"/>
                  <a:pt x="4260850" y="342900"/>
                </a:cubicBezTo>
                <a:cubicBezTo>
                  <a:pt x="4468283" y="452967"/>
                  <a:pt x="4658783" y="592667"/>
                  <a:pt x="4832350" y="762000"/>
                </a:cubicBezTo>
                <a:cubicBezTo>
                  <a:pt x="5005916" y="931334"/>
                  <a:pt x="5147733" y="1121834"/>
                  <a:pt x="5257800" y="1333500"/>
                </a:cubicBezTo>
                <a:lnTo>
                  <a:pt x="5283200" y="1333500"/>
                </a:lnTo>
                <a:close/>
                <a:moveTo>
                  <a:pt x="5867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0" name="Freeform 4150">
            <a:hlinkClick r:id="rId101"/>
          </p:cNvPr>
          <p:cNvSpPr/>
          <p:nvPr/>
        </p:nvSpPr>
        <p:spPr>
          <a:xfrm rot="0" flipH="0" flipV="0">
            <a:off x="12484709" y="7031992"/>
            <a:ext cx="18288" cy="219456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1" name="Freeform 4151">
            <a:hlinkClick r:id="rId101"/>
          </p:cNvPr>
          <p:cNvSpPr/>
          <p:nvPr/>
        </p:nvSpPr>
        <p:spPr>
          <a:xfrm rot="0" flipH="0" flipV="0">
            <a:off x="12541402" y="7089294"/>
            <a:ext cx="142239" cy="166420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2" name="Freeform 4152">
            <a:hlinkClick r:id="rId101"/>
          </p:cNvPr>
          <p:cNvSpPr/>
          <p:nvPr/>
        </p:nvSpPr>
        <p:spPr>
          <a:xfrm rot="0" flipH="0" flipV="0">
            <a:off x="12709347" y="7162751"/>
            <a:ext cx="77114" cy="18897"/>
          </a:xfrm>
          <a:custGeom>
            <a:pathLst>
              <a:path w="3213100" h="787400">
                <a:moveTo>
                  <a:pt x="3213100" y="0"/>
                </a:moveTo>
                <a:lnTo>
                  <a:pt x="3213100" y="787400"/>
                </a:lnTo>
                <a:lnTo>
                  <a:pt x="0" y="787400"/>
                </a:lnTo>
                <a:lnTo>
                  <a:pt x="0" y="0"/>
                </a:lnTo>
                <a:close/>
                <a:moveTo>
                  <a:pt x="3187700" y="36957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3" name="Freeform 4153">
            <a:hlinkClick r:id="rId101"/>
          </p:cNvPr>
          <p:cNvSpPr/>
          <p:nvPr/>
        </p:nvSpPr>
        <p:spPr>
          <a:xfrm rot="0" flipH="0" flipV="0">
            <a:off x="9125661" y="7457594"/>
            <a:ext cx="142239" cy="166420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4" name="Freeform 4154">
            <a:hlinkClick r:id="rId101"/>
          </p:cNvPr>
          <p:cNvSpPr/>
          <p:nvPr/>
        </p:nvSpPr>
        <p:spPr>
          <a:xfrm rot="0" flipH="0" flipV="0">
            <a:off x="9295434" y="7457594"/>
            <a:ext cx="148742" cy="166420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5" name="Freeform 4155">
            <a:hlinkClick r:id="rId101"/>
          </p:cNvPr>
          <p:cNvSpPr/>
          <p:nvPr/>
        </p:nvSpPr>
        <p:spPr>
          <a:xfrm rot="0" flipH="0" flipV="0">
            <a:off x="9473742" y="7457594"/>
            <a:ext cx="70408" cy="162153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6" name="Freeform 4156">
            <a:hlinkClick r:id="rId101"/>
          </p:cNvPr>
          <p:cNvSpPr/>
          <p:nvPr/>
        </p:nvSpPr>
        <p:spPr>
          <a:xfrm rot="0" flipH="0" flipV="0">
            <a:off x="9563963" y="7417970"/>
            <a:ext cx="71323" cy="206044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7" name="Freeform 4157">
            <a:hlinkClick r:id="rId101"/>
          </p:cNvPr>
          <p:cNvSpPr/>
          <p:nvPr/>
        </p:nvSpPr>
        <p:spPr>
          <a:xfrm rot="0" flipH="0" flipV="0">
            <a:off x="9664547" y="7400292"/>
            <a:ext cx="125272" cy="219456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8" name="Freeform 4158">
            <a:hlinkClick r:id="rId101"/>
          </p:cNvPr>
          <p:cNvSpPr/>
          <p:nvPr/>
        </p:nvSpPr>
        <p:spPr>
          <a:xfrm rot="0" flipH="0" flipV="0">
            <a:off x="9824262" y="7531051"/>
            <a:ext cx="77114" cy="18897"/>
          </a:xfrm>
          <a:custGeom>
            <a:pathLst>
              <a:path w="3213100" h="787400">
                <a:moveTo>
                  <a:pt x="3213100" y="0"/>
                </a:moveTo>
                <a:lnTo>
                  <a:pt x="3213100" y="787400"/>
                </a:lnTo>
                <a:lnTo>
                  <a:pt x="0" y="787400"/>
                </a:lnTo>
                <a:lnTo>
                  <a:pt x="0" y="0"/>
                </a:lnTo>
                <a:close/>
                <a:moveTo>
                  <a:pt x="3187700" y="36957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9" name="Freeform 4159">
            <a:hlinkClick r:id="rId101"/>
          </p:cNvPr>
          <p:cNvSpPr/>
          <p:nvPr/>
        </p:nvSpPr>
        <p:spPr>
          <a:xfrm rot="0" flipH="0" flipV="0">
            <a:off x="9930638" y="7400292"/>
            <a:ext cx="145084" cy="223723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0" name="Freeform 4160">
            <a:hlinkClick r:id="rId101"/>
          </p:cNvPr>
          <p:cNvSpPr/>
          <p:nvPr/>
        </p:nvSpPr>
        <p:spPr>
          <a:xfrm rot="0" flipH="0" flipV="0">
            <a:off x="10113822" y="7457594"/>
            <a:ext cx="148742" cy="166420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1" name="Freeform 4161">
            <a:hlinkClick r:id="rId101"/>
          </p:cNvPr>
          <p:cNvSpPr/>
          <p:nvPr/>
        </p:nvSpPr>
        <p:spPr>
          <a:xfrm rot="0" flipH="0" flipV="0">
            <a:off x="10283291" y="7457594"/>
            <a:ext cx="124358" cy="166420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2" name="Freeform 4162">
            <a:hlinkClick r:id="rId101"/>
          </p:cNvPr>
          <p:cNvSpPr/>
          <p:nvPr/>
        </p:nvSpPr>
        <p:spPr>
          <a:xfrm rot="0" flipH="0" flipV="0">
            <a:off x="10443616" y="7400292"/>
            <a:ext cx="125272" cy="219456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3" name="Freeform 4163">
            <a:hlinkClick r:id="rId101"/>
          </p:cNvPr>
          <p:cNvSpPr/>
          <p:nvPr/>
        </p:nvSpPr>
        <p:spPr>
          <a:xfrm rot="0" flipH="0" flipV="0">
            <a:off x="10615218" y="7400292"/>
            <a:ext cx="145084" cy="223723"/>
          </a:xfrm>
          <a:custGeom>
            <a:pathLst>
              <a:path w="6045200" h="9321800">
                <a:moveTo>
                  <a:pt x="762000" y="5829300"/>
                </a:moveTo>
                <a:cubicBezTo>
                  <a:pt x="762000" y="6227234"/>
                  <a:pt x="810683" y="6597650"/>
                  <a:pt x="908050" y="6940550"/>
                </a:cubicBezTo>
                <a:cubicBezTo>
                  <a:pt x="1005416" y="7283450"/>
                  <a:pt x="1147233" y="7579784"/>
                  <a:pt x="1333500" y="7829550"/>
                </a:cubicBezTo>
                <a:cubicBezTo>
                  <a:pt x="1519766" y="8079317"/>
                  <a:pt x="1752600" y="8276167"/>
                  <a:pt x="2032000" y="8420100"/>
                </a:cubicBezTo>
                <a:cubicBezTo>
                  <a:pt x="2311400" y="8564034"/>
                  <a:pt x="2628900" y="8636000"/>
                  <a:pt x="2984500" y="8636000"/>
                </a:cubicBezTo>
                <a:cubicBezTo>
                  <a:pt x="3306233" y="8636000"/>
                  <a:pt x="3602566" y="8578850"/>
                  <a:pt x="3873500" y="8464550"/>
                </a:cubicBezTo>
                <a:cubicBezTo>
                  <a:pt x="4144433" y="8350250"/>
                  <a:pt x="4381500" y="8183034"/>
                  <a:pt x="4584700" y="7962900"/>
                </a:cubicBezTo>
                <a:cubicBezTo>
                  <a:pt x="4787900" y="7742767"/>
                  <a:pt x="4946650" y="7473950"/>
                  <a:pt x="5060950" y="7156450"/>
                </a:cubicBezTo>
                <a:cubicBezTo>
                  <a:pt x="5175250" y="6838950"/>
                  <a:pt x="5232400" y="6472767"/>
                  <a:pt x="5232400" y="6057900"/>
                </a:cubicBezTo>
                <a:cubicBezTo>
                  <a:pt x="5249333" y="5643034"/>
                  <a:pt x="5215466" y="5255684"/>
                  <a:pt x="5130800" y="4895850"/>
                </a:cubicBezTo>
                <a:cubicBezTo>
                  <a:pt x="5046133" y="4536017"/>
                  <a:pt x="4910666" y="4220634"/>
                  <a:pt x="4724400" y="3949700"/>
                </a:cubicBezTo>
                <a:cubicBezTo>
                  <a:pt x="4538133" y="3678767"/>
                  <a:pt x="4298950" y="3464984"/>
                  <a:pt x="4006850" y="3308350"/>
                </a:cubicBezTo>
                <a:cubicBezTo>
                  <a:pt x="3714750" y="3151717"/>
                  <a:pt x="3373966" y="3073400"/>
                  <a:pt x="2984500" y="3073400"/>
                </a:cubicBezTo>
                <a:cubicBezTo>
                  <a:pt x="2637366" y="3073400"/>
                  <a:pt x="2326216" y="3147484"/>
                  <a:pt x="2051050" y="3295650"/>
                </a:cubicBezTo>
                <a:cubicBezTo>
                  <a:pt x="1775883" y="3443817"/>
                  <a:pt x="1543050" y="3642784"/>
                  <a:pt x="1352550" y="3892550"/>
                </a:cubicBezTo>
                <a:cubicBezTo>
                  <a:pt x="1162050" y="4142317"/>
                  <a:pt x="1016000" y="4434417"/>
                  <a:pt x="914400" y="4768850"/>
                </a:cubicBezTo>
                <a:cubicBezTo>
                  <a:pt x="812800" y="5103284"/>
                  <a:pt x="762000" y="5456767"/>
                  <a:pt x="762000" y="5829300"/>
                </a:cubicBezTo>
                <a:close/>
                <a:moveTo>
                  <a:pt x="2311400" y="9144000"/>
                </a:moveTo>
                <a:moveTo>
                  <a:pt x="762000" y="9144000"/>
                </a:moveTo>
                <a:lnTo>
                  <a:pt x="0" y="9144000"/>
                </a:lnTo>
                <a:lnTo>
                  <a:pt x="0" y="0"/>
                </a:lnTo>
                <a:lnTo>
                  <a:pt x="762000" y="0"/>
                </a:lnTo>
                <a:lnTo>
                  <a:pt x="762000" y="3619500"/>
                </a:lnTo>
                <a:cubicBezTo>
                  <a:pt x="1007533" y="3213100"/>
                  <a:pt x="1344083" y="2906184"/>
                  <a:pt x="1771650" y="2698750"/>
                </a:cubicBezTo>
                <a:cubicBezTo>
                  <a:pt x="2199216" y="2491317"/>
                  <a:pt x="2645833" y="2387600"/>
                  <a:pt x="3111500" y="2387600"/>
                </a:cubicBezTo>
                <a:cubicBezTo>
                  <a:pt x="3611033" y="2387600"/>
                  <a:pt x="4044950" y="2482850"/>
                  <a:pt x="4413250" y="2673350"/>
                </a:cubicBezTo>
                <a:cubicBezTo>
                  <a:pt x="4781550" y="2863850"/>
                  <a:pt x="5086350" y="3117850"/>
                  <a:pt x="5327650" y="3435350"/>
                </a:cubicBezTo>
                <a:cubicBezTo>
                  <a:pt x="5568950" y="3752850"/>
                  <a:pt x="5748866" y="4123267"/>
                  <a:pt x="5867400" y="4546600"/>
                </a:cubicBezTo>
                <a:cubicBezTo>
                  <a:pt x="5985933" y="4969934"/>
                  <a:pt x="6045200" y="5410200"/>
                  <a:pt x="6045200" y="5867400"/>
                </a:cubicBezTo>
                <a:cubicBezTo>
                  <a:pt x="6045200" y="6350000"/>
                  <a:pt x="5990166" y="6802967"/>
                  <a:pt x="5880100" y="7226300"/>
                </a:cubicBezTo>
                <a:cubicBezTo>
                  <a:pt x="5770033" y="7649634"/>
                  <a:pt x="5594350" y="8015817"/>
                  <a:pt x="5353050" y="8324850"/>
                </a:cubicBezTo>
                <a:cubicBezTo>
                  <a:pt x="5111750" y="8633884"/>
                  <a:pt x="4804833" y="8877300"/>
                  <a:pt x="4432300" y="9055100"/>
                </a:cubicBezTo>
                <a:cubicBezTo>
                  <a:pt x="4059766" y="9232900"/>
                  <a:pt x="3606800" y="9321800"/>
                  <a:pt x="3073400" y="9321800"/>
                </a:cubicBezTo>
                <a:cubicBezTo>
                  <a:pt x="2861733" y="9321800"/>
                  <a:pt x="2645833" y="9292166"/>
                  <a:pt x="2425700" y="9232900"/>
                </a:cubicBezTo>
                <a:cubicBezTo>
                  <a:pt x="2205566" y="9173633"/>
                  <a:pt x="1991783" y="9088967"/>
                  <a:pt x="1784350" y="8978900"/>
                </a:cubicBezTo>
                <a:cubicBezTo>
                  <a:pt x="1576916" y="8868834"/>
                  <a:pt x="1386416" y="8731250"/>
                  <a:pt x="1212850" y="8566150"/>
                </a:cubicBezTo>
                <a:cubicBezTo>
                  <a:pt x="1039283" y="8401050"/>
                  <a:pt x="897466" y="8208434"/>
                  <a:pt x="787400" y="7988300"/>
                </a:cubicBezTo>
                <a:lnTo>
                  <a:pt x="762000" y="7988300"/>
                </a:lnTo>
                <a:close/>
                <a:moveTo>
                  <a:pt x="-1003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4" name="Freeform 4164">
            <a:hlinkClick r:id="rId101"/>
          </p:cNvPr>
          <p:cNvSpPr/>
          <p:nvPr/>
        </p:nvSpPr>
        <p:spPr>
          <a:xfrm rot="0" flipH="0" flipV="0">
            <a:off x="10788954" y="7457594"/>
            <a:ext cx="146304" cy="166420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5" name="Freeform 4165">
            <a:hlinkClick r:id="rId101"/>
          </p:cNvPr>
          <p:cNvSpPr/>
          <p:nvPr/>
        </p:nvSpPr>
        <p:spPr>
          <a:xfrm rot="0" flipH="0" flipV="0">
            <a:off x="10960861" y="7457594"/>
            <a:ext cx="148742" cy="166420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6" name="Freeform 4166">
            <a:hlinkClick r:id="rId101"/>
          </p:cNvPr>
          <p:cNvSpPr/>
          <p:nvPr/>
        </p:nvSpPr>
        <p:spPr>
          <a:xfrm rot="0" flipH="0" flipV="0">
            <a:off x="11139170" y="7457594"/>
            <a:ext cx="70408" cy="162153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7" name="Freeform 4167">
            <a:hlinkClick r:id="rId101"/>
          </p:cNvPr>
          <p:cNvSpPr/>
          <p:nvPr/>
        </p:nvSpPr>
        <p:spPr>
          <a:xfrm rot="0" flipH="0" flipV="0">
            <a:off x="11229390" y="7400292"/>
            <a:ext cx="145084" cy="223723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0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216" name="Freeform 216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" name="Freeform 217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18" name="Picture 218"/>
          <p:cNvPicPr>
            <a:picLocks noChangeAspect="0" noChangeArrowheads="1"/>
          </p:cNvPicPr>
          <p:nvPr/>
        </p:nvPicPr>
        <p:blipFill>
          <a:blip r:embed="rId2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219" name="Picture 219"/>
          <p:cNvPicPr>
            <a:picLocks noChangeAspect="0" noChangeArrowheads="1"/>
          </p:cNvPicPr>
          <p:nvPr/>
        </p:nvPicPr>
        <p:blipFill>
          <a:blip r:embed="rId2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220" name="Freeform 220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21" name="Picture 221"/>
          <p:cNvPicPr>
            <a:picLocks noChangeAspect="0" noChangeArrowheads="1"/>
          </p:cNvPicPr>
          <p:nvPr/>
        </p:nvPicPr>
        <p:blipFill>
          <a:blip r:embed="rId2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sp>
        <p:nvSpPr>
          <p:cNvPr id="222" name="Freeform 222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23" name="Picture 223"/>
          <p:cNvPicPr>
            <a:picLocks noChangeAspect="0" noChangeArrowheads="1"/>
          </p:cNvPicPr>
          <p:nvPr/>
        </p:nvPicPr>
        <p:blipFill>
          <a:blip r:embed="rId2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46336" y="25089"/>
            <a:ext cx="897024" cy="919552"/>
          </a:xfrm>
          <a:prstGeom prst="rect">
            <a:avLst/>
          </a:prstGeom>
          <a:noFill/>
          <a:extLst/>
        </p:spPr>
      </p:pic>
      <p:pic>
        <p:nvPicPr>
          <p:cNvPr id="224" name="Picture 224"/>
          <p:cNvPicPr>
            <a:picLocks noChangeAspect="0" noChangeArrowheads="1"/>
          </p:cNvPicPr>
          <p:nvPr/>
        </p:nvPicPr>
        <p:blipFill>
          <a:blip r:embed="rId2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225" name="Picture 225"/>
          <p:cNvPicPr>
            <a:picLocks noChangeAspect="0" noChangeArrowheads="1"/>
          </p:cNvPicPr>
          <p:nvPr/>
        </p:nvPicPr>
        <p:blipFill>
          <a:blip r:embed="rId2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25284" y="0"/>
            <a:ext cx="1041207" cy="971675"/>
          </a:xfrm>
          <a:prstGeom prst="rect">
            <a:avLst/>
          </a:prstGeom>
          <a:noFill/>
          <a:extLst/>
        </p:spPr>
      </p:pic>
      <p:sp>
        <p:nvSpPr>
          <p:cNvPr id="226" name="Rectangle 226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227" name="Freeform 227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" name="Freeform 228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" name="Freeform 229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" name="Freeform 230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" name="Freeform 231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" name="Freeform 232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" name="Freeform 233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" name="Freeform 234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" name="Freeform 235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" name="Freeform 236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" name="Freeform 237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" name="Freeform 238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" name="Freeform 239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" name="Freeform 240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" name="Freeform 241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" name="Freeform 242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" name="Freeform 243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" name="Freeform 244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" name="Freeform 245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" name="Freeform 246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" name="Freeform 247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" name="Freeform 248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" name="Freeform 249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" name="Freeform 250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" name="Freeform 251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" name="Freeform 252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" name="Freeform 253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" name="Freeform 254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" name="Freeform 255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" name="Freeform 256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" name="Freeform 257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" name="Freeform 258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" name="Freeform 259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" name="Rectangle 260"/>
          <p:cNvSpPr/>
          <p:nvPr/>
        </p:nvSpPr>
        <p:spPr>
          <a:xfrm rot="0" flipH="0" flipV="0">
            <a:off x="2641743" y="26099"/>
            <a:ext cx="7772413" cy="865075"/>
          </a:xfrm>
          <a:prstGeom prst="rect">
            <a:avLst/>
          </a:prstGeom>
        </p:spPr>
      </p:sp>
      <p:sp>
        <p:nvSpPr>
          <p:cNvPr id="261" name="Freeform 261"/>
          <p:cNvSpPr/>
          <p:nvPr/>
        </p:nvSpPr>
        <p:spPr>
          <a:xfrm rot="0" flipH="0" flipV="0">
            <a:off x="2696655" y="206323"/>
            <a:ext cx="367837" cy="519045"/>
          </a:xfrm>
          <a:custGeom>
            <a:pathLst>
              <a:path w="6480175" h="9144000">
                <a:moveTo>
                  <a:pt x="0" y="0"/>
                </a:moveTo>
                <a:lnTo>
                  <a:pt x="6480175" y="0"/>
                </a:lnTo>
                <a:lnTo>
                  <a:pt x="6480175" y="1600200"/>
                </a:lnTo>
                <a:lnTo>
                  <a:pt x="1897658" y="1600200"/>
                </a:lnTo>
                <a:lnTo>
                  <a:pt x="1897658" y="3708400"/>
                </a:lnTo>
                <a:lnTo>
                  <a:pt x="5909668" y="3708400"/>
                </a:lnTo>
                <a:lnTo>
                  <a:pt x="5909668" y="5283200"/>
                </a:lnTo>
                <a:lnTo>
                  <a:pt x="1897658" y="5283200"/>
                </a:lnTo>
                <a:lnTo>
                  <a:pt x="1897658" y="9144000"/>
                </a:lnTo>
                <a:lnTo>
                  <a:pt x="0" y="9144000"/>
                </a:lnTo>
                <a:close/>
                <a:moveTo>
                  <a:pt x="8176618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" name="Freeform 262"/>
          <p:cNvSpPr/>
          <p:nvPr/>
        </p:nvSpPr>
        <p:spPr>
          <a:xfrm rot="0" flipH="0" flipV="0">
            <a:off x="3089456" y="331759"/>
            <a:ext cx="381218" cy="548601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" name="Freeform 263"/>
          <p:cNvSpPr/>
          <p:nvPr/>
        </p:nvSpPr>
        <p:spPr>
          <a:xfrm rot="0" flipH="0" flipV="0">
            <a:off x="3490418" y="331759"/>
            <a:ext cx="381218" cy="548601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" name="Freeform 264"/>
          <p:cNvSpPr/>
          <p:nvPr/>
        </p:nvSpPr>
        <p:spPr>
          <a:xfrm rot="0" flipH="0" flipV="0">
            <a:off x="3907229" y="331038"/>
            <a:ext cx="350231" cy="407306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" name="Freeform 265"/>
          <p:cNvSpPr/>
          <p:nvPr/>
        </p:nvSpPr>
        <p:spPr>
          <a:xfrm rot="0" flipH="0" flipV="0">
            <a:off x="4333175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" name="Freeform 266"/>
          <p:cNvSpPr/>
          <p:nvPr/>
        </p:nvSpPr>
        <p:spPr>
          <a:xfrm rot="0" flipH="0" flipV="0">
            <a:off x="4530984" y="208486"/>
            <a:ext cx="353047" cy="516882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" name="Freeform 267"/>
          <p:cNvSpPr/>
          <p:nvPr/>
        </p:nvSpPr>
        <p:spPr>
          <a:xfrm rot="0" flipH="0" flipV="0">
            <a:off x="4909419" y="329597"/>
            <a:ext cx="392122" cy="40874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" name="Freeform 268"/>
          <p:cNvSpPr/>
          <p:nvPr/>
        </p:nvSpPr>
        <p:spPr>
          <a:xfrm rot="0" flipH="0" flipV="0">
            <a:off x="5374725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" name="Freeform 269"/>
          <p:cNvSpPr/>
          <p:nvPr/>
        </p:nvSpPr>
        <p:spPr>
          <a:xfrm rot="0" flipH="0" flipV="0">
            <a:off x="5575700" y="207044"/>
            <a:ext cx="100317" cy="518324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" name="Freeform 270"/>
          <p:cNvSpPr/>
          <p:nvPr/>
        </p:nvSpPr>
        <p:spPr>
          <a:xfrm rot="0" flipH="0" flipV="0">
            <a:off x="5775965" y="207044"/>
            <a:ext cx="100317" cy="518324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" name="Freeform 271"/>
          <p:cNvSpPr/>
          <p:nvPr/>
        </p:nvSpPr>
        <p:spPr>
          <a:xfrm rot="0" flipH="0" flipV="0">
            <a:off x="5943846" y="331759"/>
            <a:ext cx="364090" cy="40658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" name="Freeform 272"/>
          <p:cNvSpPr/>
          <p:nvPr/>
        </p:nvSpPr>
        <p:spPr>
          <a:xfrm rot="0" flipH="0" flipV="0">
            <a:off x="6574292" y="331759"/>
            <a:ext cx="222813" cy="393609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" name="Freeform 273"/>
          <p:cNvSpPr/>
          <p:nvPr/>
        </p:nvSpPr>
        <p:spPr>
          <a:xfrm rot="0" flipH="0" flipV="0">
            <a:off x="6857320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" name="Freeform 274"/>
          <p:cNvSpPr/>
          <p:nvPr/>
        </p:nvSpPr>
        <p:spPr>
          <a:xfrm rot="0" flipH="0" flipV="0">
            <a:off x="7057585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" name="Freeform 275"/>
          <p:cNvSpPr/>
          <p:nvPr/>
        </p:nvSpPr>
        <p:spPr>
          <a:xfrm rot="0" flipH="0" flipV="0">
            <a:off x="7217018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" name="Freeform 276"/>
          <p:cNvSpPr/>
          <p:nvPr/>
        </p:nvSpPr>
        <p:spPr>
          <a:xfrm rot="0" flipH="0" flipV="0">
            <a:off x="7457077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" name="Freeform 277"/>
          <p:cNvSpPr/>
          <p:nvPr/>
        </p:nvSpPr>
        <p:spPr>
          <a:xfrm rot="0" flipH="0" flipV="0">
            <a:off x="7710516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" name="Freeform 278"/>
          <p:cNvSpPr/>
          <p:nvPr/>
        </p:nvSpPr>
        <p:spPr>
          <a:xfrm rot="0" flipH="0" flipV="0">
            <a:off x="8111479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" name="Freeform 279"/>
          <p:cNvSpPr/>
          <p:nvPr/>
        </p:nvSpPr>
        <p:spPr>
          <a:xfrm rot="0" flipH="0" flipV="0">
            <a:off x="8699325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" name="Freeform 280"/>
          <p:cNvSpPr/>
          <p:nvPr/>
        </p:nvSpPr>
        <p:spPr>
          <a:xfrm rot="0" flipH="0" flipV="0">
            <a:off x="8939383" y="331759"/>
            <a:ext cx="381218" cy="548601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" name="Freeform 281"/>
          <p:cNvSpPr/>
          <p:nvPr/>
        </p:nvSpPr>
        <p:spPr>
          <a:xfrm rot="0" flipH="0" flipV="0">
            <a:off x="9356194" y="199835"/>
            <a:ext cx="392122" cy="538509"/>
          </a:xfrm>
          <a:custGeom>
            <a:pathLst>
              <a:path w="6908006" h="9486900">
                <a:moveTo>
                  <a:pt x="3447852" y="8013700"/>
                </a:moveTo>
                <a:cubicBezTo>
                  <a:pt x="3964583" y="8013700"/>
                  <a:pt x="4361392" y="7830014"/>
                  <a:pt x="4638278" y="7462640"/>
                </a:cubicBezTo>
                <a:cubicBezTo>
                  <a:pt x="4915297" y="7095266"/>
                  <a:pt x="5053806" y="6573044"/>
                  <a:pt x="5053806" y="5895975"/>
                </a:cubicBezTo>
                <a:cubicBezTo>
                  <a:pt x="5053806" y="5219039"/>
                  <a:pt x="4915297" y="4697942"/>
                  <a:pt x="4638278" y="4332685"/>
                </a:cubicBezTo>
                <a:cubicBezTo>
                  <a:pt x="4361392" y="3967295"/>
                  <a:pt x="3964583" y="3784600"/>
                  <a:pt x="3447852" y="3784600"/>
                </a:cubicBezTo>
                <a:cubicBezTo>
                  <a:pt x="2931120" y="3784600"/>
                  <a:pt x="2533187" y="3967295"/>
                  <a:pt x="2254052" y="4332685"/>
                </a:cubicBezTo>
                <a:cubicBezTo>
                  <a:pt x="1975049" y="4697942"/>
                  <a:pt x="1835547" y="5219039"/>
                  <a:pt x="1835547" y="5895975"/>
                </a:cubicBezTo>
                <a:cubicBezTo>
                  <a:pt x="1835547" y="6573044"/>
                  <a:pt x="1975049" y="7095266"/>
                  <a:pt x="2254052" y="7462640"/>
                </a:cubicBezTo>
                <a:cubicBezTo>
                  <a:pt x="2533187" y="7830014"/>
                  <a:pt x="2931120" y="8013700"/>
                  <a:pt x="3447852" y="8013700"/>
                </a:cubicBezTo>
                <a:close/>
                <a:moveTo>
                  <a:pt x="835224" y="9258300"/>
                </a:moveTo>
                <a:moveTo>
                  <a:pt x="6908006" y="5889625"/>
                </a:moveTo>
                <a:cubicBezTo>
                  <a:pt x="6908006" y="6880225"/>
                  <a:pt x="6622719" y="7727421"/>
                  <a:pt x="6052145" y="8431213"/>
                </a:cubicBezTo>
                <a:cubicBezTo>
                  <a:pt x="5481704" y="9135005"/>
                  <a:pt x="4615656" y="9486900"/>
                  <a:pt x="3454003" y="9486900"/>
                </a:cubicBezTo>
                <a:cubicBezTo>
                  <a:pt x="2292350" y="9486900"/>
                  <a:pt x="1426236" y="9135005"/>
                  <a:pt x="855663" y="8431213"/>
                </a:cubicBezTo>
                <a:cubicBezTo>
                  <a:pt x="285221" y="7727421"/>
                  <a:pt x="0" y="6880225"/>
                  <a:pt x="0" y="5889625"/>
                </a:cubicBezTo>
                <a:cubicBezTo>
                  <a:pt x="0" y="4915430"/>
                  <a:pt x="285221" y="4071276"/>
                  <a:pt x="855663" y="3357166"/>
                </a:cubicBezTo>
                <a:cubicBezTo>
                  <a:pt x="1426236" y="2643055"/>
                  <a:pt x="2292350" y="2286000"/>
                  <a:pt x="3454003" y="2286000"/>
                </a:cubicBezTo>
                <a:cubicBezTo>
                  <a:pt x="4615656" y="2286000"/>
                  <a:pt x="5481704" y="2643055"/>
                  <a:pt x="6052145" y="3357166"/>
                </a:cubicBezTo>
                <a:cubicBezTo>
                  <a:pt x="6622719" y="4071276"/>
                  <a:pt x="6908006" y="4915430"/>
                  <a:pt x="6908006" y="5889625"/>
                </a:cubicBezTo>
                <a:close/>
                <a:moveTo>
                  <a:pt x="2959299" y="9258300"/>
                </a:moveTo>
                <a:moveTo>
                  <a:pt x="3881834" y="0"/>
                </a:moveTo>
                <a:lnTo>
                  <a:pt x="5500489" y="0"/>
                </a:lnTo>
                <a:lnTo>
                  <a:pt x="5500489" y="1473200"/>
                </a:lnTo>
                <a:lnTo>
                  <a:pt x="3881834" y="1473200"/>
                </a:lnTo>
                <a:close/>
                <a:moveTo>
                  <a:pt x="8848924" y="9258300"/>
                </a:moveTo>
                <a:moveTo>
                  <a:pt x="1401366" y="0"/>
                </a:moveTo>
                <a:lnTo>
                  <a:pt x="3020020" y="0"/>
                </a:lnTo>
                <a:lnTo>
                  <a:pt x="3020020" y="1473200"/>
                </a:lnTo>
                <a:lnTo>
                  <a:pt x="1401366" y="1473200"/>
                </a:lnTo>
                <a:close/>
                <a:moveTo>
                  <a:pt x="8848924" y="9258300"/>
                </a:moveTo>
                <a:moveTo>
                  <a:pt x="3454003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" name="Freeform 282"/>
          <p:cNvSpPr/>
          <p:nvPr/>
        </p:nvSpPr>
        <p:spPr>
          <a:xfrm rot="0" flipH="0" flipV="0">
            <a:off x="9780669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" name="Freeform 283"/>
          <p:cNvSpPr/>
          <p:nvPr/>
        </p:nvSpPr>
        <p:spPr>
          <a:xfrm rot="0" flipH="0" flipV="0">
            <a:off x="10034109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" name="Rectangle 284"/>
          <p:cNvSpPr/>
          <p:nvPr/>
        </p:nvSpPr>
        <p:spPr>
          <a:xfrm rot="0" flipH="0" flipV="0">
            <a:off x="6632728" y="9395894"/>
            <a:ext cx="141223" cy="304798"/>
          </a:xfrm>
          <a:prstGeom prst="rect">
            <a:avLst/>
          </a:prstGeom>
        </p:spPr>
      </p:sp>
      <p:sp>
        <p:nvSpPr>
          <p:cNvPr id="285" name="Freeform 285"/>
          <p:cNvSpPr/>
          <p:nvPr/>
        </p:nvSpPr>
        <p:spPr>
          <a:xfrm rot="0" flipH="0" flipV="0">
            <a:off x="6640665" y="9461680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" name="Rectangle 286"/>
          <p:cNvSpPr/>
          <p:nvPr/>
        </p:nvSpPr>
        <p:spPr>
          <a:xfrm rot="0" flipH="0" flipV="0">
            <a:off x="317499" y="1072617"/>
            <a:ext cx="11882729" cy="858518"/>
          </a:xfrm>
          <a:prstGeom prst="rect">
            <a:avLst/>
          </a:prstGeom>
        </p:spPr>
      </p:sp>
      <p:sp>
        <p:nvSpPr>
          <p:cNvPr id="287" name="Freeform 287"/>
          <p:cNvSpPr/>
          <p:nvPr/>
        </p:nvSpPr>
        <p:spPr>
          <a:xfrm rot="0" flipH="0" flipV="0">
            <a:off x="321766" y="1161517"/>
            <a:ext cx="208381" cy="256032"/>
          </a:xfrm>
          <a:custGeom>
            <a:pathLst>
              <a:path w="7442200" h="9144000">
                <a:moveTo>
                  <a:pt x="3683000" y="4406900"/>
                </a:moveTo>
                <a:lnTo>
                  <a:pt x="6438900" y="0"/>
                </a:lnTo>
                <a:lnTo>
                  <a:pt x="7442200" y="0"/>
                </a:lnTo>
                <a:lnTo>
                  <a:pt x="4127500" y="5156200"/>
                </a:lnTo>
                <a:lnTo>
                  <a:pt x="4127500" y="9144000"/>
                </a:lnTo>
                <a:lnTo>
                  <a:pt x="3263900" y="9144000"/>
                </a:lnTo>
                <a:lnTo>
                  <a:pt x="3263900" y="5219700"/>
                </a:lnTo>
                <a:lnTo>
                  <a:pt x="0" y="0"/>
                </a:lnTo>
                <a:lnTo>
                  <a:pt x="990600" y="0"/>
                </a:lnTo>
                <a:close/>
                <a:moveTo>
                  <a:pt x="4584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" name="Freeform 288"/>
          <p:cNvSpPr/>
          <p:nvPr/>
        </p:nvSpPr>
        <p:spPr>
          <a:xfrm rot="0" flipH="0" flipV="0">
            <a:off x="557529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" name="Freeform 289"/>
          <p:cNvSpPr/>
          <p:nvPr/>
        </p:nvSpPr>
        <p:spPr>
          <a:xfrm rot="0" flipH="0" flipV="0">
            <a:off x="853744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" name="Freeform 290"/>
          <p:cNvSpPr/>
          <p:nvPr/>
        </p:nvSpPr>
        <p:spPr>
          <a:xfrm rot="0" flipH="0" flipV="0">
            <a:off x="1143558" y="1173607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" name="Freeform 291"/>
          <p:cNvSpPr/>
          <p:nvPr/>
        </p:nvSpPr>
        <p:spPr>
          <a:xfrm rot="0" flipH="0" flipV="0">
            <a:off x="1351584" y="1228370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" name="Freeform 292"/>
          <p:cNvSpPr/>
          <p:nvPr/>
        </p:nvSpPr>
        <p:spPr>
          <a:xfrm rot="0" flipH="0" flipV="0">
            <a:off x="1469999" y="1228370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" name="Freeform 293"/>
          <p:cNvSpPr/>
          <p:nvPr/>
        </p:nvSpPr>
        <p:spPr>
          <a:xfrm rot="0" flipH="0" flipV="0">
            <a:off x="1574545" y="1233348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" name="Freeform 294"/>
          <p:cNvSpPr/>
          <p:nvPr/>
        </p:nvSpPr>
        <p:spPr>
          <a:xfrm rot="0" flipH="0" flipV="0">
            <a:off x="1770125" y="1161517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" name="Freeform 295"/>
          <p:cNvSpPr/>
          <p:nvPr/>
        </p:nvSpPr>
        <p:spPr>
          <a:xfrm rot="0" flipH="0" flipV="0">
            <a:off x="1940102" y="12283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" name="Freeform 296"/>
          <p:cNvSpPr/>
          <p:nvPr/>
        </p:nvSpPr>
        <p:spPr>
          <a:xfrm rot="0" flipH="0" flipV="0">
            <a:off x="2117547" y="12283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" name="Freeform 297"/>
          <p:cNvSpPr/>
          <p:nvPr/>
        </p:nvSpPr>
        <p:spPr>
          <a:xfrm rot="0" flipH="0" flipV="0">
            <a:off x="2322017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" name="Freeform 298"/>
          <p:cNvSpPr/>
          <p:nvPr/>
        </p:nvSpPr>
        <p:spPr>
          <a:xfrm rot="0" flipH="0" flipV="0">
            <a:off x="2618231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" name="Freeform 299"/>
          <p:cNvSpPr/>
          <p:nvPr/>
        </p:nvSpPr>
        <p:spPr>
          <a:xfrm rot="0" flipH="0" flipV="0">
            <a:off x="2907690" y="12283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" name="Freeform 300"/>
          <p:cNvSpPr/>
          <p:nvPr/>
        </p:nvSpPr>
        <p:spPr>
          <a:xfrm rot="0" flipH="0" flipV="0">
            <a:off x="3217062" y="1161517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" name="Freeform 301"/>
          <p:cNvSpPr/>
          <p:nvPr/>
        </p:nvSpPr>
        <p:spPr>
          <a:xfrm rot="0" flipH="0" flipV="0">
            <a:off x="3292804" y="1233348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" name="Freeform 302"/>
          <p:cNvSpPr/>
          <p:nvPr/>
        </p:nvSpPr>
        <p:spPr>
          <a:xfrm rot="0" flipH="0" flipV="0">
            <a:off x="3478428" y="1228370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" name="Freeform 303"/>
          <p:cNvSpPr/>
          <p:nvPr/>
        </p:nvSpPr>
        <p:spPr>
          <a:xfrm rot="0" flipH="0" flipV="0">
            <a:off x="3688231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" name="Freeform 304"/>
          <p:cNvSpPr/>
          <p:nvPr/>
        </p:nvSpPr>
        <p:spPr>
          <a:xfrm rot="0" flipH="0" flipV="0">
            <a:off x="3885945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" name="Freeform 305"/>
          <p:cNvSpPr/>
          <p:nvPr/>
        </p:nvSpPr>
        <p:spPr>
          <a:xfrm rot="0" flipH="0" flipV="0">
            <a:off x="4071568" y="1228370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" name="Freeform 306"/>
          <p:cNvSpPr/>
          <p:nvPr/>
        </p:nvSpPr>
        <p:spPr>
          <a:xfrm rot="0" flipH="0" flipV="0">
            <a:off x="4272127" y="12283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" name="Freeform 307"/>
          <p:cNvSpPr/>
          <p:nvPr/>
        </p:nvSpPr>
        <p:spPr>
          <a:xfrm rot="0" flipH="0" flipV="0">
            <a:off x="4440681" y="11821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" name="Freeform 308"/>
          <p:cNvSpPr/>
          <p:nvPr/>
        </p:nvSpPr>
        <p:spPr>
          <a:xfrm rot="0" flipH="0" flipV="0">
            <a:off x="4548784" y="12283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" name="Freeform 309"/>
          <p:cNvSpPr/>
          <p:nvPr/>
        </p:nvSpPr>
        <p:spPr>
          <a:xfrm rot="0" flipH="0" flipV="0">
            <a:off x="4842509" y="1228370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" name="Freeform 310"/>
          <p:cNvSpPr/>
          <p:nvPr/>
        </p:nvSpPr>
        <p:spPr>
          <a:xfrm rot="0" flipH="0" flipV="0">
            <a:off x="5052313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" name="Freeform 311"/>
          <p:cNvSpPr/>
          <p:nvPr/>
        </p:nvSpPr>
        <p:spPr>
          <a:xfrm rot="0" flipH="0" flipV="0">
            <a:off x="5352084" y="1161517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" name="Freeform 312"/>
          <p:cNvSpPr/>
          <p:nvPr/>
        </p:nvSpPr>
        <p:spPr>
          <a:xfrm rot="0" flipH="0" flipV="0">
            <a:off x="5429960" y="11615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" name="Freeform 313"/>
          <p:cNvSpPr/>
          <p:nvPr/>
        </p:nvSpPr>
        <p:spPr>
          <a:xfrm rot="0" flipH="0" flipV="0">
            <a:off x="5497524" y="12283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" name="Freeform 314"/>
          <p:cNvSpPr/>
          <p:nvPr/>
        </p:nvSpPr>
        <p:spPr>
          <a:xfrm rot="0" flipH="0" flipV="0">
            <a:off x="5675324" y="1173607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" name="Freeform 315"/>
          <p:cNvSpPr/>
          <p:nvPr/>
        </p:nvSpPr>
        <p:spPr>
          <a:xfrm rot="0" flipH="0" flipV="0">
            <a:off x="5873038" y="1173607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" name="Freeform 316"/>
          <p:cNvSpPr/>
          <p:nvPr/>
        </p:nvSpPr>
        <p:spPr>
          <a:xfrm rot="0" flipH="0" flipV="0">
            <a:off x="6079997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" name="Freeform 317"/>
          <p:cNvSpPr/>
          <p:nvPr/>
        </p:nvSpPr>
        <p:spPr>
          <a:xfrm rot="0" flipH="0" flipV="0">
            <a:off x="6259219" y="11821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" name="Freeform 318"/>
          <p:cNvSpPr/>
          <p:nvPr/>
        </p:nvSpPr>
        <p:spPr>
          <a:xfrm rot="0" flipH="0" flipV="0">
            <a:off x="6357365" y="1233348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" name="Freeform 319"/>
          <p:cNvSpPr/>
          <p:nvPr/>
        </p:nvSpPr>
        <p:spPr>
          <a:xfrm rot="0" flipH="0" flipV="0">
            <a:off x="6554368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" name="Freeform 320"/>
          <p:cNvSpPr/>
          <p:nvPr/>
        </p:nvSpPr>
        <p:spPr>
          <a:xfrm rot="0" flipH="0" flipV="0">
            <a:off x="6732879" y="1233348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" name="Freeform 321"/>
          <p:cNvSpPr/>
          <p:nvPr/>
        </p:nvSpPr>
        <p:spPr>
          <a:xfrm rot="0" flipH="0" flipV="0">
            <a:off x="6911391" y="11821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" name="Freeform 322"/>
          <p:cNvSpPr/>
          <p:nvPr/>
        </p:nvSpPr>
        <p:spPr>
          <a:xfrm rot="0" flipH="0" flipV="0">
            <a:off x="7108038" y="1233348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" name="Freeform 323"/>
          <p:cNvSpPr/>
          <p:nvPr/>
        </p:nvSpPr>
        <p:spPr>
          <a:xfrm rot="0" flipH="0" flipV="0">
            <a:off x="7307529" y="11615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" name="Freeform 324"/>
          <p:cNvSpPr/>
          <p:nvPr/>
        </p:nvSpPr>
        <p:spPr>
          <a:xfrm rot="0" flipH="0" flipV="0">
            <a:off x="7386472" y="11615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" name="Freeform 325"/>
          <p:cNvSpPr/>
          <p:nvPr/>
        </p:nvSpPr>
        <p:spPr>
          <a:xfrm rot="0" flipH="0" flipV="0">
            <a:off x="7460437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" name="Freeform 326"/>
          <p:cNvSpPr/>
          <p:nvPr/>
        </p:nvSpPr>
        <p:spPr>
          <a:xfrm rot="0" flipH="0" flipV="0">
            <a:off x="7749895" y="12283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" name="Freeform 327"/>
          <p:cNvSpPr/>
          <p:nvPr/>
        </p:nvSpPr>
        <p:spPr>
          <a:xfrm rot="0" flipH="0" flipV="0">
            <a:off x="8036509" y="1233348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" name="Freeform 328"/>
          <p:cNvSpPr/>
          <p:nvPr/>
        </p:nvSpPr>
        <p:spPr>
          <a:xfrm rot="0" flipH="0" flipV="0">
            <a:off x="8233867" y="1233348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" name="Freeform 329"/>
          <p:cNvSpPr/>
          <p:nvPr/>
        </p:nvSpPr>
        <p:spPr>
          <a:xfrm rot="0" flipH="0" flipV="0">
            <a:off x="8419490" y="1228370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" name="Freeform 330"/>
          <p:cNvSpPr/>
          <p:nvPr/>
        </p:nvSpPr>
        <p:spPr>
          <a:xfrm rot="0" flipH="0" flipV="0">
            <a:off x="8620048" y="12283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" name="Freeform 331"/>
          <p:cNvSpPr/>
          <p:nvPr/>
        </p:nvSpPr>
        <p:spPr>
          <a:xfrm rot="0" flipH="0" flipV="0">
            <a:off x="8809227" y="11615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" name="Freeform 332"/>
          <p:cNvSpPr/>
          <p:nvPr/>
        </p:nvSpPr>
        <p:spPr>
          <a:xfrm rot="0" flipH="0" flipV="0">
            <a:off x="8884615" y="1161517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" name="Freeform 333"/>
          <p:cNvSpPr/>
          <p:nvPr/>
        </p:nvSpPr>
        <p:spPr>
          <a:xfrm rot="0" flipH="0" flipV="0">
            <a:off x="9044635" y="1233348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" name="Freeform 334"/>
          <p:cNvSpPr/>
          <p:nvPr/>
        </p:nvSpPr>
        <p:spPr>
          <a:xfrm rot="0" flipH="0" flipV="0">
            <a:off x="9238792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" name="Freeform 335"/>
          <p:cNvSpPr/>
          <p:nvPr/>
        </p:nvSpPr>
        <p:spPr>
          <a:xfrm rot="0" flipH="0" flipV="0">
            <a:off x="9535008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" name="Freeform 336"/>
          <p:cNvSpPr/>
          <p:nvPr/>
        </p:nvSpPr>
        <p:spPr>
          <a:xfrm rot="0" flipH="0" flipV="0">
            <a:off x="9824466" y="12283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" name="Freeform 337"/>
          <p:cNvSpPr/>
          <p:nvPr/>
        </p:nvSpPr>
        <p:spPr>
          <a:xfrm rot="0" flipH="0" flipV="0">
            <a:off x="10031780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" name="Freeform 338"/>
          <p:cNvSpPr/>
          <p:nvPr/>
        </p:nvSpPr>
        <p:spPr>
          <a:xfrm rot="0" flipH="0" flipV="0">
            <a:off x="10231627" y="11615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" name="Freeform 339"/>
          <p:cNvSpPr/>
          <p:nvPr/>
        </p:nvSpPr>
        <p:spPr>
          <a:xfrm rot="0" flipH="0" flipV="0">
            <a:off x="10308437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" name="Freeform 340"/>
          <p:cNvSpPr/>
          <p:nvPr/>
        </p:nvSpPr>
        <p:spPr>
          <a:xfrm rot="0" flipH="0" flipV="0">
            <a:off x="10496905" y="1173607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" name="Freeform 341"/>
          <p:cNvSpPr/>
          <p:nvPr/>
        </p:nvSpPr>
        <p:spPr>
          <a:xfrm rot="0" flipH="0" flipV="0">
            <a:off x="10783163" y="1233348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" name="Freeform 342"/>
          <p:cNvSpPr/>
          <p:nvPr/>
        </p:nvSpPr>
        <p:spPr>
          <a:xfrm rot="0" flipH="0" flipV="0">
            <a:off x="10971275" y="12283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" name="Freeform 343"/>
          <p:cNvSpPr/>
          <p:nvPr/>
        </p:nvSpPr>
        <p:spPr>
          <a:xfrm rot="0" flipH="0" flipV="0">
            <a:off x="11181435" y="1161517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" name="Freeform 344"/>
          <p:cNvSpPr/>
          <p:nvPr/>
        </p:nvSpPr>
        <p:spPr>
          <a:xfrm rot="0" flipH="0" flipV="0">
            <a:off x="11238686" y="11821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" name="Freeform 345"/>
          <p:cNvSpPr/>
          <p:nvPr/>
        </p:nvSpPr>
        <p:spPr>
          <a:xfrm rot="0" flipH="0" flipV="0">
            <a:off x="11346789" y="12283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" name="Freeform 346"/>
          <p:cNvSpPr/>
          <p:nvPr/>
        </p:nvSpPr>
        <p:spPr>
          <a:xfrm rot="0" flipH="0" flipV="0">
            <a:off x="11534190" y="1233348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" name="Freeform 347"/>
          <p:cNvSpPr/>
          <p:nvPr/>
        </p:nvSpPr>
        <p:spPr>
          <a:xfrm rot="0" flipH="0" flipV="0">
            <a:off x="11722303" y="12283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" name="Freeform 348"/>
          <p:cNvSpPr/>
          <p:nvPr/>
        </p:nvSpPr>
        <p:spPr>
          <a:xfrm rot="0" flipH="0" flipV="0">
            <a:off x="11920017" y="12283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" name="Freeform 349"/>
          <p:cNvSpPr/>
          <p:nvPr/>
        </p:nvSpPr>
        <p:spPr>
          <a:xfrm rot="0" flipH="0" flipV="0">
            <a:off x="323544" y="1665148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" name="Freeform 350"/>
          <p:cNvSpPr/>
          <p:nvPr/>
        </p:nvSpPr>
        <p:spPr>
          <a:xfrm rot="0" flipH="0" flipV="0">
            <a:off x="511657" y="16601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" name="Freeform 351"/>
          <p:cNvSpPr/>
          <p:nvPr/>
        </p:nvSpPr>
        <p:spPr>
          <a:xfrm rot="0" flipH="0" flipV="0">
            <a:off x="718616" y="1665148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" name="Freeform 352"/>
          <p:cNvSpPr/>
          <p:nvPr/>
        </p:nvSpPr>
        <p:spPr>
          <a:xfrm rot="0" flipH="0" flipV="0">
            <a:off x="916330" y="1593317"/>
            <a:ext cx="146151" cy="2560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" name="Freeform 353"/>
          <p:cNvSpPr/>
          <p:nvPr/>
        </p:nvSpPr>
        <p:spPr>
          <a:xfrm rot="0" flipH="0" flipV="0">
            <a:off x="1095552" y="16139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" name="Freeform 354"/>
          <p:cNvSpPr/>
          <p:nvPr/>
        </p:nvSpPr>
        <p:spPr>
          <a:xfrm rot="0" flipH="0" flipV="0">
            <a:off x="1215034" y="15933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" name="Freeform 355"/>
          <p:cNvSpPr/>
          <p:nvPr/>
        </p:nvSpPr>
        <p:spPr>
          <a:xfrm rot="0" flipH="0" flipV="0">
            <a:off x="1282598" y="16601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" name="Freeform 356"/>
          <p:cNvSpPr/>
          <p:nvPr/>
        </p:nvSpPr>
        <p:spPr>
          <a:xfrm rot="0" flipH="0" flipV="0">
            <a:off x="1500225" y="1818056"/>
            <a:ext cx="25958" cy="80010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" name="Freeform 357"/>
          <p:cNvSpPr/>
          <p:nvPr/>
        </p:nvSpPr>
        <p:spPr>
          <a:xfrm rot="0" flipH="0" flipV="0">
            <a:off x="1684426" y="16601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" name="Freeform 358"/>
          <p:cNvSpPr/>
          <p:nvPr/>
        </p:nvSpPr>
        <p:spPr>
          <a:xfrm rot="0" flipH="0" flipV="0">
            <a:off x="1983485" y="1665148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" name="Freeform 359"/>
          <p:cNvSpPr/>
          <p:nvPr/>
        </p:nvSpPr>
        <p:spPr>
          <a:xfrm rot="0" flipH="0" flipV="0">
            <a:off x="2162708" y="16139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" name="Freeform 360"/>
          <p:cNvSpPr/>
          <p:nvPr/>
        </p:nvSpPr>
        <p:spPr>
          <a:xfrm rot="0" flipH="0" flipV="0">
            <a:off x="2261565" y="16139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" name="Freeform 361"/>
          <p:cNvSpPr/>
          <p:nvPr/>
        </p:nvSpPr>
        <p:spPr>
          <a:xfrm rot="0" flipH="0" flipV="0">
            <a:off x="2369667" y="16601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" name="Freeform 362"/>
          <p:cNvSpPr/>
          <p:nvPr/>
        </p:nvSpPr>
        <p:spPr>
          <a:xfrm rot="0" flipH="0" flipV="0">
            <a:off x="2656992" y="16139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" name="Freeform 363"/>
          <p:cNvSpPr/>
          <p:nvPr/>
        </p:nvSpPr>
        <p:spPr>
          <a:xfrm rot="0" flipH="0" flipV="0">
            <a:off x="2755137" y="1665148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" name="Freeform 364"/>
          <p:cNvSpPr/>
          <p:nvPr/>
        </p:nvSpPr>
        <p:spPr>
          <a:xfrm rot="0" flipH="0" flipV="0">
            <a:off x="2940049" y="1605407"/>
            <a:ext cx="170688" cy="248920"/>
          </a:xfrm>
          <a:custGeom>
            <a:pathLst>
              <a:path w="6096000" h="8890000">
                <a:moveTo>
                  <a:pt x="3048000" y="8890000"/>
                </a:moveTo>
                <a:cubicBezTo>
                  <a:pt x="2624666" y="8881533"/>
                  <a:pt x="2228850" y="8805333"/>
                  <a:pt x="1860550" y="8661400"/>
                </a:cubicBezTo>
                <a:cubicBezTo>
                  <a:pt x="1492250" y="8517467"/>
                  <a:pt x="1170516" y="8301567"/>
                  <a:pt x="895350" y="8013700"/>
                </a:cubicBezTo>
                <a:cubicBezTo>
                  <a:pt x="620183" y="7725834"/>
                  <a:pt x="402166" y="7366000"/>
                  <a:pt x="241300" y="6934200"/>
                </a:cubicBezTo>
                <a:cubicBezTo>
                  <a:pt x="80433" y="6502400"/>
                  <a:pt x="0" y="5998634"/>
                  <a:pt x="0" y="5422900"/>
                </a:cubicBezTo>
                <a:cubicBezTo>
                  <a:pt x="0" y="4940300"/>
                  <a:pt x="63500" y="4489450"/>
                  <a:pt x="190500" y="4070350"/>
                </a:cubicBezTo>
                <a:cubicBezTo>
                  <a:pt x="317500" y="3651250"/>
                  <a:pt x="508000" y="3285067"/>
                  <a:pt x="762000" y="2971800"/>
                </a:cubicBezTo>
                <a:cubicBezTo>
                  <a:pt x="1016000" y="2658534"/>
                  <a:pt x="1333500" y="2410884"/>
                  <a:pt x="1714500" y="2228850"/>
                </a:cubicBezTo>
                <a:cubicBezTo>
                  <a:pt x="2095500" y="2046817"/>
                  <a:pt x="2540000" y="1955800"/>
                  <a:pt x="3048000" y="1955800"/>
                </a:cubicBezTo>
                <a:cubicBezTo>
                  <a:pt x="3564466" y="1955800"/>
                  <a:pt x="4013200" y="2046817"/>
                  <a:pt x="4394200" y="2228850"/>
                </a:cubicBezTo>
                <a:cubicBezTo>
                  <a:pt x="4775200" y="2410884"/>
                  <a:pt x="5092700" y="2656417"/>
                  <a:pt x="5346700" y="2965450"/>
                </a:cubicBezTo>
                <a:cubicBezTo>
                  <a:pt x="5600700" y="3274484"/>
                  <a:pt x="5789083" y="3640667"/>
                  <a:pt x="5911850" y="4064000"/>
                </a:cubicBezTo>
                <a:cubicBezTo>
                  <a:pt x="6034616" y="4487334"/>
                  <a:pt x="6096000" y="4940300"/>
                  <a:pt x="6096000" y="5422900"/>
                </a:cubicBezTo>
                <a:cubicBezTo>
                  <a:pt x="6096000" y="5947834"/>
                  <a:pt x="6024033" y="6421967"/>
                  <a:pt x="5880100" y="6845300"/>
                </a:cubicBezTo>
                <a:cubicBezTo>
                  <a:pt x="5736166" y="7268634"/>
                  <a:pt x="5530850" y="7632700"/>
                  <a:pt x="5264150" y="7937500"/>
                </a:cubicBezTo>
                <a:cubicBezTo>
                  <a:pt x="4997450" y="8242300"/>
                  <a:pt x="4675716" y="8477250"/>
                  <a:pt x="4298950" y="8642350"/>
                </a:cubicBezTo>
                <a:cubicBezTo>
                  <a:pt x="3922183" y="8807450"/>
                  <a:pt x="3505200" y="8890000"/>
                  <a:pt x="3048000" y="8890000"/>
                </a:cubicBezTo>
                <a:close/>
                <a:moveTo>
                  <a:pt x="-660400" y="8712200"/>
                </a:moveTo>
                <a:moveTo>
                  <a:pt x="5283200" y="5422900"/>
                </a:moveTo>
                <a:cubicBezTo>
                  <a:pt x="5283200" y="5033434"/>
                  <a:pt x="5240866" y="4669367"/>
                  <a:pt x="5156200" y="4330700"/>
                </a:cubicBezTo>
                <a:cubicBezTo>
                  <a:pt x="5071533" y="3992034"/>
                  <a:pt x="4940300" y="3697817"/>
                  <a:pt x="4762500" y="3448050"/>
                </a:cubicBezTo>
                <a:cubicBezTo>
                  <a:pt x="4584700" y="3198284"/>
                  <a:pt x="4356100" y="3001434"/>
                  <a:pt x="4076700" y="2857500"/>
                </a:cubicBezTo>
                <a:cubicBezTo>
                  <a:pt x="3797300" y="2713567"/>
                  <a:pt x="3454400" y="2641600"/>
                  <a:pt x="3048000" y="2641600"/>
                </a:cubicBezTo>
                <a:cubicBezTo>
                  <a:pt x="2650066" y="2641600"/>
                  <a:pt x="2309283" y="2719917"/>
                  <a:pt x="2025650" y="2876550"/>
                </a:cubicBezTo>
                <a:cubicBezTo>
                  <a:pt x="1742016" y="3033184"/>
                  <a:pt x="1511300" y="3240617"/>
                  <a:pt x="1333500" y="3498850"/>
                </a:cubicBezTo>
                <a:cubicBezTo>
                  <a:pt x="1155700" y="3757084"/>
                  <a:pt x="1024466" y="4053417"/>
                  <a:pt x="939800" y="4387850"/>
                </a:cubicBezTo>
                <a:cubicBezTo>
                  <a:pt x="855133" y="4722284"/>
                  <a:pt x="812800" y="5067300"/>
                  <a:pt x="812800" y="5422900"/>
                </a:cubicBezTo>
                <a:cubicBezTo>
                  <a:pt x="812800" y="5829300"/>
                  <a:pt x="861483" y="6203950"/>
                  <a:pt x="958850" y="6546850"/>
                </a:cubicBezTo>
                <a:cubicBezTo>
                  <a:pt x="1056216" y="6889750"/>
                  <a:pt x="1198033" y="7183967"/>
                  <a:pt x="1384300" y="7429500"/>
                </a:cubicBezTo>
                <a:cubicBezTo>
                  <a:pt x="1570566" y="7675034"/>
                  <a:pt x="1803400" y="7865534"/>
                  <a:pt x="2082800" y="8001000"/>
                </a:cubicBezTo>
                <a:cubicBezTo>
                  <a:pt x="2362200" y="8136467"/>
                  <a:pt x="2683933" y="8204200"/>
                  <a:pt x="3048000" y="8204200"/>
                </a:cubicBezTo>
                <a:cubicBezTo>
                  <a:pt x="3445933" y="8204200"/>
                  <a:pt x="3786716" y="8125884"/>
                  <a:pt x="4070350" y="7969250"/>
                </a:cubicBezTo>
                <a:cubicBezTo>
                  <a:pt x="4353983" y="7812617"/>
                  <a:pt x="4584700" y="7603067"/>
                  <a:pt x="4762500" y="7340600"/>
                </a:cubicBezTo>
                <a:cubicBezTo>
                  <a:pt x="4940300" y="7078134"/>
                  <a:pt x="5071533" y="6781800"/>
                  <a:pt x="5156200" y="6451600"/>
                </a:cubicBezTo>
                <a:cubicBezTo>
                  <a:pt x="5240866" y="6121400"/>
                  <a:pt x="5283200" y="5778500"/>
                  <a:pt x="5283200" y="5422900"/>
                </a:cubicBezTo>
                <a:close/>
                <a:moveTo>
                  <a:pt x="2806700" y="8712200"/>
                </a:moveTo>
                <a:moveTo>
                  <a:pt x="1701800" y="0"/>
                </a:moveTo>
                <a:lnTo>
                  <a:pt x="2527300" y="0"/>
                </a:lnTo>
                <a:lnTo>
                  <a:pt x="2527300" y="1295400"/>
                </a:lnTo>
                <a:lnTo>
                  <a:pt x="1701800" y="1295400"/>
                </a:lnTo>
                <a:close/>
                <a:moveTo>
                  <a:pt x="8229600" y="8712200"/>
                </a:moveTo>
                <a:moveTo>
                  <a:pt x="3721100" y="0"/>
                </a:moveTo>
                <a:lnTo>
                  <a:pt x="4546600" y="0"/>
                </a:lnTo>
                <a:lnTo>
                  <a:pt x="4546600" y="1295400"/>
                </a:lnTo>
                <a:lnTo>
                  <a:pt x="3721100" y="1295400"/>
                </a:lnTo>
                <a:close/>
                <a:moveTo>
                  <a:pt x="82296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" name="Freeform 365"/>
          <p:cNvSpPr/>
          <p:nvPr/>
        </p:nvSpPr>
        <p:spPr>
          <a:xfrm rot="0" flipH="0" flipV="0">
            <a:off x="3236620" y="1660170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" name="Freeform 366"/>
          <p:cNvSpPr/>
          <p:nvPr/>
        </p:nvSpPr>
        <p:spPr>
          <a:xfrm rot="0" flipH="0" flipV="0">
            <a:off x="3446424" y="16601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" name="Freeform 367"/>
          <p:cNvSpPr/>
          <p:nvPr/>
        </p:nvSpPr>
        <p:spPr>
          <a:xfrm rot="0" flipH="0" flipV="0">
            <a:off x="3745483" y="1660170"/>
            <a:ext cx="169265" cy="261721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" name="Freeform 368"/>
          <p:cNvSpPr/>
          <p:nvPr/>
        </p:nvSpPr>
        <p:spPr>
          <a:xfrm rot="0" flipH="0" flipV="0">
            <a:off x="3951020" y="16601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" name="Freeform 369"/>
          <p:cNvSpPr/>
          <p:nvPr/>
        </p:nvSpPr>
        <p:spPr>
          <a:xfrm rot="0" flipH="0" flipV="0">
            <a:off x="4157979" y="1593317"/>
            <a:ext cx="146151" cy="2560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" name="Freeform 370"/>
          <p:cNvSpPr/>
          <p:nvPr/>
        </p:nvSpPr>
        <p:spPr>
          <a:xfrm rot="0" flipH="0" flipV="0">
            <a:off x="4346447" y="16601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" name="Freeform 371"/>
          <p:cNvSpPr/>
          <p:nvPr/>
        </p:nvSpPr>
        <p:spPr>
          <a:xfrm rot="0" flipH="0" flipV="0">
            <a:off x="4544161" y="16601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" name="Freeform 372"/>
          <p:cNvSpPr/>
          <p:nvPr/>
        </p:nvSpPr>
        <p:spPr>
          <a:xfrm rot="0" flipH="0" flipV="0">
            <a:off x="4712715" y="16139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" name="Freeform 373"/>
          <p:cNvSpPr/>
          <p:nvPr/>
        </p:nvSpPr>
        <p:spPr>
          <a:xfrm rot="0" flipH="0" flipV="0">
            <a:off x="4832197" y="15933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" name="Freeform 374"/>
          <p:cNvSpPr/>
          <p:nvPr/>
        </p:nvSpPr>
        <p:spPr>
          <a:xfrm rot="0" flipH="0" flipV="0">
            <a:off x="5006441" y="1593317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" name="Freeform 375"/>
          <p:cNvSpPr/>
          <p:nvPr/>
        </p:nvSpPr>
        <p:spPr>
          <a:xfrm rot="0" flipH="0" flipV="0">
            <a:off x="5176062" y="16601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" name="Freeform 376"/>
          <p:cNvSpPr/>
          <p:nvPr/>
        </p:nvSpPr>
        <p:spPr>
          <a:xfrm rot="0" flipH="0" flipV="0">
            <a:off x="5374131" y="16601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" name="Freeform 377"/>
          <p:cNvSpPr/>
          <p:nvPr/>
        </p:nvSpPr>
        <p:spPr>
          <a:xfrm rot="0" flipH="0" flipV="0">
            <a:off x="5559754" y="1593317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" name="Freeform 378"/>
          <p:cNvSpPr/>
          <p:nvPr/>
        </p:nvSpPr>
        <p:spPr>
          <a:xfrm rot="0" flipH="0" flipV="0">
            <a:off x="5729376" y="16601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" name="Freeform 379"/>
          <p:cNvSpPr/>
          <p:nvPr/>
        </p:nvSpPr>
        <p:spPr>
          <a:xfrm rot="0" flipH="0" flipV="0">
            <a:off x="5936690" y="16601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168" name="Freeform 4168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9" name="Freeform 4169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170" name="Picture 4170"/>
          <p:cNvPicPr>
            <a:picLocks noChangeAspect="0" noChangeArrowheads="1"/>
          </p:cNvPicPr>
          <p:nvPr/>
        </p:nvPicPr>
        <p:blipFill>
          <a:blip r:embed="rId41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4171" name="Picture 4171"/>
          <p:cNvPicPr>
            <a:picLocks noChangeAspect="0" noChangeArrowheads="1"/>
          </p:cNvPicPr>
          <p:nvPr/>
        </p:nvPicPr>
        <p:blipFill>
          <a:blip r:embed="rId41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4172" name="Freeform 4172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173" name="Picture 4173"/>
          <p:cNvPicPr>
            <a:picLocks noChangeAspect="0" noChangeArrowheads="1"/>
          </p:cNvPicPr>
          <p:nvPr/>
        </p:nvPicPr>
        <p:blipFill>
          <a:blip r:embed="rId41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sp>
        <p:nvSpPr>
          <p:cNvPr id="4174" name="Freeform 4174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175" name="Picture 223"/>
          <p:cNvPicPr>
            <a:picLocks noChangeAspect="0" noChangeArrowheads="1"/>
          </p:cNvPicPr>
          <p:nvPr/>
        </p:nvPicPr>
        <p:blipFill>
          <a:blip r:embed="rId41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46336" y="25089"/>
            <a:ext cx="897024" cy="919552"/>
          </a:xfrm>
          <a:prstGeom prst="rect">
            <a:avLst/>
          </a:prstGeom>
          <a:noFill/>
          <a:extLst/>
        </p:spPr>
      </p:pic>
      <p:pic>
        <p:nvPicPr>
          <p:cNvPr id="4176" name="Picture 4176"/>
          <p:cNvPicPr>
            <a:picLocks noChangeAspect="0" noChangeArrowheads="1"/>
          </p:cNvPicPr>
          <p:nvPr/>
        </p:nvPicPr>
        <p:blipFill>
          <a:blip r:embed="rId41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4177" name="Picture 4177"/>
          <p:cNvPicPr>
            <a:picLocks noChangeAspect="0" noChangeArrowheads="1"/>
          </p:cNvPicPr>
          <p:nvPr/>
        </p:nvPicPr>
        <p:blipFill>
          <a:blip r:embed="rId41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25284" y="0"/>
            <a:ext cx="1041207" cy="971675"/>
          </a:xfrm>
          <a:prstGeom prst="rect">
            <a:avLst/>
          </a:prstGeom>
          <a:noFill/>
          <a:extLst/>
        </p:spPr>
      </p:pic>
      <p:pic>
        <p:nvPicPr>
          <p:cNvPr id="4178" name="Picture 4178"/>
          <p:cNvPicPr>
            <a:picLocks noChangeAspect="0" noChangeArrowheads="1"/>
          </p:cNvPicPr>
          <p:nvPr/>
        </p:nvPicPr>
        <p:blipFill>
          <a:blip r:embed="rId41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213420" y="1085850"/>
            <a:ext cx="6705600" cy="7581900"/>
          </a:xfrm>
          <a:prstGeom prst="rect">
            <a:avLst/>
          </a:prstGeom>
          <a:noFill/>
          <a:extLst/>
        </p:spPr>
      </p:pic>
      <p:pic>
        <p:nvPicPr>
          <p:cNvPr id="4179" name="Picture 4179"/>
          <p:cNvPicPr>
            <a:picLocks noChangeAspect="0" noChangeArrowheads="1"/>
          </p:cNvPicPr>
          <p:nvPr/>
        </p:nvPicPr>
        <p:blipFill>
          <a:blip r:embed="rId41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291259"/>
            <a:ext cx="6015523" cy="5012833"/>
          </a:xfrm>
          <a:prstGeom prst="rect">
            <a:avLst/>
          </a:prstGeom>
          <a:noFill/>
          <a:extLst/>
        </p:spPr>
      </p:pic>
      <p:sp>
        <p:nvSpPr>
          <p:cNvPr id="4180" name="Rectangle 4180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4181" name="Freeform 4181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2" name="Freeform 4182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3" name="Freeform 4183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4" name="Freeform 4184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5" name="Freeform 4185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6" name="Freeform 4186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7" name="Freeform 4187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8" name="Freeform 4188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9" name="Freeform 4189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0" name="Freeform 4190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1" name="Freeform 4191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2" name="Freeform 4192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3" name="Freeform 4193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4" name="Freeform 4194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5" name="Freeform 4195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6" name="Freeform 4196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7" name="Freeform 4197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8" name="Freeform 4198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9" name="Freeform 4199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0" name="Freeform 4200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1" name="Freeform 4201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2" name="Freeform 4202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3" name="Freeform 4203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4" name="Freeform 4204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5" name="Freeform 4205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6" name="Freeform 4206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7" name="Freeform 4207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8" name="Freeform 4208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9" name="Freeform 4209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0" name="Freeform 4210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1" name="Freeform 4211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2" name="Freeform 4212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3" name="Freeform 4213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4" name="Rectangle 4214"/>
          <p:cNvSpPr/>
          <p:nvPr/>
        </p:nvSpPr>
        <p:spPr>
          <a:xfrm rot="0" flipH="0" flipV="0">
            <a:off x="3042143" y="26099"/>
            <a:ext cx="6971929" cy="865075"/>
          </a:xfrm>
          <a:prstGeom prst="rect">
            <a:avLst/>
          </a:prstGeom>
        </p:spPr>
      </p:sp>
      <p:sp>
        <p:nvSpPr>
          <p:cNvPr id="4215" name="Freeform 4215"/>
          <p:cNvSpPr/>
          <p:nvPr/>
        </p:nvSpPr>
        <p:spPr>
          <a:xfrm rot="0" flipH="0" flipV="0">
            <a:off x="3060447" y="206323"/>
            <a:ext cx="491392" cy="519045"/>
          </a:xfrm>
          <a:custGeom>
            <a:pathLst>
              <a:path w="8656836" h="9144000">
                <a:moveTo>
                  <a:pt x="3144044" y="5689600"/>
                </a:moveTo>
                <a:lnTo>
                  <a:pt x="5463183" y="5689600"/>
                </a:lnTo>
                <a:lnTo>
                  <a:pt x="4322168" y="2090540"/>
                </a:lnTo>
                <a:close/>
                <a:moveTo>
                  <a:pt x="3131940" y="9144000"/>
                </a:moveTo>
                <a:moveTo>
                  <a:pt x="3261916" y="0"/>
                </a:moveTo>
                <a:lnTo>
                  <a:pt x="5419924" y="0"/>
                </a:lnTo>
                <a:lnTo>
                  <a:pt x="8656836" y="9144000"/>
                </a:lnTo>
                <a:lnTo>
                  <a:pt x="6585744" y="9144000"/>
                </a:lnTo>
                <a:lnTo>
                  <a:pt x="5996583" y="7264400"/>
                </a:lnTo>
                <a:lnTo>
                  <a:pt x="2629297" y="7264400"/>
                </a:lnTo>
                <a:lnTo>
                  <a:pt x="1996877" y="9144000"/>
                </a:lnTo>
                <a:lnTo>
                  <a:pt x="0" y="9144000"/>
                </a:lnTo>
                <a:close/>
                <a:moveTo>
                  <a:pt x="8821540" y="9144000"/>
                </a:moveTo>
                <a:moveTo>
                  <a:pt x="432851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6" name="Freeform 4216"/>
          <p:cNvSpPr/>
          <p:nvPr/>
        </p:nvSpPr>
        <p:spPr>
          <a:xfrm rot="0" flipH="0" flipV="0">
            <a:off x="3610297" y="331759"/>
            <a:ext cx="347066" cy="39360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7" name="Freeform 4217"/>
          <p:cNvSpPr/>
          <p:nvPr/>
        </p:nvSpPr>
        <p:spPr>
          <a:xfrm rot="0" flipH="0" flipV="0">
            <a:off x="4023869" y="331759"/>
            <a:ext cx="359389" cy="40586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8" name="Freeform 4218"/>
          <p:cNvSpPr/>
          <p:nvPr/>
        </p:nvSpPr>
        <p:spPr>
          <a:xfrm rot="0" flipH="0" flipV="0">
            <a:off x="4452991" y="207044"/>
            <a:ext cx="100317" cy="518324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9" name="Freeform 4219"/>
          <p:cNvSpPr/>
          <p:nvPr/>
        </p:nvSpPr>
        <p:spPr>
          <a:xfrm rot="0" flipH="0" flipV="0">
            <a:off x="4611715" y="331759"/>
            <a:ext cx="381218" cy="548601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0" name="Freeform 4220"/>
          <p:cNvSpPr/>
          <p:nvPr/>
        </p:nvSpPr>
        <p:spPr>
          <a:xfrm rot="0" flipH="0" flipV="0">
            <a:off x="5012677" y="331759"/>
            <a:ext cx="381218" cy="548601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1" name="Freeform 4221"/>
          <p:cNvSpPr/>
          <p:nvPr/>
        </p:nvSpPr>
        <p:spPr>
          <a:xfrm rot="0" flipH="0" flipV="0">
            <a:off x="5429488" y="331038"/>
            <a:ext cx="350231" cy="407306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2" name="Freeform 4222"/>
          <p:cNvSpPr/>
          <p:nvPr/>
        </p:nvSpPr>
        <p:spPr>
          <a:xfrm rot="0" flipH="0" flipV="0">
            <a:off x="5855434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3" name="Freeform 4223"/>
          <p:cNvSpPr/>
          <p:nvPr/>
        </p:nvSpPr>
        <p:spPr>
          <a:xfrm rot="0" flipH="0" flipV="0">
            <a:off x="6052533" y="333201"/>
            <a:ext cx="550528" cy="392167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4" name="Freeform 4224"/>
          <p:cNvSpPr/>
          <p:nvPr/>
        </p:nvSpPr>
        <p:spPr>
          <a:xfrm rot="0" flipH="0" flipV="0">
            <a:off x="6665045" y="331759"/>
            <a:ext cx="364090" cy="40658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5" name="Freeform 4225"/>
          <p:cNvSpPr/>
          <p:nvPr/>
        </p:nvSpPr>
        <p:spPr>
          <a:xfrm rot="0" flipH="0" flipV="0">
            <a:off x="7096984" y="331759"/>
            <a:ext cx="347066" cy="39360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6" name="Freeform 4226"/>
          <p:cNvSpPr/>
          <p:nvPr/>
        </p:nvSpPr>
        <p:spPr>
          <a:xfrm rot="0" flipH="0" flipV="0">
            <a:off x="7506331" y="331759"/>
            <a:ext cx="364090" cy="40658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7" name="Freeform 4227"/>
          <p:cNvSpPr/>
          <p:nvPr/>
        </p:nvSpPr>
        <p:spPr>
          <a:xfrm rot="0" flipH="0" flipV="0">
            <a:off x="7898136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8" name="Freeform 4228"/>
          <p:cNvSpPr/>
          <p:nvPr/>
        </p:nvSpPr>
        <p:spPr>
          <a:xfrm rot="0" flipH="0" flipV="0">
            <a:off x="8147352" y="331759"/>
            <a:ext cx="364090" cy="40658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9" name="Freeform 4229"/>
          <p:cNvSpPr/>
          <p:nvPr/>
        </p:nvSpPr>
        <p:spPr>
          <a:xfrm rot="0" flipH="0" flipV="0">
            <a:off x="8580698" y="207044"/>
            <a:ext cx="100317" cy="518324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0" name="Freeform 4230"/>
          <p:cNvSpPr/>
          <p:nvPr/>
        </p:nvSpPr>
        <p:spPr>
          <a:xfrm rot="0" flipH="0" flipV="0">
            <a:off x="8777088" y="333201"/>
            <a:ext cx="550528" cy="392167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1" name="Freeform 4231"/>
          <p:cNvSpPr/>
          <p:nvPr/>
        </p:nvSpPr>
        <p:spPr>
          <a:xfrm rot="0" flipH="0" flipV="0">
            <a:off x="9393823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2" name="Freeform 4232"/>
          <p:cNvSpPr/>
          <p:nvPr/>
        </p:nvSpPr>
        <p:spPr>
          <a:xfrm rot="0" flipH="0" flipV="0">
            <a:off x="9781404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3" name="Rectangle 4233"/>
          <p:cNvSpPr/>
          <p:nvPr/>
        </p:nvSpPr>
        <p:spPr>
          <a:xfrm rot="0" flipH="0" flipV="0">
            <a:off x="6562097" y="9395894"/>
            <a:ext cx="282498" cy="304798"/>
          </a:xfrm>
          <a:prstGeom prst="rect">
            <a:avLst/>
          </a:prstGeom>
        </p:spPr>
      </p:sp>
      <p:sp>
        <p:nvSpPr>
          <p:cNvPr id="4234" name="Freeform 4234"/>
          <p:cNvSpPr/>
          <p:nvPr/>
        </p:nvSpPr>
        <p:spPr>
          <a:xfrm rot="0" flipH="0" flipV="0">
            <a:off x="6579711" y="9462442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5" name="Freeform 4235"/>
          <p:cNvSpPr/>
          <p:nvPr/>
        </p:nvSpPr>
        <p:spPr>
          <a:xfrm rot="0" flipH="0" flipV="0">
            <a:off x="6710072" y="9464728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6" name="Rectangle 4236"/>
          <p:cNvSpPr/>
          <p:nvPr/>
        </p:nvSpPr>
        <p:spPr>
          <a:xfrm rot="0" flipH="0" flipV="0">
            <a:off x="269275" y="1152400"/>
            <a:ext cx="4814008" cy="974851"/>
          </a:xfrm>
          <a:prstGeom prst="rect">
            <a:avLst/>
          </a:prstGeom>
        </p:spPr>
      </p:sp>
      <p:sp>
        <p:nvSpPr>
          <p:cNvPr id="4237" name="Freeform 4237"/>
          <p:cNvSpPr/>
          <p:nvPr/>
        </p:nvSpPr>
        <p:spPr>
          <a:xfrm rot="0" flipH="0" flipV="0">
            <a:off x="297990" y="1328790"/>
            <a:ext cx="147675" cy="147675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8" name="Freeform 4238"/>
          <p:cNvSpPr/>
          <p:nvPr/>
        </p:nvSpPr>
        <p:spPr>
          <a:xfrm rot="0" flipH="0" flipV="0">
            <a:off x="625942" y="1254952"/>
            <a:ext cx="230538" cy="295351"/>
          </a:xfrm>
          <a:custGeom>
            <a:pathLst>
              <a:path w="7137400" h="9144000">
                <a:moveTo>
                  <a:pt x="0" y="9144000"/>
                </a:moveTo>
                <a:lnTo>
                  <a:pt x="0" y="0"/>
                </a:lnTo>
                <a:lnTo>
                  <a:pt x="863600" y="0"/>
                </a:lnTo>
                <a:lnTo>
                  <a:pt x="863600" y="3924300"/>
                </a:lnTo>
                <a:lnTo>
                  <a:pt x="6273800" y="3924300"/>
                </a:lnTo>
                <a:lnTo>
                  <a:pt x="6273800" y="0"/>
                </a:lnTo>
                <a:lnTo>
                  <a:pt x="7137400" y="0"/>
                </a:lnTo>
                <a:lnTo>
                  <a:pt x="7137400" y="9144000"/>
                </a:lnTo>
                <a:lnTo>
                  <a:pt x="6273800" y="9144000"/>
                </a:lnTo>
                <a:lnTo>
                  <a:pt x="6273800" y="4660900"/>
                </a:lnTo>
                <a:lnTo>
                  <a:pt x="863600" y="4660900"/>
                </a:lnTo>
                <a:lnTo>
                  <a:pt x="86360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9" name="Freeform 4239"/>
          <p:cNvSpPr/>
          <p:nvPr/>
        </p:nvSpPr>
        <p:spPr>
          <a:xfrm rot="0" flipH="0" flipV="0">
            <a:off x="921293" y="12549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0" name="Freeform 4240"/>
          <p:cNvSpPr/>
          <p:nvPr/>
        </p:nvSpPr>
        <p:spPr>
          <a:xfrm rot="0" flipH="0" flipV="0">
            <a:off x="1009899" y="1337815"/>
            <a:ext cx="168596" cy="218231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1" name="Freeform 4241"/>
          <p:cNvSpPr/>
          <p:nvPr/>
        </p:nvSpPr>
        <p:spPr>
          <a:xfrm rot="0" flipH="0" flipV="0">
            <a:off x="1236335" y="1254952"/>
            <a:ext cx="171877" cy="295351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2" name="Freeform 4242"/>
          <p:cNvSpPr/>
          <p:nvPr/>
        </p:nvSpPr>
        <p:spPr>
          <a:xfrm rot="0" flipH="0" flipV="0">
            <a:off x="1441440" y="1254952"/>
            <a:ext cx="171877" cy="295351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3" name="Freeform 4243"/>
          <p:cNvSpPr/>
          <p:nvPr/>
        </p:nvSpPr>
        <p:spPr>
          <a:xfrm rot="0" flipH="0" flipV="0">
            <a:off x="1637520" y="13320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4" name="Freeform 4244"/>
          <p:cNvSpPr/>
          <p:nvPr/>
        </p:nvSpPr>
        <p:spPr>
          <a:xfrm rot="0" flipH="0" flipV="0">
            <a:off x="1865597" y="1332072"/>
            <a:ext cx="167365" cy="223974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5" name="Freeform 4245"/>
          <p:cNvSpPr/>
          <p:nvPr/>
        </p:nvSpPr>
        <p:spPr>
          <a:xfrm rot="0" flipH="0" flipV="0">
            <a:off x="2060036" y="1249209"/>
            <a:ext cx="97219" cy="301094"/>
          </a:xfrm>
          <a:custGeom>
            <a:pathLst>
              <a:path w="3009900" h="9321800">
                <a:moveTo>
                  <a:pt x="0" y="3378200"/>
                </a:moveTo>
                <a:lnTo>
                  <a:pt x="0" y="2743200"/>
                </a:lnTo>
                <a:lnTo>
                  <a:pt x="977900" y="2743200"/>
                </a:lnTo>
                <a:lnTo>
                  <a:pt x="977900" y="1701800"/>
                </a:lnTo>
                <a:cubicBezTo>
                  <a:pt x="977900" y="1176867"/>
                  <a:pt x="1083733" y="762000"/>
                  <a:pt x="1295400" y="457200"/>
                </a:cubicBezTo>
                <a:cubicBezTo>
                  <a:pt x="1507066" y="152400"/>
                  <a:pt x="1866900" y="0"/>
                  <a:pt x="2374900" y="0"/>
                </a:cubicBezTo>
                <a:cubicBezTo>
                  <a:pt x="2493433" y="0"/>
                  <a:pt x="2603500" y="4234"/>
                  <a:pt x="2705100" y="12700"/>
                </a:cubicBezTo>
                <a:cubicBezTo>
                  <a:pt x="2806700" y="21167"/>
                  <a:pt x="2908300" y="33867"/>
                  <a:pt x="3009900" y="50800"/>
                </a:cubicBezTo>
                <a:lnTo>
                  <a:pt x="3009900" y="749300"/>
                </a:lnTo>
                <a:cubicBezTo>
                  <a:pt x="2840566" y="706967"/>
                  <a:pt x="2688166" y="685800"/>
                  <a:pt x="2552700" y="685800"/>
                </a:cubicBezTo>
                <a:cubicBezTo>
                  <a:pt x="2357966" y="685800"/>
                  <a:pt x="2205566" y="721784"/>
                  <a:pt x="2095500" y="793750"/>
                </a:cubicBezTo>
                <a:cubicBezTo>
                  <a:pt x="1985433" y="865717"/>
                  <a:pt x="1905000" y="960967"/>
                  <a:pt x="1854200" y="1079500"/>
                </a:cubicBezTo>
                <a:cubicBezTo>
                  <a:pt x="1803400" y="1198034"/>
                  <a:pt x="1771650" y="1331384"/>
                  <a:pt x="1758950" y="1479550"/>
                </a:cubicBezTo>
                <a:cubicBezTo>
                  <a:pt x="1746250" y="1627717"/>
                  <a:pt x="1739900" y="1778000"/>
                  <a:pt x="1739900" y="1930400"/>
                </a:cubicBezTo>
                <a:lnTo>
                  <a:pt x="1739900" y="2743200"/>
                </a:lnTo>
                <a:lnTo>
                  <a:pt x="3009900" y="2743200"/>
                </a:lnTo>
                <a:lnTo>
                  <a:pt x="3009900" y="3378200"/>
                </a:lnTo>
                <a:lnTo>
                  <a:pt x="1739900" y="3378200"/>
                </a:lnTo>
                <a:lnTo>
                  <a:pt x="1739900" y="9321800"/>
                </a:lnTo>
                <a:lnTo>
                  <a:pt x="977900" y="9321800"/>
                </a:lnTo>
                <a:lnTo>
                  <a:pt x="977900" y="3378200"/>
                </a:lnTo>
                <a:close/>
                <a:moveTo>
                  <a:pt x="5689600" y="93218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6" name="Freeform 4246"/>
          <p:cNvSpPr/>
          <p:nvPr/>
        </p:nvSpPr>
        <p:spPr>
          <a:xfrm rot="0" flipH="0" flipV="0">
            <a:off x="2173254" y="1337815"/>
            <a:ext cx="190337" cy="296171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7" name="Freeform 4247"/>
          <p:cNvSpPr/>
          <p:nvPr/>
        </p:nvSpPr>
        <p:spPr>
          <a:xfrm rot="0" flipH="0" flipV="0">
            <a:off x="2389845" y="1332072"/>
            <a:ext cx="167365" cy="223974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8" name="Freeform 4248"/>
          <p:cNvSpPr/>
          <p:nvPr/>
        </p:nvSpPr>
        <p:spPr>
          <a:xfrm rot="0" flipH="0" flipV="0">
            <a:off x="2608077" y="12549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9" name="Freeform 4249"/>
          <p:cNvSpPr/>
          <p:nvPr/>
        </p:nvSpPr>
        <p:spPr>
          <a:xfrm rot="0" flipH="0" flipV="0">
            <a:off x="2699144" y="12549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0" name="Freeform 4250"/>
          <p:cNvSpPr/>
          <p:nvPr/>
        </p:nvSpPr>
        <p:spPr>
          <a:xfrm rot="0" flipH="0" flipV="0">
            <a:off x="2786108" y="1254952"/>
            <a:ext cx="171877" cy="295351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1" name="Freeform 4251"/>
          <p:cNvSpPr/>
          <p:nvPr/>
        </p:nvSpPr>
        <p:spPr>
          <a:xfrm rot="0" flipH="0" flipV="0">
            <a:off x="2982188" y="13320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2" name="Freeform 4252"/>
          <p:cNvSpPr/>
          <p:nvPr/>
        </p:nvSpPr>
        <p:spPr>
          <a:xfrm rot="0" flipH="0" flipV="0">
            <a:off x="3220931" y="1332072"/>
            <a:ext cx="168596" cy="218231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3" name="Freeform 4253"/>
          <p:cNvSpPr/>
          <p:nvPr/>
        </p:nvSpPr>
        <p:spPr>
          <a:xfrm rot="0" flipH="0" flipV="0">
            <a:off x="3535562" y="1254952"/>
            <a:ext cx="59890" cy="379034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4" name="Freeform 4254"/>
          <p:cNvSpPr/>
          <p:nvPr/>
        </p:nvSpPr>
        <p:spPr>
          <a:xfrm rot="0" flipH="0" flipV="0">
            <a:off x="3643447" y="13320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5" name="Freeform 4255"/>
          <p:cNvSpPr/>
          <p:nvPr/>
        </p:nvSpPr>
        <p:spPr>
          <a:xfrm rot="0" flipH="0" flipV="0">
            <a:off x="619379" y="1814672"/>
            <a:ext cx="288787" cy="218231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6" name="Freeform 4256"/>
          <p:cNvSpPr/>
          <p:nvPr/>
        </p:nvSpPr>
        <p:spPr>
          <a:xfrm rot="0" flipH="0" flipV="0">
            <a:off x="953700" y="18146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7" name="Freeform 4257"/>
          <p:cNvSpPr/>
          <p:nvPr/>
        </p:nvSpPr>
        <p:spPr>
          <a:xfrm rot="0" flipH="0" flipV="0">
            <a:off x="1171111" y="17613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8" name="Freeform 4258"/>
          <p:cNvSpPr/>
          <p:nvPr/>
        </p:nvSpPr>
        <p:spPr>
          <a:xfrm rot="0" flipH="0" flipV="0">
            <a:off x="1295405" y="1814672"/>
            <a:ext cx="191431" cy="223974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9" name="Freeform 4259"/>
          <p:cNvSpPr/>
          <p:nvPr/>
        </p:nvSpPr>
        <p:spPr>
          <a:xfrm rot="0" flipH="0" flipV="0">
            <a:off x="1535788" y="1814672"/>
            <a:ext cx="94758" cy="218231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0" name="Freeform 4260"/>
          <p:cNvSpPr/>
          <p:nvPr/>
        </p:nvSpPr>
        <p:spPr>
          <a:xfrm rot="0" flipH="0" flipV="0">
            <a:off x="1673619" y="17375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1" name="Freeform 4261"/>
          <p:cNvSpPr/>
          <p:nvPr/>
        </p:nvSpPr>
        <p:spPr>
          <a:xfrm rot="0" flipH="0" flipV="0">
            <a:off x="1751559" y="18146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2" name="Freeform 4262"/>
          <p:cNvSpPr/>
          <p:nvPr/>
        </p:nvSpPr>
        <p:spPr>
          <a:xfrm rot="0" flipH="0" flipV="0">
            <a:off x="1979635" y="18146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3" name="Freeform 4263"/>
          <p:cNvSpPr/>
          <p:nvPr/>
        </p:nvSpPr>
        <p:spPr>
          <a:xfrm rot="0" flipH="0" flipV="0">
            <a:off x="2222069" y="1737552"/>
            <a:ext cx="24612" cy="295351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4" name="Freeform 4264"/>
          <p:cNvSpPr/>
          <p:nvPr/>
        </p:nvSpPr>
        <p:spPr>
          <a:xfrm rot="0" flipH="0" flipV="0">
            <a:off x="2311905" y="17375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5" name="Freeform 4265"/>
          <p:cNvSpPr/>
          <p:nvPr/>
        </p:nvSpPr>
        <p:spPr>
          <a:xfrm rot="0" flipH="0" flipV="0">
            <a:off x="2379180" y="1731809"/>
            <a:ext cx="97219" cy="301094"/>
          </a:xfrm>
          <a:custGeom>
            <a:pathLst>
              <a:path w="3009900" h="9321800">
                <a:moveTo>
                  <a:pt x="0" y="3378200"/>
                </a:moveTo>
                <a:lnTo>
                  <a:pt x="0" y="2743200"/>
                </a:lnTo>
                <a:lnTo>
                  <a:pt x="977900" y="2743200"/>
                </a:lnTo>
                <a:lnTo>
                  <a:pt x="977900" y="1701800"/>
                </a:lnTo>
                <a:cubicBezTo>
                  <a:pt x="977900" y="1176867"/>
                  <a:pt x="1083733" y="762000"/>
                  <a:pt x="1295400" y="457200"/>
                </a:cubicBezTo>
                <a:cubicBezTo>
                  <a:pt x="1507066" y="152400"/>
                  <a:pt x="1866900" y="0"/>
                  <a:pt x="2374900" y="0"/>
                </a:cubicBezTo>
                <a:cubicBezTo>
                  <a:pt x="2493433" y="0"/>
                  <a:pt x="2603500" y="4234"/>
                  <a:pt x="2705100" y="12700"/>
                </a:cubicBezTo>
                <a:cubicBezTo>
                  <a:pt x="2806700" y="21167"/>
                  <a:pt x="2908300" y="33867"/>
                  <a:pt x="3009900" y="50800"/>
                </a:cubicBezTo>
                <a:lnTo>
                  <a:pt x="3009900" y="749300"/>
                </a:lnTo>
                <a:cubicBezTo>
                  <a:pt x="2840566" y="706967"/>
                  <a:pt x="2688166" y="685800"/>
                  <a:pt x="2552700" y="685800"/>
                </a:cubicBezTo>
                <a:cubicBezTo>
                  <a:pt x="2357966" y="685800"/>
                  <a:pt x="2205566" y="721784"/>
                  <a:pt x="2095500" y="793750"/>
                </a:cubicBezTo>
                <a:cubicBezTo>
                  <a:pt x="1985433" y="865717"/>
                  <a:pt x="1905000" y="960967"/>
                  <a:pt x="1854200" y="1079500"/>
                </a:cubicBezTo>
                <a:cubicBezTo>
                  <a:pt x="1803400" y="1198034"/>
                  <a:pt x="1771650" y="1331384"/>
                  <a:pt x="1758950" y="1479550"/>
                </a:cubicBezTo>
                <a:cubicBezTo>
                  <a:pt x="1746250" y="1627717"/>
                  <a:pt x="1739900" y="1778000"/>
                  <a:pt x="1739900" y="1930400"/>
                </a:cubicBezTo>
                <a:lnTo>
                  <a:pt x="1739900" y="2743200"/>
                </a:lnTo>
                <a:lnTo>
                  <a:pt x="3009900" y="2743200"/>
                </a:lnTo>
                <a:lnTo>
                  <a:pt x="3009900" y="3378200"/>
                </a:lnTo>
                <a:lnTo>
                  <a:pt x="1739900" y="3378200"/>
                </a:lnTo>
                <a:lnTo>
                  <a:pt x="1739900" y="9321800"/>
                </a:lnTo>
                <a:lnTo>
                  <a:pt x="977900" y="9321800"/>
                </a:lnTo>
                <a:lnTo>
                  <a:pt x="977900" y="3378200"/>
                </a:lnTo>
                <a:close/>
                <a:moveTo>
                  <a:pt x="5689600" y="93218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6" name="Freeform 4266"/>
          <p:cNvSpPr/>
          <p:nvPr/>
        </p:nvSpPr>
        <p:spPr>
          <a:xfrm rot="0" flipH="0" flipV="0">
            <a:off x="2492398" y="1820415"/>
            <a:ext cx="190337" cy="296171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7" name="Freeform 4267"/>
          <p:cNvSpPr/>
          <p:nvPr/>
        </p:nvSpPr>
        <p:spPr>
          <a:xfrm rot="0" flipH="0" flipV="0">
            <a:off x="2708989" y="1814672"/>
            <a:ext cx="167365" cy="223974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8" name="Freeform 4268"/>
          <p:cNvSpPr/>
          <p:nvPr/>
        </p:nvSpPr>
        <p:spPr>
          <a:xfrm rot="0" flipH="0" flipV="0">
            <a:off x="2927220" y="17375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9" name="Freeform 4269"/>
          <p:cNvSpPr/>
          <p:nvPr/>
        </p:nvSpPr>
        <p:spPr>
          <a:xfrm rot="0" flipH="0" flipV="0">
            <a:off x="3018287" y="17375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0" name="Freeform 4270"/>
          <p:cNvSpPr/>
          <p:nvPr/>
        </p:nvSpPr>
        <p:spPr>
          <a:xfrm rot="0" flipH="0" flipV="0">
            <a:off x="3105252" y="1737552"/>
            <a:ext cx="171877" cy="295351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1" name="Freeform 4271"/>
          <p:cNvSpPr/>
          <p:nvPr/>
        </p:nvSpPr>
        <p:spPr>
          <a:xfrm rot="0" flipH="0" flipV="0">
            <a:off x="3301332" y="18146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2" name="Freeform 4272"/>
          <p:cNvSpPr/>
          <p:nvPr/>
        </p:nvSpPr>
        <p:spPr>
          <a:xfrm rot="0" flipH="0" flipV="0">
            <a:off x="3540074" y="1814672"/>
            <a:ext cx="168596" cy="218231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3" name="Freeform 4273"/>
          <p:cNvSpPr/>
          <p:nvPr/>
        </p:nvSpPr>
        <p:spPr>
          <a:xfrm rot="0" flipH="0" flipV="0">
            <a:off x="3885881" y="1737552"/>
            <a:ext cx="24612" cy="295351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4" name="Freeform 4274"/>
          <p:cNvSpPr/>
          <p:nvPr/>
        </p:nvSpPr>
        <p:spPr>
          <a:xfrm rot="0" flipH="0" flipV="0">
            <a:off x="3975717" y="17375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5" name="Freeform 4275"/>
          <p:cNvSpPr/>
          <p:nvPr/>
        </p:nvSpPr>
        <p:spPr>
          <a:xfrm rot="0" flipH="0" flipV="0">
            <a:off x="4053657" y="1814672"/>
            <a:ext cx="167365" cy="223974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6" name="Freeform 4276"/>
          <p:cNvSpPr/>
          <p:nvPr/>
        </p:nvSpPr>
        <p:spPr>
          <a:xfrm rot="0" flipH="0" flipV="0">
            <a:off x="4258762" y="1751499"/>
            <a:ext cx="200182" cy="287146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7" name="Freeform 4277"/>
          <p:cNvSpPr/>
          <p:nvPr/>
        </p:nvSpPr>
        <p:spPr>
          <a:xfrm rot="0" flipH="0" flipV="0">
            <a:off x="4495863" y="1737552"/>
            <a:ext cx="171877" cy="295351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8" name="Freeform 4278"/>
          <p:cNvSpPr/>
          <p:nvPr/>
        </p:nvSpPr>
        <p:spPr>
          <a:xfrm rot="0" flipH="0" flipV="0">
            <a:off x="4691944" y="1814672"/>
            <a:ext cx="167365" cy="223974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9" name="Freeform 4279"/>
          <p:cNvSpPr/>
          <p:nvPr/>
        </p:nvSpPr>
        <p:spPr>
          <a:xfrm rot="0" flipH="0" flipV="0">
            <a:off x="4910175" y="17375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0" name="Rectangle 4280"/>
          <p:cNvSpPr/>
          <p:nvPr/>
        </p:nvSpPr>
        <p:spPr>
          <a:xfrm rot="0" flipH="0" flipV="0">
            <a:off x="593125" y="2117600"/>
            <a:ext cx="4400322" cy="1457451"/>
          </a:xfrm>
          <a:prstGeom prst="rect">
            <a:avLst/>
          </a:prstGeom>
        </p:spPr>
      </p:sp>
      <p:sp>
        <p:nvSpPr>
          <p:cNvPr id="4281" name="Freeform 4281"/>
          <p:cNvSpPr/>
          <p:nvPr/>
        </p:nvSpPr>
        <p:spPr>
          <a:xfrm rot="0" flipH="0" flipV="0">
            <a:off x="601330" y="22439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2" name="Freeform 4282"/>
          <p:cNvSpPr/>
          <p:nvPr/>
        </p:nvSpPr>
        <p:spPr>
          <a:xfrm rot="0" flipH="0" flipV="0">
            <a:off x="726034" y="22972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3" name="Freeform 4283"/>
          <p:cNvSpPr/>
          <p:nvPr/>
        </p:nvSpPr>
        <p:spPr>
          <a:xfrm rot="0" flipH="0" flipV="0">
            <a:off x="966006" y="2297272"/>
            <a:ext cx="94758" cy="218231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4" name="Freeform 4284"/>
          <p:cNvSpPr/>
          <p:nvPr/>
        </p:nvSpPr>
        <p:spPr>
          <a:xfrm rot="0" flipH="0" flipV="0">
            <a:off x="1078814" y="2303015"/>
            <a:ext cx="191157" cy="212488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5" name="Freeform 4285"/>
          <p:cNvSpPr/>
          <p:nvPr/>
        </p:nvSpPr>
        <p:spPr>
          <a:xfrm rot="0" flipH="0" flipV="0">
            <a:off x="1308942" y="22201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6" name="Freeform 4286"/>
          <p:cNvSpPr/>
          <p:nvPr/>
        </p:nvSpPr>
        <p:spPr>
          <a:xfrm rot="0" flipH="0" flipV="0">
            <a:off x="1376216" y="22439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7" name="Freeform 4287"/>
          <p:cNvSpPr/>
          <p:nvPr/>
        </p:nvSpPr>
        <p:spPr>
          <a:xfrm rot="0" flipH="0" flipV="0">
            <a:off x="1500920" y="22972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8" name="Freeform 4288"/>
          <p:cNvSpPr/>
          <p:nvPr/>
        </p:nvSpPr>
        <p:spPr>
          <a:xfrm rot="0" flipH="0" flipV="0">
            <a:off x="1728997" y="22972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9" name="Freeform 4289"/>
          <p:cNvSpPr/>
          <p:nvPr/>
        </p:nvSpPr>
        <p:spPr>
          <a:xfrm rot="0" flipH="0" flipV="0">
            <a:off x="1967739" y="2297272"/>
            <a:ext cx="168596" cy="218231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0" name="Freeform 4290"/>
          <p:cNvSpPr/>
          <p:nvPr/>
        </p:nvSpPr>
        <p:spPr>
          <a:xfrm rot="0" flipH="0" flipV="0">
            <a:off x="2288523" y="22439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1" name="Freeform 4291"/>
          <p:cNvSpPr/>
          <p:nvPr/>
        </p:nvSpPr>
        <p:spPr>
          <a:xfrm rot="0" flipH="0" flipV="0">
            <a:off x="2426354" y="22201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2" name="Freeform 4292"/>
          <p:cNvSpPr/>
          <p:nvPr/>
        </p:nvSpPr>
        <p:spPr>
          <a:xfrm rot="0" flipH="0" flipV="0">
            <a:off x="2518651" y="2220152"/>
            <a:ext cx="24612" cy="295351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3" name="Freeform 4293"/>
          <p:cNvSpPr/>
          <p:nvPr/>
        </p:nvSpPr>
        <p:spPr>
          <a:xfrm rot="0" flipH="0" flipV="0">
            <a:off x="2595361" y="22972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4" name="Freeform 4294"/>
          <p:cNvSpPr/>
          <p:nvPr/>
        </p:nvSpPr>
        <p:spPr>
          <a:xfrm rot="0" flipH="0" flipV="0">
            <a:off x="2823437" y="2297272"/>
            <a:ext cx="167365" cy="223974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5" name="Freeform 4295"/>
          <p:cNvSpPr/>
          <p:nvPr/>
        </p:nvSpPr>
        <p:spPr>
          <a:xfrm rot="0" flipH="0" flipV="0">
            <a:off x="3017877" y="22439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6" name="Freeform 4296"/>
          <p:cNvSpPr/>
          <p:nvPr/>
        </p:nvSpPr>
        <p:spPr>
          <a:xfrm rot="0" flipH="0" flipV="0">
            <a:off x="3139299" y="2297272"/>
            <a:ext cx="196900" cy="223974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7" name="Freeform 4297"/>
          <p:cNvSpPr/>
          <p:nvPr/>
        </p:nvSpPr>
        <p:spPr>
          <a:xfrm rot="0" flipH="0" flipV="0">
            <a:off x="3359992" y="22439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8" name="Freeform 4298"/>
          <p:cNvSpPr/>
          <p:nvPr/>
        </p:nvSpPr>
        <p:spPr>
          <a:xfrm rot="0" flipH="0" flipV="0">
            <a:off x="3497822" y="22201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9" name="Freeform 4299"/>
          <p:cNvSpPr/>
          <p:nvPr/>
        </p:nvSpPr>
        <p:spPr>
          <a:xfrm rot="0" flipH="0" flipV="0">
            <a:off x="3575352" y="2297272"/>
            <a:ext cx="191431" cy="223974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0" name="Freeform 4300"/>
          <p:cNvSpPr/>
          <p:nvPr/>
        </p:nvSpPr>
        <p:spPr>
          <a:xfrm rot="0" flipH="0" flipV="0">
            <a:off x="3807941" y="2220152"/>
            <a:ext cx="195259" cy="301094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1" name="Freeform 4301"/>
          <p:cNvSpPr/>
          <p:nvPr/>
        </p:nvSpPr>
        <p:spPr>
          <a:xfrm rot="0" flipH="0" flipV="0">
            <a:off x="4054067" y="2297272"/>
            <a:ext cx="191431" cy="223974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2" name="Freeform 4302"/>
          <p:cNvSpPr/>
          <p:nvPr/>
        </p:nvSpPr>
        <p:spPr>
          <a:xfrm rot="0" flipH="0" flipV="0">
            <a:off x="4271888" y="22439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3" name="Freeform 4303"/>
          <p:cNvSpPr/>
          <p:nvPr/>
        </p:nvSpPr>
        <p:spPr>
          <a:xfrm rot="0" flipH="0" flipV="0">
            <a:off x="4385927" y="22439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4" name="Freeform 4304"/>
          <p:cNvSpPr/>
          <p:nvPr/>
        </p:nvSpPr>
        <p:spPr>
          <a:xfrm rot="0" flipH="0" flipV="0">
            <a:off x="4510631" y="2234099"/>
            <a:ext cx="200182" cy="287146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5" name="Freeform 4305"/>
          <p:cNvSpPr/>
          <p:nvPr/>
        </p:nvSpPr>
        <p:spPr>
          <a:xfrm rot="0" flipH="0" flipV="0">
            <a:off x="4761680" y="2479405"/>
            <a:ext cx="29945" cy="92297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6" name="Freeform 4306"/>
          <p:cNvSpPr/>
          <p:nvPr/>
        </p:nvSpPr>
        <p:spPr>
          <a:xfrm rot="0" flipH="0" flipV="0">
            <a:off x="601330" y="27265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7" name="Freeform 4307"/>
          <p:cNvSpPr/>
          <p:nvPr/>
        </p:nvSpPr>
        <p:spPr>
          <a:xfrm rot="0" flipH="0" flipV="0">
            <a:off x="739160" y="27027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8" name="Freeform 4308"/>
          <p:cNvSpPr/>
          <p:nvPr/>
        </p:nvSpPr>
        <p:spPr>
          <a:xfrm rot="0" flipH="0" flipV="0">
            <a:off x="816690" y="2779872"/>
            <a:ext cx="191431" cy="223974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9" name="Freeform 4309"/>
          <p:cNvSpPr/>
          <p:nvPr/>
        </p:nvSpPr>
        <p:spPr>
          <a:xfrm rot="0" flipH="0" flipV="0">
            <a:off x="1034511" y="27265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0" name="Freeform 4310"/>
          <p:cNvSpPr/>
          <p:nvPr/>
        </p:nvSpPr>
        <p:spPr>
          <a:xfrm rot="0" flipH="0" flipV="0">
            <a:off x="1155934" y="2779872"/>
            <a:ext cx="196900" cy="223974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1" name="Freeform 4311"/>
          <p:cNvSpPr/>
          <p:nvPr/>
        </p:nvSpPr>
        <p:spPr>
          <a:xfrm rot="0" flipH="0" flipV="0">
            <a:off x="1370473" y="2702752"/>
            <a:ext cx="59890" cy="379034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2" name="Freeform 4312"/>
          <p:cNvSpPr/>
          <p:nvPr/>
        </p:nvSpPr>
        <p:spPr>
          <a:xfrm rot="0" flipH="0" flipV="0">
            <a:off x="1477948" y="2779872"/>
            <a:ext cx="191431" cy="223974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3" name="Freeform 4313"/>
          <p:cNvSpPr/>
          <p:nvPr/>
        </p:nvSpPr>
        <p:spPr>
          <a:xfrm rot="0" flipH="0" flipV="0">
            <a:off x="1717101" y="2779872"/>
            <a:ext cx="168596" cy="218231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4" name="Freeform 4314"/>
          <p:cNvSpPr/>
          <p:nvPr/>
        </p:nvSpPr>
        <p:spPr>
          <a:xfrm rot="0" flipH="0" flipV="0">
            <a:off x="1943537" y="2702752"/>
            <a:ext cx="171877" cy="295351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5" name="Freeform 4315"/>
          <p:cNvSpPr/>
          <p:nvPr/>
        </p:nvSpPr>
        <p:spPr>
          <a:xfrm rot="0" flipH="0" flipV="0">
            <a:off x="2139617" y="2716699"/>
            <a:ext cx="200182" cy="287146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6" name="Freeform 4316"/>
          <p:cNvSpPr/>
          <p:nvPr/>
        </p:nvSpPr>
        <p:spPr>
          <a:xfrm rot="0" flipH="0" flipV="0">
            <a:off x="2367694" y="2779872"/>
            <a:ext cx="167365" cy="223974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7" name="Freeform 4317"/>
          <p:cNvSpPr/>
          <p:nvPr/>
        </p:nvSpPr>
        <p:spPr>
          <a:xfrm rot="0" flipH="0" flipV="0">
            <a:off x="2585926" y="27027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8" name="Freeform 4318"/>
          <p:cNvSpPr/>
          <p:nvPr/>
        </p:nvSpPr>
        <p:spPr>
          <a:xfrm rot="0" flipH="0" flipV="0">
            <a:off x="2653200" y="27265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9" name="Freeform 4319"/>
          <p:cNvSpPr/>
          <p:nvPr/>
        </p:nvSpPr>
        <p:spPr>
          <a:xfrm rot="0" flipH="0" flipV="0">
            <a:off x="2767239" y="27265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0" name="Freeform 4320"/>
          <p:cNvSpPr/>
          <p:nvPr/>
        </p:nvSpPr>
        <p:spPr>
          <a:xfrm rot="0" flipH="0" flipV="0">
            <a:off x="2891532" y="2779872"/>
            <a:ext cx="191431" cy="223974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1" name="Freeform 4321"/>
          <p:cNvSpPr/>
          <p:nvPr/>
        </p:nvSpPr>
        <p:spPr>
          <a:xfrm rot="0" flipH="0" flipV="0">
            <a:off x="3134376" y="2702752"/>
            <a:ext cx="24612" cy="295351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2" name="Freeform 4322"/>
          <p:cNvSpPr/>
          <p:nvPr/>
        </p:nvSpPr>
        <p:spPr>
          <a:xfrm rot="0" flipH="0" flipV="0">
            <a:off x="3199600" y="2785615"/>
            <a:ext cx="190337" cy="296171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3" name="Freeform 4323"/>
          <p:cNvSpPr/>
          <p:nvPr/>
        </p:nvSpPr>
        <p:spPr>
          <a:xfrm rot="0" flipH="0" flipV="0">
            <a:off x="3405525" y="27265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4" name="Freeform 4324"/>
          <p:cNvSpPr/>
          <p:nvPr/>
        </p:nvSpPr>
        <p:spPr>
          <a:xfrm rot="0" flipH="0" flipV="0">
            <a:off x="3543356" y="27027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5" name="Freeform 4325"/>
          <p:cNvSpPr/>
          <p:nvPr/>
        </p:nvSpPr>
        <p:spPr>
          <a:xfrm rot="0" flipH="0" flipV="0">
            <a:off x="3620885" y="2779872"/>
            <a:ext cx="191431" cy="223974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6" name="Freeform 4326"/>
          <p:cNvSpPr/>
          <p:nvPr/>
        </p:nvSpPr>
        <p:spPr>
          <a:xfrm rot="0" flipH="0" flipV="0">
            <a:off x="3853475" y="2702752"/>
            <a:ext cx="195259" cy="301094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7" name="Freeform 4327"/>
          <p:cNvSpPr/>
          <p:nvPr/>
        </p:nvSpPr>
        <p:spPr>
          <a:xfrm rot="0" flipH="0" flipV="0">
            <a:off x="4099601" y="2779872"/>
            <a:ext cx="191431" cy="223974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8" name="Freeform 4328"/>
          <p:cNvSpPr/>
          <p:nvPr/>
        </p:nvSpPr>
        <p:spPr>
          <a:xfrm rot="0" flipH="0" flipV="0">
            <a:off x="4317422" y="27265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9" name="Freeform 4329"/>
          <p:cNvSpPr/>
          <p:nvPr/>
        </p:nvSpPr>
        <p:spPr>
          <a:xfrm rot="0" flipH="0" flipV="0">
            <a:off x="4431460" y="27265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0" name="Freeform 4330"/>
          <p:cNvSpPr/>
          <p:nvPr/>
        </p:nvSpPr>
        <p:spPr>
          <a:xfrm rot="0" flipH="0" flipV="0">
            <a:off x="4556164" y="2716699"/>
            <a:ext cx="200182" cy="287146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1" name="Freeform 4331"/>
          <p:cNvSpPr/>
          <p:nvPr/>
        </p:nvSpPr>
        <p:spPr>
          <a:xfrm rot="0" flipH="0" flipV="0">
            <a:off x="4807212" y="2962005"/>
            <a:ext cx="29945" cy="92297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2" name="Freeform 4332"/>
          <p:cNvSpPr/>
          <p:nvPr/>
        </p:nvSpPr>
        <p:spPr>
          <a:xfrm rot="0" flipH="0" flipV="0">
            <a:off x="621020" y="3185352"/>
            <a:ext cx="171877" cy="295351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3" name="Freeform 4333"/>
          <p:cNvSpPr/>
          <p:nvPr/>
        </p:nvSpPr>
        <p:spPr>
          <a:xfrm rot="0" flipH="0" flipV="0">
            <a:off x="813818" y="3262472"/>
            <a:ext cx="196900" cy="223974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4" name="Freeform 4334"/>
          <p:cNvSpPr/>
          <p:nvPr/>
        </p:nvSpPr>
        <p:spPr>
          <a:xfrm rot="0" flipH="0" flipV="0">
            <a:off x="1055842" y="3262472"/>
            <a:ext cx="168596" cy="218231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5" name="Freeform 4335"/>
          <p:cNvSpPr/>
          <p:nvPr/>
        </p:nvSpPr>
        <p:spPr>
          <a:xfrm rot="0" flipH="0" flipV="0">
            <a:off x="1272843" y="3262472"/>
            <a:ext cx="191431" cy="223974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6" name="Freeform 4336"/>
          <p:cNvSpPr/>
          <p:nvPr/>
        </p:nvSpPr>
        <p:spPr>
          <a:xfrm rot="0" flipH="0" flipV="0">
            <a:off x="1498049" y="3262472"/>
            <a:ext cx="196900" cy="223974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7" name="Freeform 4337"/>
          <p:cNvSpPr/>
          <p:nvPr/>
        </p:nvSpPr>
        <p:spPr>
          <a:xfrm rot="0" flipH="0" flipV="0">
            <a:off x="1742944" y="3262472"/>
            <a:ext cx="195259" cy="301914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8" name="Freeform 4338"/>
          <p:cNvSpPr/>
          <p:nvPr/>
        </p:nvSpPr>
        <p:spPr>
          <a:xfrm rot="0" flipH="0" flipV="0">
            <a:off x="1993582" y="3262472"/>
            <a:ext cx="195259" cy="301914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9" name="Freeform 4339"/>
          <p:cNvSpPr/>
          <p:nvPr/>
        </p:nvSpPr>
        <p:spPr>
          <a:xfrm rot="0" flipH="0" flipV="0">
            <a:off x="2243810" y="31853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0" name="Freeform 4340"/>
          <p:cNvSpPr/>
          <p:nvPr/>
        </p:nvSpPr>
        <p:spPr>
          <a:xfrm rot="0" flipH="0" flipV="0">
            <a:off x="2329134" y="3262472"/>
            <a:ext cx="288787" cy="218231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1" name="Freeform 4341"/>
          <p:cNvSpPr/>
          <p:nvPr/>
        </p:nvSpPr>
        <p:spPr>
          <a:xfrm rot="0" flipH="0" flipV="0">
            <a:off x="2676582" y="31853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2" name="Freeform 4342"/>
          <p:cNvSpPr/>
          <p:nvPr/>
        </p:nvSpPr>
        <p:spPr>
          <a:xfrm rot="0" flipH="0" flipV="0">
            <a:off x="2754522" y="3262472"/>
            <a:ext cx="167365" cy="223974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3" name="Freeform 4343"/>
          <p:cNvSpPr/>
          <p:nvPr/>
        </p:nvSpPr>
        <p:spPr>
          <a:xfrm rot="0" flipH="0" flipV="0">
            <a:off x="2948961" y="32091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4" name="Freeform 4344"/>
          <p:cNvSpPr/>
          <p:nvPr/>
        </p:nvSpPr>
        <p:spPr>
          <a:xfrm rot="0" flipH="0" flipV="0">
            <a:off x="3073665" y="32624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5" name="Freeform 4345"/>
          <p:cNvSpPr/>
          <p:nvPr/>
        </p:nvSpPr>
        <p:spPr>
          <a:xfrm rot="0" flipH="0" flipV="0">
            <a:off x="3324714" y="3444605"/>
            <a:ext cx="29945" cy="92297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6" name="Rectangle 4346"/>
          <p:cNvSpPr/>
          <p:nvPr/>
        </p:nvSpPr>
        <p:spPr>
          <a:xfrm rot="0" flipH="0" flipV="0">
            <a:off x="593125" y="3565400"/>
            <a:ext cx="2986328" cy="492251"/>
          </a:xfrm>
          <a:prstGeom prst="rect">
            <a:avLst/>
          </a:prstGeom>
        </p:spPr>
      </p:sp>
      <p:sp>
        <p:nvSpPr>
          <p:cNvPr id="4347" name="Freeform 4347"/>
          <p:cNvSpPr/>
          <p:nvPr/>
        </p:nvSpPr>
        <p:spPr>
          <a:xfrm rot="0" flipH="0" flipV="0">
            <a:off x="619379" y="3745072"/>
            <a:ext cx="288787" cy="218231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8" name="Freeform 4348"/>
          <p:cNvSpPr/>
          <p:nvPr/>
        </p:nvSpPr>
        <p:spPr>
          <a:xfrm rot="0" flipH="0" flipV="0">
            <a:off x="953700" y="37450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9" name="Freeform 4349"/>
          <p:cNvSpPr/>
          <p:nvPr/>
        </p:nvSpPr>
        <p:spPr>
          <a:xfrm rot="0" flipH="0" flipV="0">
            <a:off x="1171111" y="36917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0" name="Freeform 4350"/>
          <p:cNvSpPr/>
          <p:nvPr/>
        </p:nvSpPr>
        <p:spPr>
          <a:xfrm rot="0" flipH="0" flipV="0">
            <a:off x="1295405" y="3745072"/>
            <a:ext cx="191431" cy="223974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1" name="Freeform 4351"/>
          <p:cNvSpPr/>
          <p:nvPr/>
        </p:nvSpPr>
        <p:spPr>
          <a:xfrm rot="0" flipH="0" flipV="0">
            <a:off x="1531276" y="3745072"/>
            <a:ext cx="288787" cy="218231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2" name="Freeform 4352"/>
          <p:cNvSpPr/>
          <p:nvPr/>
        </p:nvSpPr>
        <p:spPr>
          <a:xfrm rot="0" flipH="0" flipV="0">
            <a:off x="1865597" y="37450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3" name="Freeform 4353"/>
          <p:cNvSpPr/>
          <p:nvPr/>
        </p:nvSpPr>
        <p:spPr>
          <a:xfrm rot="0" flipH="0" flipV="0">
            <a:off x="2083008" y="3691745"/>
            <a:ext cx="95989" cy="277301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4" name="Freeform 4354"/>
          <p:cNvSpPr/>
          <p:nvPr/>
        </p:nvSpPr>
        <p:spPr>
          <a:xfrm rot="0" flipH="0" flipV="0">
            <a:off x="2220839" y="36679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5" name="Freeform 4355"/>
          <p:cNvSpPr/>
          <p:nvPr/>
        </p:nvSpPr>
        <p:spPr>
          <a:xfrm rot="0" flipH="0" flipV="0">
            <a:off x="2311905" y="3667952"/>
            <a:ext cx="27073" cy="295351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6" name="Freeform 4356"/>
          <p:cNvSpPr/>
          <p:nvPr/>
        </p:nvSpPr>
        <p:spPr>
          <a:xfrm rot="0" flipH="0" flipV="0">
            <a:off x="2398870" y="3667952"/>
            <a:ext cx="171877" cy="295351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7" name="Freeform 4357"/>
          <p:cNvSpPr/>
          <p:nvPr/>
        </p:nvSpPr>
        <p:spPr>
          <a:xfrm rot="0" flipH="0" flipV="0">
            <a:off x="2603975" y="3667952"/>
            <a:ext cx="171877" cy="295351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8" name="Freeform 4358"/>
          <p:cNvSpPr/>
          <p:nvPr/>
        </p:nvSpPr>
        <p:spPr>
          <a:xfrm rot="0" flipH="0" flipV="0">
            <a:off x="2800055" y="37450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9" name="Freeform 4359"/>
          <p:cNvSpPr/>
          <p:nvPr/>
        </p:nvSpPr>
        <p:spPr>
          <a:xfrm rot="0" flipH="0" flipV="0">
            <a:off x="3028132" y="3745072"/>
            <a:ext cx="200182" cy="223974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0" name="Freeform 4360"/>
          <p:cNvSpPr/>
          <p:nvPr/>
        </p:nvSpPr>
        <p:spPr>
          <a:xfrm rot="0" flipH="0" flipV="0">
            <a:off x="3279181" y="3927205"/>
            <a:ext cx="29945" cy="36098"/>
          </a:xfrm>
          <a:custGeom>
            <a:pathLst>
              <a:path w="927100" h="1117600"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1" name="Freeform 4361"/>
          <p:cNvSpPr/>
          <p:nvPr/>
        </p:nvSpPr>
        <p:spPr>
          <a:xfrm rot="0" flipH="0" flipV="0">
            <a:off x="3393219" y="3927205"/>
            <a:ext cx="29945" cy="36098"/>
          </a:xfrm>
          <a:custGeom>
            <a:pathLst>
              <a:path w="927100" h="1117600"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2" name="Freeform 4362"/>
          <p:cNvSpPr/>
          <p:nvPr/>
        </p:nvSpPr>
        <p:spPr>
          <a:xfrm rot="0" flipH="0" flipV="0">
            <a:off x="3507257" y="3927205"/>
            <a:ext cx="29945" cy="36098"/>
          </a:xfrm>
          <a:custGeom>
            <a:pathLst>
              <a:path w="927100" h="1117600"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41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363" name="Freeform 4363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4" name="Freeform 4364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365" name="Picture 4365"/>
          <p:cNvPicPr>
            <a:picLocks noChangeAspect="0" noChangeArrowheads="1"/>
          </p:cNvPicPr>
          <p:nvPr/>
        </p:nvPicPr>
        <p:blipFill>
          <a:blip r:embed="rId43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4366" name="Picture 4366"/>
          <p:cNvPicPr>
            <a:picLocks noChangeAspect="0" noChangeArrowheads="1"/>
          </p:cNvPicPr>
          <p:nvPr/>
        </p:nvPicPr>
        <p:blipFill>
          <a:blip r:embed="rId43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4367" name="Freeform 4367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368" name="Picture 4368"/>
          <p:cNvPicPr>
            <a:picLocks noChangeAspect="0" noChangeArrowheads="1"/>
          </p:cNvPicPr>
          <p:nvPr/>
        </p:nvPicPr>
        <p:blipFill>
          <a:blip r:embed="rId43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sp>
        <p:nvSpPr>
          <p:cNvPr id="4369" name="Freeform 4369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370" name="Picture 223"/>
          <p:cNvPicPr>
            <a:picLocks noChangeAspect="0" noChangeArrowheads="1"/>
          </p:cNvPicPr>
          <p:nvPr/>
        </p:nvPicPr>
        <p:blipFill>
          <a:blip r:embed="rId43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46336" y="25089"/>
            <a:ext cx="897024" cy="919552"/>
          </a:xfrm>
          <a:prstGeom prst="rect">
            <a:avLst/>
          </a:prstGeom>
          <a:noFill/>
          <a:extLst/>
        </p:spPr>
      </p:pic>
      <p:pic>
        <p:nvPicPr>
          <p:cNvPr id="4371" name="Picture 4371"/>
          <p:cNvPicPr>
            <a:picLocks noChangeAspect="0" noChangeArrowheads="1"/>
          </p:cNvPicPr>
          <p:nvPr/>
        </p:nvPicPr>
        <p:blipFill>
          <a:blip r:embed="rId43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4372" name="Picture 4372"/>
          <p:cNvPicPr>
            <a:picLocks noChangeAspect="0" noChangeArrowheads="1"/>
          </p:cNvPicPr>
          <p:nvPr/>
        </p:nvPicPr>
        <p:blipFill>
          <a:blip r:embed="rId43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25284" y="0"/>
            <a:ext cx="1041207" cy="971675"/>
          </a:xfrm>
          <a:prstGeom prst="rect">
            <a:avLst/>
          </a:prstGeom>
          <a:noFill/>
          <a:extLst/>
        </p:spPr>
      </p:pic>
      <p:pic>
        <p:nvPicPr>
          <p:cNvPr id="4373" name="Picture 4373"/>
          <p:cNvPicPr>
            <a:picLocks noChangeAspect="0" noChangeArrowheads="1"/>
          </p:cNvPicPr>
          <p:nvPr/>
        </p:nvPicPr>
        <p:blipFill>
          <a:blip r:embed="rId43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95306" y="1149206"/>
            <a:ext cx="7109493" cy="5390389"/>
          </a:xfrm>
          <a:prstGeom prst="rect">
            <a:avLst/>
          </a:prstGeom>
          <a:noFill/>
          <a:extLst/>
        </p:spPr>
      </p:pic>
      <p:sp>
        <p:nvSpPr>
          <p:cNvPr id="4374" name="Freeform 4374"/>
          <p:cNvSpPr/>
          <p:nvPr/>
        </p:nvSpPr>
        <p:spPr>
          <a:xfrm rot="0" flipH="0" flipV="0">
            <a:off x="6820977" y="1427361"/>
            <a:ext cx="5950902" cy="4401702"/>
          </a:xfrm>
          <a:custGeom>
            <a:pathLst>
              <a:path w="5832005" h="4313758">
                <a:moveTo>
                  <a:pt x="0" y="4313758"/>
                </a:moveTo>
                <a:lnTo>
                  <a:pt x="5832005" y="4313758"/>
                </a:lnTo>
                <a:lnTo>
                  <a:pt x="5832005" y="0"/>
                </a:lnTo>
                <a:lnTo>
                  <a:pt x="0" y="0"/>
                </a:lnTo>
                <a:lnTo>
                  <a:pt x="0" y="4313758"/>
                </a:lnTo>
                <a:close/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5" name="Freeform 4375"/>
          <p:cNvSpPr/>
          <p:nvPr/>
        </p:nvSpPr>
        <p:spPr>
          <a:xfrm rot="0" flipH="0" flipV="0">
            <a:off x="6820977" y="1427361"/>
            <a:ext cx="5950902" cy="4401702"/>
          </a:xfrm>
          <a:custGeom>
            <a:pathLst>
              <a:path w="5832005" h="4313758">
                <a:moveTo>
                  <a:pt x="0" y="4313758"/>
                </a:moveTo>
                <a:lnTo>
                  <a:pt x="5832005" y="4313758"/>
                </a:lnTo>
                <a:lnTo>
                  <a:pt x="5832005" y="0"/>
                </a:lnTo>
                <a:lnTo>
                  <a:pt x="0" y="0"/>
                </a:lnTo>
                <a:lnTo>
                  <a:pt x="0" y="4313758"/>
                </a:lnTo>
                <a:close/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6" name="Freeform 4376"/>
          <p:cNvSpPr/>
          <p:nvPr/>
        </p:nvSpPr>
        <p:spPr>
          <a:xfrm rot="0" flipH="0" flipV="0">
            <a:off x="6820977" y="1427361"/>
            <a:ext cx="5950902" cy="4401702"/>
          </a:xfrm>
          <a:custGeom>
            <a:pathLst>
              <a:path w="5832005" h="4313758">
                <a:moveTo>
                  <a:pt x="0" y="4313758"/>
                </a:moveTo>
                <a:lnTo>
                  <a:pt x="5832005" y="4313758"/>
                </a:lnTo>
                <a:lnTo>
                  <a:pt x="5832005" y="0"/>
                </a:lnTo>
                <a:lnTo>
                  <a:pt x="0" y="0"/>
                </a:lnTo>
                <a:lnTo>
                  <a:pt x="0" y="4313758"/>
                </a:lnTo>
                <a:close/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7" name="Freeform 4377"/>
          <p:cNvSpPr/>
          <p:nvPr/>
        </p:nvSpPr>
        <p:spPr>
          <a:xfrm rot="0" flipH="0" flipV="0">
            <a:off x="6820977" y="1427361"/>
            <a:ext cx="5950902" cy="4401702"/>
          </a:xfrm>
          <a:custGeom>
            <a:pathLst>
              <a:path w="5832005" h="4313758">
                <a:moveTo>
                  <a:pt x="0" y="4313758"/>
                </a:moveTo>
                <a:lnTo>
                  <a:pt x="5832005" y="4313758"/>
                </a:lnTo>
                <a:lnTo>
                  <a:pt x="5832005" y="0"/>
                </a:lnTo>
                <a:lnTo>
                  <a:pt x="0" y="0"/>
                </a:lnTo>
                <a:lnTo>
                  <a:pt x="0" y="4313758"/>
                </a:lnTo>
                <a:close/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8" name="Freeform 4378"/>
          <p:cNvSpPr/>
          <p:nvPr/>
        </p:nvSpPr>
        <p:spPr>
          <a:xfrm rot="0" flipH="0" flipV="0">
            <a:off x="6820977" y="5829064"/>
            <a:ext cx="3194026" cy="0"/>
          </a:xfrm>
          <a:custGeom>
            <a:pathLst>
              <a:path w="3130211" h="0">
                <a:moveTo>
                  <a:pt x="0" y="0"/>
                </a:moveTo>
                <a:lnTo>
                  <a:pt x="0" y="0"/>
                </a:lnTo>
                <a:lnTo>
                  <a:pt x="113982" y="0"/>
                </a:lnTo>
                <a:lnTo>
                  <a:pt x="221962" y="0"/>
                </a:lnTo>
                <a:lnTo>
                  <a:pt x="324540" y="0"/>
                </a:lnTo>
                <a:lnTo>
                  <a:pt x="422241" y="0"/>
                </a:lnTo>
                <a:lnTo>
                  <a:pt x="515484" y="0"/>
                </a:lnTo>
                <a:lnTo>
                  <a:pt x="604689" y="0"/>
                </a:lnTo>
                <a:lnTo>
                  <a:pt x="690160" y="0"/>
                </a:lnTo>
                <a:lnTo>
                  <a:pt x="772227" y="0"/>
                </a:lnTo>
                <a:lnTo>
                  <a:pt x="851120" y="0"/>
                </a:lnTo>
                <a:lnTo>
                  <a:pt x="927104" y="0"/>
                </a:lnTo>
                <a:lnTo>
                  <a:pt x="1000370" y="0"/>
                </a:lnTo>
                <a:lnTo>
                  <a:pt x="1071096" y="0"/>
                </a:lnTo>
                <a:lnTo>
                  <a:pt x="1139486" y="0"/>
                </a:lnTo>
                <a:lnTo>
                  <a:pt x="1205653" y="0"/>
                </a:lnTo>
                <a:lnTo>
                  <a:pt x="1269763" y="0"/>
                </a:lnTo>
                <a:lnTo>
                  <a:pt x="1331916" y="0"/>
                </a:lnTo>
                <a:lnTo>
                  <a:pt x="1392254" y="0"/>
                </a:lnTo>
                <a:lnTo>
                  <a:pt x="1450864" y="0"/>
                </a:lnTo>
                <a:lnTo>
                  <a:pt x="1507837" y="0"/>
                </a:lnTo>
                <a:lnTo>
                  <a:pt x="1563285" y="0"/>
                </a:lnTo>
                <a:lnTo>
                  <a:pt x="1617260" y="0"/>
                </a:lnTo>
                <a:lnTo>
                  <a:pt x="1669863" y="0"/>
                </a:lnTo>
                <a:lnTo>
                  <a:pt x="1721146" y="0"/>
                </a:lnTo>
                <a:lnTo>
                  <a:pt x="1771171" y="0"/>
                </a:lnTo>
                <a:lnTo>
                  <a:pt x="1820015" y="0"/>
                </a:lnTo>
                <a:lnTo>
                  <a:pt x="1867717" y="0"/>
                </a:lnTo>
                <a:lnTo>
                  <a:pt x="1914338" y="0"/>
                </a:lnTo>
                <a:lnTo>
                  <a:pt x="1959919" y="0"/>
                </a:lnTo>
                <a:lnTo>
                  <a:pt x="2004508" y="0"/>
                </a:lnTo>
                <a:lnTo>
                  <a:pt x="2048158" y="0"/>
                </a:lnTo>
                <a:lnTo>
                  <a:pt x="2090894" y="0"/>
                </a:lnTo>
                <a:lnTo>
                  <a:pt x="2132753" y="0"/>
                </a:lnTo>
                <a:lnTo>
                  <a:pt x="2173774" y="0"/>
                </a:lnTo>
                <a:lnTo>
                  <a:pt x="2213995" y="0"/>
                </a:lnTo>
                <a:lnTo>
                  <a:pt x="2253441" y="0"/>
                </a:lnTo>
                <a:lnTo>
                  <a:pt x="2292151" y="0"/>
                </a:lnTo>
                <a:lnTo>
                  <a:pt x="2330136" y="0"/>
                </a:lnTo>
                <a:lnTo>
                  <a:pt x="2367436" y="0"/>
                </a:lnTo>
                <a:lnTo>
                  <a:pt x="2404063" y="0"/>
                </a:lnTo>
                <a:lnTo>
                  <a:pt x="2440042" y="0"/>
                </a:lnTo>
                <a:lnTo>
                  <a:pt x="2475411" y="0"/>
                </a:lnTo>
                <a:lnTo>
                  <a:pt x="2510184" y="0"/>
                </a:lnTo>
                <a:lnTo>
                  <a:pt x="2544360" y="0"/>
                </a:lnTo>
                <a:lnTo>
                  <a:pt x="2577990" y="0"/>
                </a:lnTo>
                <a:lnTo>
                  <a:pt x="2611073" y="0"/>
                </a:lnTo>
                <a:lnTo>
                  <a:pt x="2643636" y="0"/>
                </a:lnTo>
                <a:lnTo>
                  <a:pt x="2675691" y="0"/>
                </a:lnTo>
                <a:lnTo>
                  <a:pt x="2707238" y="0"/>
                </a:lnTo>
                <a:lnTo>
                  <a:pt x="2738327" y="0"/>
                </a:lnTo>
                <a:lnTo>
                  <a:pt x="2768934" y="0"/>
                </a:lnTo>
                <a:lnTo>
                  <a:pt x="2799096" y="0"/>
                </a:lnTo>
                <a:lnTo>
                  <a:pt x="2828827" y="0"/>
                </a:lnTo>
                <a:lnTo>
                  <a:pt x="2858139" y="0"/>
                </a:lnTo>
                <a:lnTo>
                  <a:pt x="2887018" y="0"/>
                </a:lnTo>
                <a:lnTo>
                  <a:pt x="2915518" y="0"/>
                </a:lnTo>
                <a:lnTo>
                  <a:pt x="2943610" y="0"/>
                </a:lnTo>
                <a:lnTo>
                  <a:pt x="2971334" y="0"/>
                </a:lnTo>
                <a:lnTo>
                  <a:pt x="2998677" y="0"/>
                </a:lnTo>
                <a:lnTo>
                  <a:pt x="3025665" y="0"/>
                </a:lnTo>
                <a:lnTo>
                  <a:pt x="3052309" y="0"/>
                </a:lnTo>
                <a:lnTo>
                  <a:pt x="3078611" y="0"/>
                </a:lnTo>
                <a:lnTo>
                  <a:pt x="3104570" y="0"/>
                </a:lnTo>
                <a:lnTo>
                  <a:pt x="3130211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9" name="Freeform 4379"/>
          <p:cNvSpPr/>
          <p:nvPr/>
        </p:nvSpPr>
        <p:spPr>
          <a:xfrm rot="0" flipH="0" flipV="0">
            <a:off x="10015004" y="5829064"/>
            <a:ext cx="1224449" cy="0"/>
          </a:xfrm>
          <a:custGeom>
            <a:pathLst>
              <a:path w="1199985" h="0">
                <a:moveTo>
                  <a:pt x="0" y="0"/>
                </a:moveTo>
                <a:lnTo>
                  <a:pt x="25324" y="0"/>
                </a:lnTo>
                <a:lnTo>
                  <a:pt x="50343" y="0"/>
                </a:lnTo>
                <a:lnTo>
                  <a:pt x="75044" y="0"/>
                </a:lnTo>
                <a:lnTo>
                  <a:pt x="99466" y="0"/>
                </a:lnTo>
                <a:lnTo>
                  <a:pt x="123596" y="0"/>
                </a:lnTo>
                <a:lnTo>
                  <a:pt x="147447" y="0"/>
                </a:lnTo>
                <a:lnTo>
                  <a:pt x="171031" y="0"/>
                </a:lnTo>
                <a:lnTo>
                  <a:pt x="194335" y="0"/>
                </a:lnTo>
                <a:lnTo>
                  <a:pt x="217386" y="0"/>
                </a:lnTo>
                <a:lnTo>
                  <a:pt x="240182" y="0"/>
                </a:lnTo>
                <a:lnTo>
                  <a:pt x="262712" y="0"/>
                </a:lnTo>
                <a:lnTo>
                  <a:pt x="285013" y="0"/>
                </a:lnTo>
                <a:lnTo>
                  <a:pt x="307073" y="0"/>
                </a:lnTo>
                <a:lnTo>
                  <a:pt x="328892" y="0"/>
                </a:lnTo>
                <a:lnTo>
                  <a:pt x="350482" y="0"/>
                </a:lnTo>
                <a:lnTo>
                  <a:pt x="371843" y="0"/>
                </a:lnTo>
                <a:lnTo>
                  <a:pt x="392989" y="0"/>
                </a:lnTo>
                <a:lnTo>
                  <a:pt x="413931" y="0"/>
                </a:lnTo>
                <a:lnTo>
                  <a:pt x="434645" y="0"/>
                </a:lnTo>
                <a:lnTo>
                  <a:pt x="455155" y="0"/>
                </a:lnTo>
                <a:lnTo>
                  <a:pt x="475462" y="0"/>
                </a:lnTo>
                <a:lnTo>
                  <a:pt x="495579" y="0"/>
                </a:lnTo>
                <a:lnTo>
                  <a:pt x="515493" y="0"/>
                </a:lnTo>
                <a:lnTo>
                  <a:pt x="535216" y="0"/>
                </a:lnTo>
                <a:lnTo>
                  <a:pt x="554749" y="0"/>
                </a:lnTo>
                <a:lnTo>
                  <a:pt x="574103" y="0"/>
                </a:lnTo>
                <a:lnTo>
                  <a:pt x="593268" y="0"/>
                </a:lnTo>
                <a:lnTo>
                  <a:pt x="612254" y="0"/>
                </a:lnTo>
                <a:lnTo>
                  <a:pt x="631075" y="0"/>
                </a:lnTo>
                <a:lnTo>
                  <a:pt x="649732" y="0"/>
                </a:lnTo>
                <a:lnTo>
                  <a:pt x="668210" y="0"/>
                </a:lnTo>
                <a:lnTo>
                  <a:pt x="686524" y="0"/>
                </a:lnTo>
                <a:lnTo>
                  <a:pt x="704672" y="0"/>
                </a:lnTo>
                <a:lnTo>
                  <a:pt x="722668" y="0"/>
                </a:lnTo>
                <a:lnTo>
                  <a:pt x="740499" y="0"/>
                </a:lnTo>
                <a:lnTo>
                  <a:pt x="758177" y="0"/>
                </a:lnTo>
                <a:lnTo>
                  <a:pt x="775716" y="0"/>
                </a:lnTo>
                <a:lnTo>
                  <a:pt x="793102" y="0"/>
                </a:lnTo>
                <a:lnTo>
                  <a:pt x="810336" y="0"/>
                </a:lnTo>
                <a:lnTo>
                  <a:pt x="827430" y="0"/>
                </a:lnTo>
                <a:lnTo>
                  <a:pt x="844385" y="0"/>
                </a:lnTo>
                <a:lnTo>
                  <a:pt x="861187" y="0"/>
                </a:lnTo>
                <a:lnTo>
                  <a:pt x="877875" y="0"/>
                </a:lnTo>
                <a:lnTo>
                  <a:pt x="894410" y="0"/>
                </a:lnTo>
                <a:lnTo>
                  <a:pt x="910818" y="0"/>
                </a:lnTo>
                <a:lnTo>
                  <a:pt x="927100" y="0"/>
                </a:lnTo>
                <a:lnTo>
                  <a:pt x="943254" y="0"/>
                </a:lnTo>
                <a:lnTo>
                  <a:pt x="959282" y="0"/>
                </a:lnTo>
                <a:lnTo>
                  <a:pt x="975182" y="0"/>
                </a:lnTo>
                <a:lnTo>
                  <a:pt x="990955" y="0"/>
                </a:lnTo>
                <a:lnTo>
                  <a:pt x="1006615" y="0"/>
                </a:lnTo>
                <a:lnTo>
                  <a:pt x="1022147" y="0"/>
                </a:lnTo>
                <a:lnTo>
                  <a:pt x="1037577" y="0"/>
                </a:lnTo>
                <a:lnTo>
                  <a:pt x="1052881" y="0"/>
                </a:lnTo>
                <a:lnTo>
                  <a:pt x="1068070" y="0"/>
                </a:lnTo>
                <a:lnTo>
                  <a:pt x="1083158" y="0"/>
                </a:lnTo>
                <a:lnTo>
                  <a:pt x="1098131" y="0"/>
                </a:lnTo>
                <a:lnTo>
                  <a:pt x="1112990" y="0"/>
                </a:lnTo>
                <a:lnTo>
                  <a:pt x="1127747" y="0"/>
                </a:lnTo>
                <a:lnTo>
                  <a:pt x="1142403" y="0"/>
                </a:lnTo>
                <a:lnTo>
                  <a:pt x="1156944" y="0"/>
                </a:lnTo>
                <a:lnTo>
                  <a:pt x="1171397" y="0"/>
                </a:lnTo>
                <a:lnTo>
                  <a:pt x="1185735" y="0"/>
                </a:lnTo>
                <a:lnTo>
                  <a:pt x="1199985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0" name="Freeform 4380"/>
          <p:cNvSpPr/>
          <p:nvPr/>
        </p:nvSpPr>
        <p:spPr>
          <a:xfrm rot="0" flipH="0" flipV="0">
            <a:off x="11239453" y="5829064"/>
            <a:ext cx="757344" cy="0"/>
          </a:xfrm>
          <a:custGeom>
            <a:pathLst>
              <a:path w="742213" h="0">
                <a:moveTo>
                  <a:pt x="0" y="0"/>
                </a:moveTo>
                <a:lnTo>
                  <a:pt x="0" y="0"/>
                </a:lnTo>
                <a:lnTo>
                  <a:pt x="14147" y="0"/>
                </a:lnTo>
                <a:lnTo>
                  <a:pt x="28194" y="0"/>
                </a:lnTo>
                <a:lnTo>
                  <a:pt x="42151" y="0"/>
                </a:lnTo>
                <a:lnTo>
                  <a:pt x="56007" y="0"/>
                </a:lnTo>
                <a:lnTo>
                  <a:pt x="69774" y="0"/>
                </a:lnTo>
                <a:lnTo>
                  <a:pt x="83451" y="0"/>
                </a:lnTo>
                <a:lnTo>
                  <a:pt x="97028" y="0"/>
                </a:lnTo>
                <a:lnTo>
                  <a:pt x="110528" y="0"/>
                </a:lnTo>
                <a:lnTo>
                  <a:pt x="123926" y="0"/>
                </a:lnTo>
                <a:lnTo>
                  <a:pt x="137249" y="0"/>
                </a:lnTo>
                <a:lnTo>
                  <a:pt x="150482" y="0"/>
                </a:lnTo>
                <a:lnTo>
                  <a:pt x="163639" y="0"/>
                </a:lnTo>
                <a:lnTo>
                  <a:pt x="176695" y="0"/>
                </a:lnTo>
                <a:lnTo>
                  <a:pt x="189674" y="0"/>
                </a:lnTo>
                <a:lnTo>
                  <a:pt x="202577" y="0"/>
                </a:lnTo>
                <a:lnTo>
                  <a:pt x="215405" y="0"/>
                </a:lnTo>
                <a:lnTo>
                  <a:pt x="228143" y="0"/>
                </a:lnTo>
                <a:lnTo>
                  <a:pt x="240805" y="0"/>
                </a:lnTo>
                <a:lnTo>
                  <a:pt x="253390" y="0"/>
                </a:lnTo>
                <a:lnTo>
                  <a:pt x="265900" y="0"/>
                </a:lnTo>
                <a:lnTo>
                  <a:pt x="278320" y="0"/>
                </a:lnTo>
                <a:lnTo>
                  <a:pt x="290677" y="0"/>
                </a:lnTo>
                <a:lnTo>
                  <a:pt x="302958" y="0"/>
                </a:lnTo>
                <a:lnTo>
                  <a:pt x="315176" y="0"/>
                </a:lnTo>
                <a:lnTo>
                  <a:pt x="327304" y="0"/>
                </a:lnTo>
                <a:lnTo>
                  <a:pt x="339382" y="0"/>
                </a:lnTo>
                <a:lnTo>
                  <a:pt x="351371" y="0"/>
                </a:lnTo>
                <a:lnTo>
                  <a:pt x="363296" y="0"/>
                </a:lnTo>
                <a:lnTo>
                  <a:pt x="375158" y="0"/>
                </a:lnTo>
                <a:lnTo>
                  <a:pt x="386943" y="0"/>
                </a:lnTo>
                <a:lnTo>
                  <a:pt x="398665" y="0"/>
                </a:lnTo>
                <a:lnTo>
                  <a:pt x="410311" y="0"/>
                </a:lnTo>
                <a:lnTo>
                  <a:pt x="421907" y="0"/>
                </a:lnTo>
                <a:lnTo>
                  <a:pt x="433425" y="0"/>
                </a:lnTo>
                <a:lnTo>
                  <a:pt x="444894" y="0"/>
                </a:lnTo>
                <a:lnTo>
                  <a:pt x="456285" y="0"/>
                </a:lnTo>
                <a:lnTo>
                  <a:pt x="467614" y="0"/>
                </a:lnTo>
                <a:lnTo>
                  <a:pt x="478892" y="0"/>
                </a:lnTo>
                <a:lnTo>
                  <a:pt x="490093" y="0"/>
                </a:lnTo>
                <a:lnTo>
                  <a:pt x="501243" y="0"/>
                </a:lnTo>
                <a:lnTo>
                  <a:pt x="512331" y="0"/>
                </a:lnTo>
                <a:lnTo>
                  <a:pt x="523354" y="0"/>
                </a:lnTo>
                <a:lnTo>
                  <a:pt x="534327" y="0"/>
                </a:lnTo>
                <a:lnTo>
                  <a:pt x="545236" y="0"/>
                </a:lnTo>
                <a:lnTo>
                  <a:pt x="556095" y="0"/>
                </a:lnTo>
                <a:lnTo>
                  <a:pt x="566890" y="0"/>
                </a:lnTo>
                <a:lnTo>
                  <a:pt x="577621" y="0"/>
                </a:lnTo>
                <a:lnTo>
                  <a:pt x="588315" y="0"/>
                </a:lnTo>
                <a:lnTo>
                  <a:pt x="598932" y="0"/>
                </a:lnTo>
                <a:lnTo>
                  <a:pt x="609511" y="0"/>
                </a:lnTo>
                <a:lnTo>
                  <a:pt x="620026" y="0"/>
                </a:lnTo>
                <a:lnTo>
                  <a:pt x="630491" y="0"/>
                </a:lnTo>
                <a:lnTo>
                  <a:pt x="640905" y="0"/>
                </a:lnTo>
                <a:lnTo>
                  <a:pt x="651269" y="0"/>
                </a:lnTo>
                <a:lnTo>
                  <a:pt x="661568" y="0"/>
                </a:lnTo>
                <a:lnTo>
                  <a:pt x="671830" y="0"/>
                </a:lnTo>
                <a:lnTo>
                  <a:pt x="682028" y="0"/>
                </a:lnTo>
                <a:lnTo>
                  <a:pt x="692188" y="0"/>
                </a:lnTo>
                <a:lnTo>
                  <a:pt x="702297" y="0"/>
                </a:lnTo>
                <a:lnTo>
                  <a:pt x="712343" y="0"/>
                </a:lnTo>
                <a:lnTo>
                  <a:pt x="722350" y="0"/>
                </a:lnTo>
                <a:lnTo>
                  <a:pt x="732307" y="0"/>
                </a:lnTo>
                <a:lnTo>
                  <a:pt x="742213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1" name="Freeform 4381"/>
          <p:cNvSpPr/>
          <p:nvPr/>
        </p:nvSpPr>
        <p:spPr>
          <a:xfrm rot="0" flipH="0" flipV="0">
            <a:off x="11996798" y="5829064"/>
            <a:ext cx="562663" cy="0"/>
          </a:xfrm>
          <a:custGeom>
            <a:pathLst>
              <a:path w="551422" h="0">
                <a:moveTo>
                  <a:pt x="0" y="0"/>
                </a:moveTo>
                <a:lnTo>
                  <a:pt x="9868" y="0"/>
                </a:lnTo>
                <a:lnTo>
                  <a:pt x="19685" y="0"/>
                </a:lnTo>
                <a:lnTo>
                  <a:pt x="29451" y="0"/>
                </a:lnTo>
                <a:lnTo>
                  <a:pt x="39167" y="0"/>
                </a:lnTo>
                <a:lnTo>
                  <a:pt x="48844" y="0"/>
                </a:lnTo>
                <a:lnTo>
                  <a:pt x="58471" y="0"/>
                </a:lnTo>
                <a:lnTo>
                  <a:pt x="68060" y="0"/>
                </a:lnTo>
                <a:lnTo>
                  <a:pt x="77597" y="0"/>
                </a:lnTo>
                <a:lnTo>
                  <a:pt x="87097" y="0"/>
                </a:lnTo>
                <a:lnTo>
                  <a:pt x="96546" y="0"/>
                </a:lnTo>
                <a:lnTo>
                  <a:pt x="105956" y="0"/>
                </a:lnTo>
                <a:lnTo>
                  <a:pt x="115329" y="0"/>
                </a:lnTo>
                <a:lnTo>
                  <a:pt x="124651" y="0"/>
                </a:lnTo>
                <a:lnTo>
                  <a:pt x="133935" y="0"/>
                </a:lnTo>
                <a:lnTo>
                  <a:pt x="143167" y="0"/>
                </a:lnTo>
                <a:lnTo>
                  <a:pt x="152362" y="0"/>
                </a:lnTo>
                <a:lnTo>
                  <a:pt x="161519" y="0"/>
                </a:lnTo>
                <a:lnTo>
                  <a:pt x="170637" y="0"/>
                </a:lnTo>
                <a:lnTo>
                  <a:pt x="179718" y="0"/>
                </a:lnTo>
                <a:lnTo>
                  <a:pt x="188747" y="0"/>
                </a:lnTo>
                <a:lnTo>
                  <a:pt x="197752" y="0"/>
                </a:lnTo>
                <a:lnTo>
                  <a:pt x="206705" y="0"/>
                </a:lnTo>
                <a:lnTo>
                  <a:pt x="215621" y="0"/>
                </a:lnTo>
                <a:lnTo>
                  <a:pt x="224511" y="0"/>
                </a:lnTo>
                <a:lnTo>
                  <a:pt x="233350" y="0"/>
                </a:lnTo>
                <a:lnTo>
                  <a:pt x="242151" y="0"/>
                </a:lnTo>
                <a:lnTo>
                  <a:pt x="250914" y="0"/>
                </a:lnTo>
                <a:lnTo>
                  <a:pt x="259639" y="0"/>
                </a:lnTo>
                <a:lnTo>
                  <a:pt x="268338" y="0"/>
                </a:lnTo>
                <a:lnTo>
                  <a:pt x="276987" y="0"/>
                </a:lnTo>
                <a:lnTo>
                  <a:pt x="285610" y="0"/>
                </a:lnTo>
                <a:lnTo>
                  <a:pt x="294196" y="0"/>
                </a:lnTo>
                <a:lnTo>
                  <a:pt x="302742" y="0"/>
                </a:lnTo>
                <a:lnTo>
                  <a:pt x="311252" y="0"/>
                </a:lnTo>
                <a:lnTo>
                  <a:pt x="319723" y="0"/>
                </a:lnTo>
                <a:lnTo>
                  <a:pt x="328168" y="0"/>
                </a:lnTo>
                <a:lnTo>
                  <a:pt x="336575" y="0"/>
                </a:lnTo>
                <a:lnTo>
                  <a:pt x="344945" y="0"/>
                </a:lnTo>
                <a:lnTo>
                  <a:pt x="353276" y="0"/>
                </a:lnTo>
                <a:lnTo>
                  <a:pt x="361582" y="0"/>
                </a:lnTo>
                <a:lnTo>
                  <a:pt x="369862" y="0"/>
                </a:lnTo>
                <a:lnTo>
                  <a:pt x="378092" y="0"/>
                </a:lnTo>
                <a:lnTo>
                  <a:pt x="386296" y="0"/>
                </a:lnTo>
                <a:lnTo>
                  <a:pt x="394475" y="0"/>
                </a:lnTo>
                <a:lnTo>
                  <a:pt x="402615" y="0"/>
                </a:lnTo>
                <a:lnTo>
                  <a:pt x="410718" y="0"/>
                </a:lnTo>
                <a:lnTo>
                  <a:pt x="418795" y="0"/>
                </a:lnTo>
                <a:lnTo>
                  <a:pt x="426834" y="0"/>
                </a:lnTo>
                <a:lnTo>
                  <a:pt x="434848" y="0"/>
                </a:lnTo>
                <a:lnTo>
                  <a:pt x="442836" y="0"/>
                </a:lnTo>
                <a:lnTo>
                  <a:pt x="450787" y="0"/>
                </a:lnTo>
                <a:lnTo>
                  <a:pt x="458699" y="0"/>
                </a:lnTo>
                <a:lnTo>
                  <a:pt x="466585" y="0"/>
                </a:lnTo>
                <a:lnTo>
                  <a:pt x="474447" y="0"/>
                </a:lnTo>
                <a:lnTo>
                  <a:pt x="482283" y="0"/>
                </a:lnTo>
                <a:lnTo>
                  <a:pt x="490081" y="0"/>
                </a:lnTo>
                <a:lnTo>
                  <a:pt x="497853" y="0"/>
                </a:lnTo>
                <a:lnTo>
                  <a:pt x="505587" y="0"/>
                </a:lnTo>
                <a:lnTo>
                  <a:pt x="513296" y="0"/>
                </a:lnTo>
                <a:lnTo>
                  <a:pt x="520980" y="0"/>
                </a:lnTo>
                <a:lnTo>
                  <a:pt x="528638" y="0"/>
                </a:lnTo>
                <a:lnTo>
                  <a:pt x="536258" y="0"/>
                </a:lnTo>
                <a:lnTo>
                  <a:pt x="543853" y="0"/>
                </a:lnTo>
                <a:lnTo>
                  <a:pt x="551422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2" name="Freeform 4382"/>
          <p:cNvSpPr/>
          <p:nvPr/>
        </p:nvSpPr>
        <p:spPr>
          <a:xfrm rot="0" flipH="0" flipV="0">
            <a:off x="12559462" y="5829064"/>
            <a:ext cx="212408" cy="0"/>
          </a:xfrm>
          <a:custGeom>
            <a:pathLst>
              <a:path w="208165" h="0">
                <a:moveTo>
                  <a:pt x="0" y="0"/>
                </a:moveTo>
                <a:lnTo>
                  <a:pt x="0" y="0"/>
                </a:lnTo>
                <a:lnTo>
                  <a:pt x="7544" y="0"/>
                </a:lnTo>
                <a:lnTo>
                  <a:pt x="15062" y="0"/>
                </a:lnTo>
                <a:lnTo>
                  <a:pt x="22542" y="0"/>
                </a:lnTo>
                <a:lnTo>
                  <a:pt x="30010" y="0"/>
                </a:lnTo>
                <a:lnTo>
                  <a:pt x="37439" y="0"/>
                </a:lnTo>
                <a:lnTo>
                  <a:pt x="44843" y="0"/>
                </a:lnTo>
                <a:lnTo>
                  <a:pt x="52222" y="0"/>
                </a:lnTo>
                <a:lnTo>
                  <a:pt x="59575" y="0"/>
                </a:lnTo>
                <a:lnTo>
                  <a:pt x="66890" y="0"/>
                </a:lnTo>
                <a:lnTo>
                  <a:pt x="74193" y="0"/>
                </a:lnTo>
                <a:lnTo>
                  <a:pt x="81470" y="0"/>
                </a:lnTo>
                <a:lnTo>
                  <a:pt x="88722" y="0"/>
                </a:lnTo>
                <a:lnTo>
                  <a:pt x="95935" y="0"/>
                </a:lnTo>
                <a:lnTo>
                  <a:pt x="103136" y="0"/>
                </a:lnTo>
                <a:lnTo>
                  <a:pt x="110312" y="0"/>
                </a:lnTo>
                <a:lnTo>
                  <a:pt x="117462" y="0"/>
                </a:lnTo>
                <a:lnTo>
                  <a:pt x="124574" y="0"/>
                </a:lnTo>
                <a:lnTo>
                  <a:pt x="131673" y="0"/>
                </a:lnTo>
                <a:lnTo>
                  <a:pt x="138747" y="0"/>
                </a:lnTo>
                <a:lnTo>
                  <a:pt x="145796" y="0"/>
                </a:lnTo>
                <a:lnTo>
                  <a:pt x="152818" y="0"/>
                </a:lnTo>
                <a:lnTo>
                  <a:pt x="159816" y="0"/>
                </a:lnTo>
                <a:lnTo>
                  <a:pt x="166801" y="0"/>
                </a:lnTo>
                <a:lnTo>
                  <a:pt x="173748" y="0"/>
                </a:lnTo>
                <a:lnTo>
                  <a:pt x="180683" y="0"/>
                </a:lnTo>
                <a:lnTo>
                  <a:pt x="187592" y="0"/>
                </a:lnTo>
                <a:lnTo>
                  <a:pt x="194475" y="0"/>
                </a:lnTo>
                <a:lnTo>
                  <a:pt x="201333" y="0"/>
                </a:lnTo>
                <a:lnTo>
                  <a:pt x="208165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3" name="Freeform 4383"/>
          <p:cNvSpPr/>
          <p:nvPr/>
        </p:nvSpPr>
        <p:spPr>
          <a:xfrm rot="0" flipH="0" flipV="0">
            <a:off x="6820977" y="5829064"/>
            <a:ext cx="5950893" cy="0"/>
          </a:xfrm>
          <a:custGeom>
            <a:pathLst>
              <a:path w="5831996" h="0">
                <a:moveTo>
                  <a:pt x="0" y="0"/>
                </a:moveTo>
                <a:lnTo>
                  <a:pt x="583199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4" name="Freeform 4384"/>
          <p:cNvSpPr/>
          <p:nvPr/>
        </p:nvSpPr>
        <p:spPr>
          <a:xfrm rot="0" flipH="0" flipV="0">
            <a:off x="710045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5" name="Freeform 4385"/>
          <p:cNvSpPr/>
          <p:nvPr/>
        </p:nvSpPr>
        <p:spPr>
          <a:xfrm rot="0" flipH="0" flipV="0">
            <a:off x="7346971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6" name="Freeform 4386"/>
          <p:cNvSpPr/>
          <p:nvPr/>
        </p:nvSpPr>
        <p:spPr>
          <a:xfrm rot="0" flipH="0" flipV="0">
            <a:off x="7567493" y="5698623"/>
            <a:ext cx="0" cy="130441"/>
          </a:xfrm>
          <a:custGeom>
            <a:pathLst>
              <a:path w="0" h="127835">
                <a:moveTo>
                  <a:pt x="0" y="0"/>
                </a:moveTo>
                <a:lnTo>
                  <a:pt x="0" y="127835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7" name="Freeform 4387"/>
          <p:cNvSpPr/>
          <p:nvPr/>
        </p:nvSpPr>
        <p:spPr>
          <a:xfrm rot="0" flipH="0" flipV="0">
            <a:off x="901824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8" name="Freeform 4388"/>
          <p:cNvSpPr/>
          <p:nvPr/>
        </p:nvSpPr>
        <p:spPr>
          <a:xfrm rot="0" flipH="0" flipV="0">
            <a:off x="986688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9" name="Freeform 4389"/>
          <p:cNvSpPr/>
          <p:nvPr/>
        </p:nvSpPr>
        <p:spPr>
          <a:xfrm rot="0" flipH="0" flipV="0">
            <a:off x="1046899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0" name="Freeform 4390"/>
          <p:cNvSpPr/>
          <p:nvPr/>
        </p:nvSpPr>
        <p:spPr>
          <a:xfrm rot="0" flipH="0" flipV="0">
            <a:off x="1093603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1" name="Freeform 4391"/>
          <p:cNvSpPr/>
          <p:nvPr/>
        </p:nvSpPr>
        <p:spPr>
          <a:xfrm rot="0" flipH="0" flipV="0">
            <a:off x="1131763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2" name="Freeform 4392"/>
          <p:cNvSpPr/>
          <p:nvPr/>
        </p:nvSpPr>
        <p:spPr>
          <a:xfrm rot="0" flipH="0" flipV="0">
            <a:off x="11640272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3" name="Freeform 4393"/>
          <p:cNvSpPr/>
          <p:nvPr/>
        </p:nvSpPr>
        <p:spPr>
          <a:xfrm rot="0" flipH="0" flipV="0">
            <a:off x="11919757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4" name="Freeform 4394"/>
          <p:cNvSpPr/>
          <p:nvPr/>
        </p:nvSpPr>
        <p:spPr>
          <a:xfrm rot="0" flipH="0" flipV="0">
            <a:off x="12166275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5" name="Freeform 4395"/>
          <p:cNvSpPr/>
          <p:nvPr/>
        </p:nvSpPr>
        <p:spPr>
          <a:xfrm rot="0" flipH="0" flipV="0">
            <a:off x="12386797" y="5698623"/>
            <a:ext cx="0" cy="130441"/>
          </a:xfrm>
          <a:custGeom>
            <a:pathLst>
              <a:path w="0" h="127835">
                <a:moveTo>
                  <a:pt x="0" y="0"/>
                </a:moveTo>
                <a:lnTo>
                  <a:pt x="0" y="127835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6" name="Freeform 4396"/>
          <p:cNvSpPr/>
          <p:nvPr/>
        </p:nvSpPr>
        <p:spPr>
          <a:xfrm rot="0" flipH="0" flipV="0">
            <a:off x="6820977" y="1427354"/>
            <a:ext cx="5950893" cy="0"/>
          </a:xfrm>
          <a:custGeom>
            <a:pathLst>
              <a:path w="5831996" h="0">
                <a:moveTo>
                  <a:pt x="0" y="0"/>
                </a:moveTo>
                <a:lnTo>
                  <a:pt x="583199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7" name="Freeform 4397"/>
          <p:cNvSpPr/>
          <p:nvPr/>
        </p:nvSpPr>
        <p:spPr>
          <a:xfrm rot="0" flipH="0" flipV="0">
            <a:off x="710045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8" name="Freeform 4398"/>
          <p:cNvSpPr/>
          <p:nvPr/>
        </p:nvSpPr>
        <p:spPr>
          <a:xfrm rot="0" flipH="0" flipV="0">
            <a:off x="7346971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9" name="Freeform 4399"/>
          <p:cNvSpPr/>
          <p:nvPr/>
        </p:nvSpPr>
        <p:spPr>
          <a:xfrm rot="0" flipH="0" flipV="0">
            <a:off x="7567493" y="1427354"/>
            <a:ext cx="0" cy="130444"/>
          </a:xfrm>
          <a:custGeom>
            <a:pathLst>
              <a:path w="0" h="127838">
                <a:moveTo>
                  <a:pt x="0" y="1278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0" name="Freeform 4400"/>
          <p:cNvSpPr/>
          <p:nvPr/>
        </p:nvSpPr>
        <p:spPr>
          <a:xfrm rot="0" flipH="0" flipV="0">
            <a:off x="901824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1" name="Freeform 4401"/>
          <p:cNvSpPr/>
          <p:nvPr/>
        </p:nvSpPr>
        <p:spPr>
          <a:xfrm rot="0" flipH="0" flipV="0">
            <a:off x="986688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2" name="Freeform 4402"/>
          <p:cNvSpPr/>
          <p:nvPr/>
        </p:nvSpPr>
        <p:spPr>
          <a:xfrm rot="0" flipH="0" flipV="0">
            <a:off x="1046899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3" name="Freeform 4403"/>
          <p:cNvSpPr/>
          <p:nvPr/>
        </p:nvSpPr>
        <p:spPr>
          <a:xfrm rot="0" flipH="0" flipV="0">
            <a:off x="1093603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4" name="Freeform 4404"/>
          <p:cNvSpPr/>
          <p:nvPr/>
        </p:nvSpPr>
        <p:spPr>
          <a:xfrm rot="0" flipH="0" flipV="0">
            <a:off x="1131763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5" name="Freeform 4405"/>
          <p:cNvSpPr/>
          <p:nvPr/>
        </p:nvSpPr>
        <p:spPr>
          <a:xfrm rot="0" flipH="0" flipV="0">
            <a:off x="11640272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6" name="Freeform 4406"/>
          <p:cNvSpPr/>
          <p:nvPr/>
        </p:nvSpPr>
        <p:spPr>
          <a:xfrm rot="0" flipH="0" flipV="0">
            <a:off x="11919757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7" name="Freeform 4407"/>
          <p:cNvSpPr/>
          <p:nvPr/>
        </p:nvSpPr>
        <p:spPr>
          <a:xfrm rot="0" flipH="0" flipV="0">
            <a:off x="12166275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8" name="Freeform 4408"/>
          <p:cNvSpPr/>
          <p:nvPr/>
        </p:nvSpPr>
        <p:spPr>
          <a:xfrm rot="0" flipH="0" flipV="0">
            <a:off x="12386797" y="1427354"/>
            <a:ext cx="0" cy="130444"/>
          </a:xfrm>
          <a:custGeom>
            <a:pathLst>
              <a:path w="0" h="127838">
                <a:moveTo>
                  <a:pt x="0" y="1278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9" name="Freeform 4409"/>
          <p:cNvSpPr/>
          <p:nvPr/>
        </p:nvSpPr>
        <p:spPr>
          <a:xfrm rot="0" flipH="0" flipV="0">
            <a:off x="6820977" y="1427354"/>
            <a:ext cx="0" cy="4401709"/>
          </a:xfrm>
          <a:custGeom>
            <a:pathLst>
              <a:path w="0" h="4313765">
                <a:moveTo>
                  <a:pt x="0" y="43137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0" name="Freeform 4410"/>
          <p:cNvSpPr/>
          <p:nvPr/>
        </p:nvSpPr>
        <p:spPr>
          <a:xfrm rot="0" flipH="0" flipV="0">
            <a:off x="6820977" y="582906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1" name="Freeform 4411"/>
          <p:cNvSpPr/>
          <p:nvPr/>
        </p:nvSpPr>
        <p:spPr>
          <a:xfrm rot="0" flipH="0" flipV="0">
            <a:off x="6820977" y="5641468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2" name="Freeform 4412"/>
          <p:cNvSpPr/>
          <p:nvPr/>
        </p:nvSpPr>
        <p:spPr>
          <a:xfrm rot="0" flipH="0" flipV="0">
            <a:off x="6820977" y="5453871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3" name="Freeform 4413"/>
          <p:cNvSpPr/>
          <p:nvPr/>
        </p:nvSpPr>
        <p:spPr>
          <a:xfrm rot="0" flipH="0" flipV="0">
            <a:off x="6820977" y="5266275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4" name="Freeform 4414"/>
          <p:cNvSpPr/>
          <p:nvPr/>
        </p:nvSpPr>
        <p:spPr>
          <a:xfrm rot="0" flipH="0" flipV="0">
            <a:off x="6820977" y="507868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5" name="Freeform 4415"/>
          <p:cNvSpPr/>
          <p:nvPr/>
        </p:nvSpPr>
        <p:spPr>
          <a:xfrm rot="0" flipH="0" flipV="0">
            <a:off x="6820977" y="4891078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6" name="Freeform 4416"/>
          <p:cNvSpPr/>
          <p:nvPr/>
        </p:nvSpPr>
        <p:spPr>
          <a:xfrm rot="0" flipH="0" flipV="0">
            <a:off x="6820977" y="4703485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7" name="Freeform 4417"/>
          <p:cNvSpPr/>
          <p:nvPr/>
        </p:nvSpPr>
        <p:spPr>
          <a:xfrm rot="0" flipH="0" flipV="0">
            <a:off x="6820977" y="4515892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8" name="Freeform 4418"/>
          <p:cNvSpPr/>
          <p:nvPr/>
        </p:nvSpPr>
        <p:spPr>
          <a:xfrm rot="0" flipH="0" flipV="0">
            <a:off x="6820977" y="4328298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9" name="Freeform 4419"/>
          <p:cNvSpPr/>
          <p:nvPr/>
        </p:nvSpPr>
        <p:spPr>
          <a:xfrm rot="0" flipH="0" flipV="0">
            <a:off x="6820977" y="4140692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0" name="Freeform 4420"/>
          <p:cNvSpPr/>
          <p:nvPr/>
        </p:nvSpPr>
        <p:spPr>
          <a:xfrm rot="0" flipH="0" flipV="0">
            <a:off x="6820977" y="3953099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1" name="Freeform 4421"/>
          <p:cNvSpPr/>
          <p:nvPr/>
        </p:nvSpPr>
        <p:spPr>
          <a:xfrm rot="0" flipH="0" flipV="0">
            <a:off x="6820977" y="3765506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2" name="Freeform 4422"/>
          <p:cNvSpPr/>
          <p:nvPr/>
        </p:nvSpPr>
        <p:spPr>
          <a:xfrm rot="0" flipH="0" flipV="0">
            <a:off x="6820977" y="3577912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3" name="Freeform 4423"/>
          <p:cNvSpPr/>
          <p:nvPr/>
        </p:nvSpPr>
        <p:spPr>
          <a:xfrm rot="0" flipH="0" flipV="0">
            <a:off x="6820977" y="3390306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4" name="Freeform 4424"/>
          <p:cNvSpPr/>
          <p:nvPr/>
        </p:nvSpPr>
        <p:spPr>
          <a:xfrm rot="0" flipH="0" flipV="0">
            <a:off x="6820977" y="3202713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5" name="Freeform 4425"/>
          <p:cNvSpPr/>
          <p:nvPr/>
        </p:nvSpPr>
        <p:spPr>
          <a:xfrm rot="0" flipH="0" flipV="0">
            <a:off x="6820977" y="3015119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6" name="Freeform 4426"/>
          <p:cNvSpPr/>
          <p:nvPr/>
        </p:nvSpPr>
        <p:spPr>
          <a:xfrm rot="0" flipH="0" flipV="0">
            <a:off x="6820977" y="2827526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7" name="Freeform 4427"/>
          <p:cNvSpPr/>
          <p:nvPr/>
        </p:nvSpPr>
        <p:spPr>
          <a:xfrm rot="0" flipH="0" flipV="0">
            <a:off x="6820977" y="2639920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8" name="Freeform 4428"/>
          <p:cNvSpPr/>
          <p:nvPr/>
        </p:nvSpPr>
        <p:spPr>
          <a:xfrm rot="0" flipH="0" flipV="0">
            <a:off x="6820977" y="2452327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9" name="Freeform 4429"/>
          <p:cNvSpPr/>
          <p:nvPr/>
        </p:nvSpPr>
        <p:spPr>
          <a:xfrm rot="0" flipH="0" flipV="0">
            <a:off x="6820977" y="2264733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0" name="Freeform 4430"/>
          <p:cNvSpPr/>
          <p:nvPr/>
        </p:nvSpPr>
        <p:spPr>
          <a:xfrm rot="0" flipH="0" flipV="0">
            <a:off x="6820977" y="2077140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1" name="Freeform 4431"/>
          <p:cNvSpPr/>
          <p:nvPr/>
        </p:nvSpPr>
        <p:spPr>
          <a:xfrm rot="0" flipH="0" flipV="0">
            <a:off x="6820977" y="582906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2" name="Freeform 4432"/>
          <p:cNvSpPr/>
          <p:nvPr/>
        </p:nvSpPr>
        <p:spPr>
          <a:xfrm rot="0" flipH="0" flipV="0">
            <a:off x="6820977" y="2077140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3" name="Freeform 4433"/>
          <p:cNvSpPr/>
          <p:nvPr/>
        </p:nvSpPr>
        <p:spPr>
          <a:xfrm rot="0" flipH="0" flipV="0">
            <a:off x="6820977" y="1889534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4" name="Freeform 4434"/>
          <p:cNvSpPr/>
          <p:nvPr/>
        </p:nvSpPr>
        <p:spPr>
          <a:xfrm rot="0" flipH="0" flipV="0">
            <a:off x="6820977" y="1701941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5" name="Freeform 4435"/>
          <p:cNvSpPr/>
          <p:nvPr/>
        </p:nvSpPr>
        <p:spPr>
          <a:xfrm rot="0" flipH="0" flipV="0">
            <a:off x="6820977" y="1514347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6" name="Freeform 4436"/>
          <p:cNvSpPr/>
          <p:nvPr/>
        </p:nvSpPr>
        <p:spPr>
          <a:xfrm rot="0" flipH="0" flipV="0">
            <a:off x="12771871" y="1427354"/>
            <a:ext cx="0" cy="4401709"/>
          </a:xfrm>
          <a:custGeom>
            <a:pathLst>
              <a:path w="0" h="4313765">
                <a:moveTo>
                  <a:pt x="0" y="43137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7" name="Freeform 4437"/>
          <p:cNvSpPr/>
          <p:nvPr/>
        </p:nvSpPr>
        <p:spPr>
          <a:xfrm rot="0" flipH="0" flipV="0">
            <a:off x="12591145" y="582906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8" name="Freeform 4438"/>
          <p:cNvSpPr/>
          <p:nvPr/>
        </p:nvSpPr>
        <p:spPr>
          <a:xfrm rot="0" flipH="0" flipV="0">
            <a:off x="12681508" y="5641468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9" name="Freeform 4439"/>
          <p:cNvSpPr/>
          <p:nvPr/>
        </p:nvSpPr>
        <p:spPr>
          <a:xfrm rot="0" flipH="0" flipV="0">
            <a:off x="12681508" y="5453871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0" name="Freeform 4440"/>
          <p:cNvSpPr/>
          <p:nvPr/>
        </p:nvSpPr>
        <p:spPr>
          <a:xfrm rot="0" flipH="0" flipV="0">
            <a:off x="12681508" y="5266275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1" name="Freeform 4441"/>
          <p:cNvSpPr/>
          <p:nvPr/>
        </p:nvSpPr>
        <p:spPr>
          <a:xfrm rot="0" flipH="0" flipV="0">
            <a:off x="12591145" y="507868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2" name="Freeform 4442"/>
          <p:cNvSpPr/>
          <p:nvPr/>
        </p:nvSpPr>
        <p:spPr>
          <a:xfrm rot="0" flipH="0" flipV="0">
            <a:off x="12681508" y="4891078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3" name="Freeform 4443"/>
          <p:cNvSpPr/>
          <p:nvPr/>
        </p:nvSpPr>
        <p:spPr>
          <a:xfrm rot="0" flipH="0" flipV="0">
            <a:off x="12681508" y="4703485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4" name="Freeform 4444"/>
          <p:cNvSpPr/>
          <p:nvPr/>
        </p:nvSpPr>
        <p:spPr>
          <a:xfrm rot="0" flipH="0" flipV="0">
            <a:off x="12681508" y="4515892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5" name="Freeform 4445"/>
          <p:cNvSpPr/>
          <p:nvPr/>
        </p:nvSpPr>
        <p:spPr>
          <a:xfrm rot="0" flipH="0" flipV="0">
            <a:off x="12591145" y="4328298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6" name="Freeform 4446"/>
          <p:cNvSpPr/>
          <p:nvPr/>
        </p:nvSpPr>
        <p:spPr>
          <a:xfrm rot="0" flipH="0" flipV="0">
            <a:off x="12681508" y="4140692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7" name="Freeform 4447"/>
          <p:cNvSpPr/>
          <p:nvPr/>
        </p:nvSpPr>
        <p:spPr>
          <a:xfrm rot="0" flipH="0" flipV="0">
            <a:off x="12681508" y="3953099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8" name="Freeform 4448"/>
          <p:cNvSpPr/>
          <p:nvPr/>
        </p:nvSpPr>
        <p:spPr>
          <a:xfrm rot="0" flipH="0" flipV="0">
            <a:off x="12681508" y="3765506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9" name="Freeform 4449"/>
          <p:cNvSpPr/>
          <p:nvPr/>
        </p:nvSpPr>
        <p:spPr>
          <a:xfrm rot="0" flipH="0" flipV="0">
            <a:off x="12591145" y="3577912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0" name="Freeform 4450"/>
          <p:cNvSpPr/>
          <p:nvPr/>
        </p:nvSpPr>
        <p:spPr>
          <a:xfrm rot="0" flipH="0" flipV="0">
            <a:off x="12681508" y="3390306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1" name="Freeform 4451"/>
          <p:cNvSpPr/>
          <p:nvPr/>
        </p:nvSpPr>
        <p:spPr>
          <a:xfrm rot="0" flipH="0" flipV="0">
            <a:off x="12681508" y="3202713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2" name="Freeform 4452"/>
          <p:cNvSpPr/>
          <p:nvPr/>
        </p:nvSpPr>
        <p:spPr>
          <a:xfrm rot="0" flipH="0" flipV="0">
            <a:off x="12681508" y="3015119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3" name="Freeform 4453"/>
          <p:cNvSpPr/>
          <p:nvPr/>
        </p:nvSpPr>
        <p:spPr>
          <a:xfrm rot="0" flipH="0" flipV="0">
            <a:off x="12591145" y="2827526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4" name="Freeform 4454"/>
          <p:cNvSpPr/>
          <p:nvPr/>
        </p:nvSpPr>
        <p:spPr>
          <a:xfrm rot="0" flipH="0" flipV="0">
            <a:off x="12681508" y="2639920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5" name="Freeform 4455"/>
          <p:cNvSpPr/>
          <p:nvPr/>
        </p:nvSpPr>
        <p:spPr>
          <a:xfrm rot="0" flipH="0" flipV="0">
            <a:off x="12681508" y="2452327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6" name="Freeform 4456"/>
          <p:cNvSpPr/>
          <p:nvPr/>
        </p:nvSpPr>
        <p:spPr>
          <a:xfrm rot="0" flipH="0" flipV="0">
            <a:off x="12681508" y="2264733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7" name="Freeform 4457"/>
          <p:cNvSpPr/>
          <p:nvPr/>
        </p:nvSpPr>
        <p:spPr>
          <a:xfrm rot="0" flipH="0" flipV="0">
            <a:off x="12591145" y="2077140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8" name="Freeform 4458"/>
          <p:cNvSpPr/>
          <p:nvPr/>
        </p:nvSpPr>
        <p:spPr>
          <a:xfrm rot="0" flipH="0" flipV="0">
            <a:off x="12591145" y="582906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9" name="Freeform 4459"/>
          <p:cNvSpPr/>
          <p:nvPr/>
        </p:nvSpPr>
        <p:spPr>
          <a:xfrm rot="0" flipH="0" flipV="0">
            <a:off x="12591145" y="2077140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0" name="Freeform 4460"/>
          <p:cNvSpPr/>
          <p:nvPr/>
        </p:nvSpPr>
        <p:spPr>
          <a:xfrm rot="0" flipH="0" flipV="0">
            <a:off x="12681508" y="1889534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1" name="Freeform 4461"/>
          <p:cNvSpPr/>
          <p:nvPr/>
        </p:nvSpPr>
        <p:spPr>
          <a:xfrm rot="0" flipH="0" flipV="0">
            <a:off x="12681508" y="1701941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2" name="Freeform 4462"/>
          <p:cNvSpPr/>
          <p:nvPr/>
        </p:nvSpPr>
        <p:spPr>
          <a:xfrm rot="0" flipH="0" flipV="0">
            <a:off x="12681508" y="1514347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3" name="Freeform 4463"/>
          <p:cNvSpPr/>
          <p:nvPr/>
        </p:nvSpPr>
        <p:spPr>
          <a:xfrm rot="0" flipH="0" flipV="0">
            <a:off x="6820978" y="2385732"/>
            <a:ext cx="5950891" cy="3443332"/>
          </a:xfrm>
          <a:custGeom>
            <a:pathLst>
              <a:path w="5950891" h="3443332">
                <a:moveTo>
                  <a:pt x="0" y="3443332"/>
                </a:moveTo>
                <a:lnTo>
                  <a:pt x="0" y="3377328"/>
                </a:lnTo>
                <a:lnTo>
                  <a:pt x="116305" y="3377328"/>
                </a:lnTo>
                <a:lnTo>
                  <a:pt x="116305" y="3342337"/>
                </a:lnTo>
                <a:lnTo>
                  <a:pt x="226487" y="3342337"/>
                </a:lnTo>
                <a:lnTo>
                  <a:pt x="226487" y="3262365"/>
                </a:lnTo>
                <a:lnTo>
                  <a:pt x="331155" y="3262365"/>
                </a:lnTo>
                <a:lnTo>
                  <a:pt x="331155" y="2977512"/>
                </a:lnTo>
                <a:lnTo>
                  <a:pt x="430849" y="2977512"/>
                </a:lnTo>
                <a:lnTo>
                  <a:pt x="430849" y="1532690"/>
                </a:lnTo>
                <a:lnTo>
                  <a:pt x="525993" y="1532690"/>
                </a:lnTo>
                <a:lnTo>
                  <a:pt x="525993" y="0"/>
                </a:lnTo>
                <a:lnTo>
                  <a:pt x="617016" y="0"/>
                </a:lnTo>
                <a:lnTo>
                  <a:pt x="617016" y="2618594"/>
                </a:lnTo>
                <a:lnTo>
                  <a:pt x="704229" y="2618594"/>
                </a:lnTo>
                <a:lnTo>
                  <a:pt x="704229" y="3084514"/>
                </a:lnTo>
                <a:lnTo>
                  <a:pt x="787970" y="3084514"/>
                </a:lnTo>
                <a:lnTo>
                  <a:pt x="787970" y="3142285"/>
                </a:lnTo>
                <a:lnTo>
                  <a:pt x="868470" y="3142285"/>
                </a:lnTo>
                <a:lnTo>
                  <a:pt x="868470" y="3106653"/>
                </a:lnTo>
                <a:lnTo>
                  <a:pt x="946004" y="3106653"/>
                </a:lnTo>
                <a:lnTo>
                  <a:pt x="946004" y="3025215"/>
                </a:lnTo>
                <a:lnTo>
                  <a:pt x="1020764" y="3025215"/>
                </a:lnTo>
                <a:lnTo>
                  <a:pt x="1020764" y="2915329"/>
                </a:lnTo>
                <a:lnTo>
                  <a:pt x="1092931" y="2915329"/>
                </a:lnTo>
                <a:lnTo>
                  <a:pt x="1092931" y="2618465"/>
                </a:lnTo>
                <a:lnTo>
                  <a:pt x="1162716" y="2618465"/>
                </a:lnTo>
                <a:lnTo>
                  <a:pt x="1162716" y="1180272"/>
                </a:lnTo>
                <a:lnTo>
                  <a:pt x="1230231" y="1180272"/>
                </a:lnTo>
                <a:lnTo>
                  <a:pt x="1230231" y="2453524"/>
                </a:lnTo>
                <a:lnTo>
                  <a:pt x="1295649" y="2453524"/>
                </a:lnTo>
                <a:lnTo>
                  <a:pt x="1295649" y="2896877"/>
                </a:lnTo>
                <a:lnTo>
                  <a:pt x="1359069" y="2896877"/>
                </a:lnTo>
                <a:lnTo>
                  <a:pt x="1359069" y="2924009"/>
                </a:lnTo>
                <a:lnTo>
                  <a:pt x="1420637" y="2924009"/>
                </a:lnTo>
                <a:lnTo>
                  <a:pt x="1420637" y="2940619"/>
                </a:lnTo>
                <a:lnTo>
                  <a:pt x="1480443" y="2940619"/>
                </a:lnTo>
                <a:lnTo>
                  <a:pt x="1480443" y="2954308"/>
                </a:lnTo>
                <a:lnTo>
                  <a:pt x="1538576" y="2954308"/>
                </a:lnTo>
                <a:lnTo>
                  <a:pt x="1538576" y="2964596"/>
                </a:lnTo>
                <a:lnTo>
                  <a:pt x="1595154" y="2964596"/>
                </a:lnTo>
                <a:lnTo>
                  <a:pt x="1595154" y="2973525"/>
                </a:lnTo>
                <a:lnTo>
                  <a:pt x="1650230" y="2973525"/>
                </a:lnTo>
                <a:lnTo>
                  <a:pt x="1650230" y="2980312"/>
                </a:lnTo>
                <a:lnTo>
                  <a:pt x="1703905" y="2980312"/>
                </a:lnTo>
                <a:lnTo>
                  <a:pt x="1703905" y="2990351"/>
                </a:lnTo>
                <a:lnTo>
                  <a:pt x="1756233" y="2990351"/>
                </a:lnTo>
                <a:lnTo>
                  <a:pt x="1756233" y="2981414"/>
                </a:lnTo>
                <a:lnTo>
                  <a:pt x="1807279" y="2981414"/>
                </a:lnTo>
                <a:lnTo>
                  <a:pt x="1807279" y="2969846"/>
                </a:lnTo>
                <a:lnTo>
                  <a:pt x="1857120" y="2969846"/>
                </a:lnTo>
                <a:lnTo>
                  <a:pt x="1857120" y="2925948"/>
                </a:lnTo>
                <a:lnTo>
                  <a:pt x="1905792" y="2925948"/>
                </a:lnTo>
                <a:lnTo>
                  <a:pt x="1905792" y="2823578"/>
                </a:lnTo>
                <a:lnTo>
                  <a:pt x="1953365" y="2823578"/>
                </a:lnTo>
                <a:lnTo>
                  <a:pt x="1953365" y="2583748"/>
                </a:lnTo>
                <a:lnTo>
                  <a:pt x="1999874" y="2583748"/>
                </a:lnTo>
                <a:lnTo>
                  <a:pt x="1999874" y="2175452"/>
                </a:lnTo>
                <a:lnTo>
                  <a:pt x="2045373" y="2175452"/>
                </a:lnTo>
                <a:lnTo>
                  <a:pt x="2045373" y="1848991"/>
                </a:lnTo>
                <a:lnTo>
                  <a:pt x="2089913" y="1848991"/>
                </a:lnTo>
                <a:lnTo>
                  <a:pt x="2089913" y="1673670"/>
                </a:lnTo>
                <a:lnTo>
                  <a:pt x="2133520" y="1673670"/>
                </a:lnTo>
                <a:lnTo>
                  <a:pt x="2133520" y="1629959"/>
                </a:lnTo>
                <a:lnTo>
                  <a:pt x="2176232" y="1629959"/>
                </a:lnTo>
                <a:lnTo>
                  <a:pt x="2176232" y="1634417"/>
                </a:lnTo>
                <a:lnTo>
                  <a:pt x="2218089" y="1634417"/>
                </a:lnTo>
                <a:lnTo>
                  <a:pt x="2218089" y="1674343"/>
                </a:lnTo>
                <a:lnTo>
                  <a:pt x="2259130" y="1674343"/>
                </a:lnTo>
                <a:lnTo>
                  <a:pt x="2259130" y="1724611"/>
                </a:lnTo>
                <a:lnTo>
                  <a:pt x="2299380" y="1724611"/>
                </a:lnTo>
                <a:lnTo>
                  <a:pt x="2299380" y="1802209"/>
                </a:lnTo>
                <a:lnTo>
                  <a:pt x="2338879" y="1802209"/>
                </a:lnTo>
                <a:lnTo>
                  <a:pt x="2338879" y="1880584"/>
                </a:lnTo>
                <a:lnTo>
                  <a:pt x="2377639" y="1880584"/>
                </a:lnTo>
                <a:lnTo>
                  <a:pt x="2377639" y="1961889"/>
                </a:lnTo>
                <a:lnTo>
                  <a:pt x="2415700" y="1961889"/>
                </a:lnTo>
                <a:lnTo>
                  <a:pt x="2415700" y="2035210"/>
                </a:lnTo>
                <a:lnTo>
                  <a:pt x="2453073" y="2035210"/>
                </a:lnTo>
                <a:lnTo>
                  <a:pt x="2453073" y="2111214"/>
                </a:lnTo>
                <a:lnTo>
                  <a:pt x="2489787" y="2111214"/>
                </a:lnTo>
                <a:lnTo>
                  <a:pt x="2489787" y="2189176"/>
                </a:lnTo>
                <a:lnTo>
                  <a:pt x="2525876" y="2189176"/>
                </a:lnTo>
                <a:lnTo>
                  <a:pt x="2525876" y="2260812"/>
                </a:lnTo>
                <a:lnTo>
                  <a:pt x="2561357" y="2260812"/>
                </a:lnTo>
                <a:lnTo>
                  <a:pt x="2561357" y="2334081"/>
                </a:lnTo>
                <a:lnTo>
                  <a:pt x="2596230" y="2334081"/>
                </a:lnTo>
                <a:lnTo>
                  <a:pt x="2596230" y="2399641"/>
                </a:lnTo>
                <a:lnTo>
                  <a:pt x="2630545" y="2399641"/>
                </a:lnTo>
                <a:lnTo>
                  <a:pt x="2630545" y="2463165"/>
                </a:lnTo>
                <a:lnTo>
                  <a:pt x="2664304" y="2463165"/>
                </a:lnTo>
                <a:lnTo>
                  <a:pt x="2664304" y="2520172"/>
                </a:lnTo>
                <a:lnTo>
                  <a:pt x="2697530" y="2520172"/>
                </a:lnTo>
                <a:lnTo>
                  <a:pt x="2697530" y="2571890"/>
                </a:lnTo>
                <a:lnTo>
                  <a:pt x="2730238" y="2571890"/>
                </a:lnTo>
                <a:lnTo>
                  <a:pt x="2730238" y="2623687"/>
                </a:lnTo>
                <a:lnTo>
                  <a:pt x="2762429" y="2623687"/>
                </a:lnTo>
                <a:lnTo>
                  <a:pt x="2762429" y="2667696"/>
                </a:lnTo>
                <a:lnTo>
                  <a:pt x="2794152" y="2667696"/>
                </a:lnTo>
                <a:lnTo>
                  <a:pt x="2794152" y="2721177"/>
                </a:lnTo>
                <a:lnTo>
                  <a:pt x="2825383" y="2721177"/>
                </a:lnTo>
                <a:lnTo>
                  <a:pt x="2825383" y="2754404"/>
                </a:lnTo>
                <a:lnTo>
                  <a:pt x="2856160" y="2754404"/>
                </a:lnTo>
                <a:lnTo>
                  <a:pt x="2856160" y="2800472"/>
                </a:lnTo>
                <a:lnTo>
                  <a:pt x="2886498" y="2800472"/>
                </a:lnTo>
                <a:lnTo>
                  <a:pt x="2886498" y="2830357"/>
                </a:lnTo>
                <a:lnTo>
                  <a:pt x="2916406" y="2830357"/>
                </a:lnTo>
                <a:lnTo>
                  <a:pt x="2916406" y="2866808"/>
                </a:lnTo>
                <a:lnTo>
                  <a:pt x="2945875" y="2866808"/>
                </a:lnTo>
                <a:lnTo>
                  <a:pt x="2945875" y="2901202"/>
                </a:lnTo>
                <a:lnTo>
                  <a:pt x="2974955" y="2901202"/>
                </a:lnTo>
                <a:lnTo>
                  <a:pt x="2974955" y="2927522"/>
                </a:lnTo>
                <a:lnTo>
                  <a:pt x="3003619" y="2927522"/>
                </a:lnTo>
                <a:lnTo>
                  <a:pt x="3003619" y="2961000"/>
                </a:lnTo>
                <a:lnTo>
                  <a:pt x="3031908" y="2961000"/>
                </a:lnTo>
                <a:lnTo>
                  <a:pt x="3031908" y="2983722"/>
                </a:lnTo>
                <a:lnTo>
                  <a:pt x="3059809" y="2983722"/>
                </a:lnTo>
                <a:lnTo>
                  <a:pt x="3059809" y="3007025"/>
                </a:lnTo>
                <a:lnTo>
                  <a:pt x="3087347" y="3007025"/>
                </a:lnTo>
                <a:lnTo>
                  <a:pt x="3087347" y="3035809"/>
                </a:lnTo>
                <a:lnTo>
                  <a:pt x="3114535" y="3035809"/>
                </a:lnTo>
                <a:lnTo>
                  <a:pt x="3114535" y="3051846"/>
                </a:lnTo>
                <a:lnTo>
                  <a:pt x="3141372" y="3051846"/>
                </a:lnTo>
                <a:lnTo>
                  <a:pt x="3141372" y="3072863"/>
                </a:lnTo>
                <a:lnTo>
                  <a:pt x="3167861" y="3072863"/>
                </a:lnTo>
                <a:lnTo>
                  <a:pt x="3167861" y="3096128"/>
                </a:lnTo>
                <a:lnTo>
                  <a:pt x="3194024" y="3096128"/>
                </a:lnTo>
                <a:lnTo>
                  <a:pt x="3194024" y="3107689"/>
                </a:lnTo>
                <a:lnTo>
                  <a:pt x="3219865" y="3107689"/>
                </a:lnTo>
                <a:lnTo>
                  <a:pt x="3219865" y="3126253"/>
                </a:lnTo>
                <a:lnTo>
                  <a:pt x="3245395" y="3126253"/>
                </a:lnTo>
                <a:lnTo>
                  <a:pt x="3245395" y="3137937"/>
                </a:lnTo>
                <a:lnTo>
                  <a:pt x="3270599" y="3137937"/>
                </a:lnTo>
                <a:lnTo>
                  <a:pt x="3270599" y="3155987"/>
                </a:lnTo>
                <a:lnTo>
                  <a:pt x="3295519" y="3155987"/>
                </a:lnTo>
                <a:lnTo>
                  <a:pt x="3295519" y="3172813"/>
                </a:lnTo>
                <a:lnTo>
                  <a:pt x="3320142" y="3172813"/>
                </a:lnTo>
                <a:lnTo>
                  <a:pt x="3320142" y="3182343"/>
                </a:lnTo>
                <a:lnTo>
                  <a:pt x="3344478" y="3182343"/>
                </a:lnTo>
                <a:lnTo>
                  <a:pt x="3344478" y="3194765"/>
                </a:lnTo>
                <a:lnTo>
                  <a:pt x="3368543" y="3194765"/>
                </a:lnTo>
                <a:lnTo>
                  <a:pt x="3368543" y="3205933"/>
                </a:lnTo>
                <a:lnTo>
                  <a:pt x="3392322" y="3205933"/>
                </a:lnTo>
                <a:lnTo>
                  <a:pt x="3392322" y="3219392"/>
                </a:lnTo>
                <a:lnTo>
                  <a:pt x="3415842" y="3219392"/>
                </a:lnTo>
                <a:lnTo>
                  <a:pt x="3415842" y="3229026"/>
                </a:lnTo>
                <a:lnTo>
                  <a:pt x="3439104" y="3229026"/>
                </a:lnTo>
                <a:lnTo>
                  <a:pt x="3439104" y="3241778"/>
                </a:lnTo>
                <a:lnTo>
                  <a:pt x="3462093" y="3241778"/>
                </a:lnTo>
                <a:lnTo>
                  <a:pt x="3462093" y="3248395"/>
                </a:lnTo>
                <a:lnTo>
                  <a:pt x="3484849" y="3248395"/>
                </a:lnTo>
                <a:lnTo>
                  <a:pt x="3484849" y="3253077"/>
                </a:lnTo>
                <a:lnTo>
                  <a:pt x="3507359" y="3253077"/>
                </a:lnTo>
                <a:lnTo>
                  <a:pt x="3507359" y="3265375"/>
                </a:lnTo>
                <a:lnTo>
                  <a:pt x="3529621" y="3265375"/>
                </a:lnTo>
                <a:lnTo>
                  <a:pt x="3529621" y="3277963"/>
                </a:lnTo>
                <a:lnTo>
                  <a:pt x="3551653" y="3277963"/>
                </a:lnTo>
                <a:lnTo>
                  <a:pt x="3551653" y="3278562"/>
                </a:lnTo>
                <a:lnTo>
                  <a:pt x="3573450" y="3278562"/>
                </a:lnTo>
                <a:lnTo>
                  <a:pt x="3573450" y="3289852"/>
                </a:lnTo>
                <a:lnTo>
                  <a:pt x="3595025" y="3289852"/>
                </a:lnTo>
                <a:lnTo>
                  <a:pt x="3595025" y="3294455"/>
                </a:lnTo>
                <a:lnTo>
                  <a:pt x="3616394" y="3294455"/>
                </a:lnTo>
                <a:lnTo>
                  <a:pt x="3616394" y="3302111"/>
                </a:lnTo>
                <a:lnTo>
                  <a:pt x="3637531" y="3302111"/>
                </a:lnTo>
                <a:lnTo>
                  <a:pt x="3637531" y="3310820"/>
                </a:lnTo>
                <a:lnTo>
                  <a:pt x="3658459" y="3310820"/>
                </a:lnTo>
                <a:lnTo>
                  <a:pt x="3658459" y="3310395"/>
                </a:lnTo>
                <a:lnTo>
                  <a:pt x="3679181" y="3310395"/>
                </a:lnTo>
                <a:lnTo>
                  <a:pt x="3679181" y="3317741"/>
                </a:lnTo>
                <a:lnTo>
                  <a:pt x="3699708" y="3317741"/>
                </a:lnTo>
                <a:lnTo>
                  <a:pt x="3699708" y="3322386"/>
                </a:lnTo>
                <a:lnTo>
                  <a:pt x="3720027" y="3322386"/>
                </a:lnTo>
                <a:lnTo>
                  <a:pt x="3720027" y="3326905"/>
                </a:lnTo>
                <a:lnTo>
                  <a:pt x="3740152" y="3326905"/>
                </a:lnTo>
                <a:lnTo>
                  <a:pt x="3740152" y="3331622"/>
                </a:lnTo>
                <a:lnTo>
                  <a:pt x="3760083" y="3331622"/>
                </a:lnTo>
                <a:lnTo>
                  <a:pt x="3760083" y="3337496"/>
                </a:lnTo>
                <a:lnTo>
                  <a:pt x="3779832" y="3337496"/>
                </a:lnTo>
                <a:lnTo>
                  <a:pt x="3779832" y="3344751"/>
                </a:lnTo>
                <a:lnTo>
                  <a:pt x="3799388" y="3344751"/>
                </a:lnTo>
                <a:lnTo>
                  <a:pt x="3799388" y="3347146"/>
                </a:lnTo>
                <a:lnTo>
                  <a:pt x="3818761" y="3347146"/>
                </a:lnTo>
                <a:lnTo>
                  <a:pt x="3818761" y="3348783"/>
                </a:lnTo>
                <a:lnTo>
                  <a:pt x="3837966" y="3348783"/>
                </a:lnTo>
                <a:lnTo>
                  <a:pt x="3837966" y="3353967"/>
                </a:lnTo>
                <a:lnTo>
                  <a:pt x="3857002" y="3353967"/>
                </a:lnTo>
                <a:lnTo>
                  <a:pt x="3857002" y="3358044"/>
                </a:lnTo>
                <a:lnTo>
                  <a:pt x="3875858" y="3358044"/>
                </a:lnTo>
                <a:lnTo>
                  <a:pt x="3875858" y="3359378"/>
                </a:lnTo>
                <a:lnTo>
                  <a:pt x="3894545" y="3359378"/>
                </a:lnTo>
                <a:lnTo>
                  <a:pt x="3894545" y="3362913"/>
                </a:lnTo>
                <a:lnTo>
                  <a:pt x="3913062" y="3362913"/>
                </a:lnTo>
                <a:lnTo>
                  <a:pt x="3913062" y="3367107"/>
                </a:lnTo>
                <a:lnTo>
                  <a:pt x="3931426" y="3367107"/>
                </a:lnTo>
                <a:lnTo>
                  <a:pt x="3931426" y="3370997"/>
                </a:lnTo>
                <a:lnTo>
                  <a:pt x="3949620" y="3370997"/>
                </a:lnTo>
                <a:lnTo>
                  <a:pt x="3949620" y="3371833"/>
                </a:lnTo>
                <a:lnTo>
                  <a:pt x="3967659" y="3371833"/>
                </a:lnTo>
                <a:lnTo>
                  <a:pt x="3967659" y="3373571"/>
                </a:lnTo>
                <a:lnTo>
                  <a:pt x="3985556" y="3373571"/>
                </a:lnTo>
                <a:lnTo>
                  <a:pt x="3985556" y="3378870"/>
                </a:lnTo>
                <a:lnTo>
                  <a:pt x="4003296" y="3378870"/>
                </a:lnTo>
                <a:lnTo>
                  <a:pt x="4003296" y="3381457"/>
                </a:lnTo>
                <a:lnTo>
                  <a:pt x="4020881" y="3381457"/>
                </a:lnTo>
                <a:lnTo>
                  <a:pt x="4020881" y="3383219"/>
                </a:lnTo>
                <a:lnTo>
                  <a:pt x="4038324" y="3383219"/>
                </a:lnTo>
                <a:lnTo>
                  <a:pt x="4038324" y="3385819"/>
                </a:lnTo>
                <a:lnTo>
                  <a:pt x="4055624" y="3385819"/>
                </a:lnTo>
                <a:lnTo>
                  <a:pt x="4055624" y="3388092"/>
                </a:lnTo>
                <a:lnTo>
                  <a:pt x="4072769" y="3388092"/>
                </a:lnTo>
                <a:lnTo>
                  <a:pt x="4072769" y="3389479"/>
                </a:lnTo>
                <a:lnTo>
                  <a:pt x="4089797" y="3389479"/>
                </a:lnTo>
                <a:lnTo>
                  <a:pt x="4089797" y="3392257"/>
                </a:lnTo>
                <a:lnTo>
                  <a:pt x="4106669" y="3392257"/>
                </a:lnTo>
                <a:lnTo>
                  <a:pt x="4106669" y="3394983"/>
                </a:lnTo>
                <a:lnTo>
                  <a:pt x="4123412" y="3394983"/>
                </a:lnTo>
                <a:lnTo>
                  <a:pt x="4123412" y="3396196"/>
                </a:lnTo>
                <a:lnTo>
                  <a:pt x="4140026" y="3396196"/>
                </a:lnTo>
                <a:lnTo>
                  <a:pt x="4140026" y="3397885"/>
                </a:lnTo>
                <a:lnTo>
                  <a:pt x="4156509" y="3397885"/>
                </a:lnTo>
                <a:lnTo>
                  <a:pt x="4156509" y="3398961"/>
                </a:lnTo>
                <a:lnTo>
                  <a:pt x="4172863" y="3398961"/>
                </a:lnTo>
                <a:lnTo>
                  <a:pt x="4172863" y="3402324"/>
                </a:lnTo>
                <a:lnTo>
                  <a:pt x="4189088" y="3402324"/>
                </a:lnTo>
                <a:lnTo>
                  <a:pt x="4189088" y="3402792"/>
                </a:lnTo>
                <a:lnTo>
                  <a:pt x="4205183" y="3402792"/>
                </a:lnTo>
                <a:lnTo>
                  <a:pt x="4205183" y="3401875"/>
                </a:lnTo>
                <a:lnTo>
                  <a:pt x="4221161" y="3401875"/>
                </a:lnTo>
                <a:lnTo>
                  <a:pt x="4221161" y="3404794"/>
                </a:lnTo>
                <a:lnTo>
                  <a:pt x="4237011" y="3404794"/>
                </a:lnTo>
                <a:lnTo>
                  <a:pt x="4237011" y="3399177"/>
                </a:lnTo>
                <a:lnTo>
                  <a:pt x="4252755" y="3399177"/>
                </a:lnTo>
                <a:lnTo>
                  <a:pt x="4252755" y="3409036"/>
                </a:lnTo>
                <a:lnTo>
                  <a:pt x="4268371" y="3409036"/>
                </a:lnTo>
                <a:lnTo>
                  <a:pt x="4268371" y="3407642"/>
                </a:lnTo>
                <a:lnTo>
                  <a:pt x="4283870" y="3407642"/>
                </a:lnTo>
                <a:lnTo>
                  <a:pt x="4283870" y="3409416"/>
                </a:lnTo>
                <a:lnTo>
                  <a:pt x="4299264" y="3409416"/>
                </a:lnTo>
                <a:lnTo>
                  <a:pt x="4299264" y="3411862"/>
                </a:lnTo>
                <a:lnTo>
                  <a:pt x="4314543" y="3411862"/>
                </a:lnTo>
                <a:lnTo>
                  <a:pt x="4314543" y="3412366"/>
                </a:lnTo>
                <a:lnTo>
                  <a:pt x="4329705" y="3412366"/>
                </a:lnTo>
                <a:lnTo>
                  <a:pt x="4329705" y="3414085"/>
                </a:lnTo>
                <a:lnTo>
                  <a:pt x="4344764" y="3414085"/>
                </a:lnTo>
                <a:lnTo>
                  <a:pt x="4344764" y="3413283"/>
                </a:lnTo>
                <a:lnTo>
                  <a:pt x="4359718" y="3413283"/>
                </a:lnTo>
                <a:lnTo>
                  <a:pt x="4359718" y="3413278"/>
                </a:lnTo>
                <a:lnTo>
                  <a:pt x="4374555" y="3413278"/>
                </a:lnTo>
                <a:lnTo>
                  <a:pt x="4374555" y="3416989"/>
                </a:lnTo>
                <a:lnTo>
                  <a:pt x="4389302" y="3416989"/>
                </a:lnTo>
                <a:lnTo>
                  <a:pt x="4389302" y="3415928"/>
                </a:lnTo>
                <a:lnTo>
                  <a:pt x="4403934" y="3415928"/>
                </a:lnTo>
                <a:lnTo>
                  <a:pt x="4403934" y="3417994"/>
                </a:lnTo>
                <a:lnTo>
                  <a:pt x="4418473" y="3417994"/>
                </a:lnTo>
                <a:lnTo>
                  <a:pt x="4418473" y="3417958"/>
                </a:lnTo>
                <a:lnTo>
                  <a:pt x="4432909" y="3417958"/>
                </a:lnTo>
                <a:lnTo>
                  <a:pt x="4432909" y="3420163"/>
                </a:lnTo>
                <a:lnTo>
                  <a:pt x="4447242" y="3420163"/>
                </a:lnTo>
                <a:lnTo>
                  <a:pt x="4447242" y="3419994"/>
                </a:lnTo>
                <a:lnTo>
                  <a:pt x="4461484" y="3419994"/>
                </a:lnTo>
                <a:lnTo>
                  <a:pt x="4461484" y="3420138"/>
                </a:lnTo>
                <a:lnTo>
                  <a:pt x="4475622" y="3420138"/>
                </a:lnTo>
                <a:lnTo>
                  <a:pt x="4475622" y="3422324"/>
                </a:lnTo>
                <a:lnTo>
                  <a:pt x="4489669" y="3422324"/>
                </a:lnTo>
                <a:lnTo>
                  <a:pt x="4489669" y="3421207"/>
                </a:lnTo>
                <a:lnTo>
                  <a:pt x="4503626" y="3421207"/>
                </a:lnTo>
                <a:lnTo>
                  <a:pt x="4503626" y="3422244"/>
                </a:lnTo>
                <a:lnTo>
                  <a:pt x="4517480" y="3422244"/>
                </a:lnTo>
                <a:lnTo>
                  <a:pt x="4517480" y="3424282"/>
                </a:lnTo>
                <a:lnTo>
                  <a:pt x="4531256" y="3424282"/>
                </a:lnTo>
                <a:lnTo>
                  <a:pt x="4531256" y="3423474"/>
                </a:lnTo>
                <a:lnTo>
                  <a:pt x="4544927" y="3423474"/>
                </a:lnTo>
                <a:lnTo>
                  <a:pt x="4544927" y="3425506"/>
                </a:lnTo>
                <a:lnTo>
                  <a:pt x="4558520" y="3425506"/>
                </a:lnTo>
                <a:lnTo>
                  <a:pt x="4558520" y="3424775"/>
                </a:lnTo>
                <a:lnTo>
                  <a:pt x="4572024" y="3424775"/>
                </a:lnTo>
                <a:lnTo>
                  <a:pt x="4572024" y="3427116"/>
                </a:lnTo>
                <a:lnTo>
                  <a:pt x="4585449" y="3427116"/>
                </a:lnTo>
                <a:lnTo>
                  <a:pt x="4585449" y="3424445"/>
                </a:lnTo>
                <a:lnTo>
                  <a:pt x="4598771" y="3424445"/>
                </a:lnTo>
                <a:lnTo>
                  <a:pt x="4598771" y="3427344"/>
                </a:lnTo>
                <a:lnTo>
                  <a:pt x="4612015" y="3427344"/>
                </a:lnTo>
                <a:lnTo>
                  <a:pt x="4612015" y="3426930"/>
                </a:lnTo>
                <a:lnTo>
                  <a:pt x="4625181" y="3426930"/>
                </a:lnTo>
                <a:lnTo>
                  <a:pt x="4625181" y="3428183"/>
                </a:lnTo>
                <a:lnTo>
                  <a:pt x="4638269" y="3428183"/>
                </a:lnTo>
                <a:lnTo>
                  <a:pt x="4638269" y="3428327"/>
                </a:lnTo>
                <a:lnTo>
                  <a:pt x="4651268" y="3428327"/>
                </a:lnTo>
                <a:lnTo>
                  <a:pt x="4651268" y="3428068"/>
                </a:lnTo>
                <a:lnTo>
                  <a:pt x="4664188" y="3428068"/>
                </a:lnTo>
                <a:lnTo>
                  <a:pt x="4664188" y="3422783"/>
                </a:lnTo>
                <a:lnTo>
                  <a:pt x="4677030" y="3422783"/>
                </a:lnTo>
                <a:lnTo>
                  <a:pt x="4677030" y="3429977"/>
                </a:lnTo>
                <a:lnTo>
                  <a:pt x="4689795" y="3429977"/>
                </a:lnTo>
                <a:lnTo>
                  <a:pt x="4689795" y="3429434"/>
                </a:lnTo>
                <a:lnTo>
                  <a:pt x="4702468" y="3429434"/>
                </a:lnTo>
                <a:lnTo>
                  <a:pt x="4702468" y="3430334"/>
                </a:lnTo>
                <a:lnTo>
                  <a:pt x="4715077" y="3430334"/>
                </a:lnTo>
                <a:lnTo>
                  <a:pt x="4715077" y="3431075"/>
                </a:lnTo>
                <a:lnTo>
                  <a:pt x="4727609" y="3431075"/>
                </a:lnTo>
                <a:lnTo>
                  <a:pt x="4727609" y="3430183"/>
                </a:lnTo>
                <a:lnTo>
                  <a:pt x="4740076" y="3430183"/>
                </a:lnTo>
                <a:lnTo>
                  <a:pt x="4740076" y="3432063"/>
                </a:lnTo>
                <a:lnTo>
                  <a:pt x="4752450" y="3432063"/>
                </a:lnTo>
                <a:lnTo>
                  <a:pt x="4752450" y="3431907"/>
                </a:lnTo>
                <a:lnTo>
                  <a:pt x="4764774" y="3431907"/>
                </a:lnTo>
                <a:lnTo>
                  <a:pt x="4764774" y="3432984"/>
                </a:lnTo>
                <a:lnTo>
                  <a:pt x="4777008" y="3432984"/>
                </a:lnTo>
                <a:lnTo>
                  <a:pt x="4777008" y="3430589"/>
                </a:lnTo>
                <a:lnTo>
                  <a:pt x="4789176" y="3430589"/>
                </a:lnTo>
                <a:lnTo>
                  <a:pt x="4789176" y="3432644"/>
                </a:lnTo>
                <a:lnTo>
                  <a:pt x="4801280" y="3432644"/>
                </a:lnTo>
                <a:lnTo>
                  <a:pt x="4801280" y="3432457"/>
                </a:lnTo>
                <a:lnTo>
                  <a:pt x="4813306" y="3432457"/>
                </a:lnTo>
                <a:lnTo>
                  <a:pt x="4813306" y="3433164"/>
                </a:lnTo>
                <a:lnTo>
                  <a:pt x="4825267" y="3433164"/>
                </a:lnTo>
                <a:lnTo>
                  <a:pt x="4825267" y="3433406"/>
                </a:lnTo>
                <a:lnTo>
                  <a:pt x="4837150" y="3433406"/>
                </a:lnTo>
                <a:lnTo>
                  <a:pt x="4837150" y="3433263"/>
                </a:lnTo>
                <a:lnTo>
                  <a:pt x="4848981" y="3433263"/>
                </a:lnTo>
                <a:lnTo>
                  <a:pt x="4848981" y="3433946"/>
                </a:lnTo>
                <a:lnTo>
                  <a:pt x="4860736" y="3433946"/>
                </a:lnTo>
                <a:lnTo>
                  <a:pt x="4860736" y="3433247"/>
                </a:lnTo>
                <a:lnTo>
                  <a:pt x="4872437" y="3433247"/>
                </a:lnTo>
                <a:lnTo>
                  <a:pt x="4872437" y="3434599"/>
                </a:lnTo>
                <a:lnTo>
                  <a:pt x="4884061" y="3434599"/>
                </a:lnTo>
                <a:lnTo>
                  <a:pt x="4884061" y="3434883"/>
                </a:lnTo>
                <a:lnTo>
                  <a:pt x="4895621" y="3434883"/>
                </a:lnTo>
                <a:lnTo>
                  <a:pt x="4895621" y="3434680"/>
                </a:lnTo>
                <a:lnTo>
                  <a:pt x="4907129" y="3434680"/>
                </a:lnTo>
                <a:lnTo>
                  <a:pt x="4907129" y="3434751"/>
                </a:lnTo>
                <a:lnTo>
                  <a:pt x="4918558" y="3434751"/>
                </a:lnTo>
                <a:lnTo>
                  <a:pt x="4918558" y="3435805"/>
                </a:lnTo>
                <a:lnTo>
                  <a:pt x="4929937" y="3435805"/>
                </a:lnTo>
                <a:lnTo>
                  <a:pt x="4929937" y="3435173"/>
                </a:lnTo>
                <a:lnTo>
                  <a:pt x="4941249" y="3435173"/>
                </a:lnTo>
                <a:lnTo>
                  <a:pt x="4941249" y="3436063"/>
                </a:lnTo>
                <a:lnTo>
                  <a:pt x="4952497" y="3436063"/>
                </a:lnTo>
                <a:lnTo>
                  <a:pt x="4952497" y="3435383"/>
                </a:lnTo>
                <a:lnTo>
                  <a:pt x="4963694" y="3435383"/>
                </a:lnTo>
                <a:lnTo>
                  <a:pt x="4963694" y="3435448"/>
                </a:lnTo>
                <a:lnTo>
                  <a:pt x="4974826" y="3435448"/>
                </a:lnTo>
                <a:lnTo>
                  <a:pt x="4974826" y="3436671"/>
                </a:lnTo>
                <a:lnTo>
                  <a:pt x="4985905" y="3436671"/>
                </a:lnTo>
                <a:lnTo>
                  <a:pt x="4985905" y="3435720"/>
                </a:lnTo>
                <a:lnTo>
                  <a:pt x="4996920" y="3435720"/>
                </a:lnTo>
                <a:lnTo>
                  <a:pt x="4996920" y="3436747"/>
                </a:lnTo>
                <a:lnTo>
                  <a:pt x="5007872" y="3436747"/>
                </a:lnTo>
                <a:lnTo>
                  <a:pt x="5007872" y="3437125"/>
                </a:lnTo>
                <a:lnTo>
                  <a:pt x="5018782" y="3437125"/>
                </a:lnTo>
                <a:lnTo>
                  <a:pt x="5018782" y="3436610"/>
                </a:lnTo>
                <a:lnTo>
                  <a:pt x="5029616" y="3436610"/>
                </a:lnTo>
                <a:lnTo>
                  <a:pt x="5029616" y="3436910"/>
                </a:lnTo>
                <a:lnTo>
                  <a:pt x="5040410" y="3436910"/>
                </a:lnTo>
                <a:lnTo>
                  <a:pt x="5040410" y="3436613"/>
                </a:lnTo>
                <a:lnTo>
                  <a:pt x="5051140" y="3436613"/>
                </a:lnTo>
                <a:lnTo>
                  <a:pt x="5051140" y="3437055"/>
                </a:lnTo>
                <a:lnTo>
                  <a:pt x="5061819" y="3437055"/>
                </a:lnTo>
                <a:lnTo>
                  <a:pt x="5061819" y="3437282"/>
                </a:lnTo>
                <a:lnTo>
                  <a:pt x="5072444" y="3437282"/>
                </a:lnTo>
                <a:lnTo>
                  <a:pt x="5072444" y="3437766"/>
                </a:lnTo>
                <a:lnTo>
                  <a:pt x="5083020" y="3437766"/>
                </a:lnTo>
                <a:lnTo>
                  <a:pt x="5083020" y="3438364"/>
                </a:lnTo>
                <a:lnTo>
                  <a:pt x="5093529" y="3438364"/>
                </a:lnTo>
                <a:lnTo>
                  <a:pt x="5093529" y="3438132"/>
                </a:lnTo>
                <a:lnTo>
                  <a:pt x="5104000" y="3438132"/>
                </a:lnTo>
                <a:lnTo>
                  <a:pt x="5104000" y="3438110"/>
                </a:lnTo>
                <a:lnTo>
                  <a:pt x="5114407" y="3438110"/>
                </a:lnTo>
                <a:lnTo>
                  <a:pt x="5114407" y="3437791"/>
                </a:lnTo>
                <a:lnTo>
                  <a:pt x="5124774" y="3437791"/>
                </a:lnTo>
                <a:lnTo>
                  <a:pt x="5124774" y="3437724"/>
                </a:lnTo>
                <a:lnTo>
                  <a:pt x="5135089" y="3437724"/>
                </a:lnTo>
                <a:lnTo>
                  <a:pt x="5135089" y="3438544"/>
                </a:lnTo>
                <a:lnTo>
                  <a:pt x="5145338" y="3438544"/>
                </a:lnTo>
                <a:lnTo>
                  <a:pt x="5145338" y="3438524"/>
                </a:lnTo>
                <a:lnTo>
                  <a:pt x="5155551" y="3438524"/>
                </a:lnTo>
                <a:lnTo>
                  <a:pt x="5155551" y="3438465"/>
                </a:lnTo>
                <a:lnTo>
                  <a:pt x="5165711" y="3438465"/>
                </a:lnTo>
                <a:lnTo>
                  <a:pt x="5165711" y="3437449"/>
                </a:lnTo>
                <a:lnTo>
                  <a:pt x="5175819" y="3437449"/>
                </a:lnTo>
                <a:lnTo>
                  <a:pt x="5175819" y="3438938"/>
                </a:lnTo>
                <a:lnTo>
                  <a:pt x="5185887" y="3438938"/>
                </a:lnTo>
                <a:lnTo>
                  <a:pt x="5185887" y="3438908"/>
                </a:lnTo>
                <a:lnTo>
                  <a:pt x="5195905" y="3438908"/>
                </a:lnTo>
                <a:lnTo>
                  <a:pt x="5195905" y="3439364"/>
                </a:lnTo>
                <a:lnTo>
                  <a:pt x="5205870" y="3439364"/>
                </a:lnTo>
                <a:lnTo>
                  <a:pt x="5205870" y="3439388"/>
                </a:lnTo>
                <a:lnTo>
                  <a:pt x="5215783" y="3439388"/>
                </a:lnTo>
                <a:lnTo>
                  <a:pt x="5215783" y="3439280"/>
                </a:lnTo>
                <a:lnTo>
                  <a:pt x="5225658" y="3439280"/>
                </a:lnTo>
                <a:lnTo>
                  <a:pt x="5225658" y="3439576"/>
                </a:lnTo>
                <a:lnTo>
                  <a:pt x="5235481" y="3439576"/>
                </a:lnTo>
                <a:lnTo>
                  <a:pt x="5235481" y="3439004"/>
                </a:lnTo>
                <a:lnTo>
                  <a:pt x="5245265" y="3439004"/>
                </a:lnTo>
                <a:lnTo>
                  <a:pt x="5245265" y="3439581"/>
                </a:lnTo>
                <a:lnTo>
                  <a:pt x="5254997" y="3439581"/>
                </a:lnTo>
                <a:lnTo>
                  <a:pt x="5254997" y="3439412"/>
                </a:lnTo>
                <a:lnTo>
                  <a:pt x="5264691" y="3439412"/>
                </a:lnTo>
                <a:lnTo>
                  <a:pt x="5264691" y="3439755"/>
                </a:lnTo>
                <a:lnTo>
                  <a:pt x="5274331" y="3439755"/>
                </a:lnTo>
                <a:lnTo>
                  <a:pt x="5274331" y="3439498"/>
                </a:lnTo>
                <a:lnTo>
                  <a:pt x="5283935" y="3439498"/>
                </a:lnTo>
                <a:lnTo>
                  <a:pt x="5283935" y="3439494"/>
                </a:lnTo>
                <a:lnTo>
                  <a:pt x="5293498" y="3439494"/>
                </a:lnTo>
                <a:lnTo>
                  <a:pt x="5293498" y="3439445"/>
                </a:lnTo>
                <a:lnTo>
                  <a:pt x="5303010" y="3439445"/>
                </a:lnTo>
                <a:lnTo>
                  <a:pt x="5303010" y="3440095"/>
                </a:lnTo>
                <a:lnTo>
                  <a:pt x="5312483" y="3440095"/>
                </a:lnTo>
                <a:lnTo>
                  <a:pt x="5312483" y="3440099"/>
                </a:lnTo>
                <a:lnTo>
                  <a:pt x="5321904" y="3440099"/>
                </a:lnTo>
                <a:lnTo>
                  <a:pt x="5321904" y="3440067"/>
                </a:lnTo>
                <a:lnTo>
                  <a:pt x="5331286" y="3440067"/>
                </a:lnTo>
                <a:lnTo>
                  <a:pt x="5331286" y="3440072"/>
                </a:lnTo>
                <a:lnTo>
                  <a:pt x="5340629" y="3440072"/>
                </a:lnTo>
                <a:lnTo>
                  <a:pt x="5340629" y="3439895"/>
                </a:lnTo>
                <a:lnTo>
                  <a:pt x="5349934" y="3439895"/>
                </a:lnTo>
                <a:lnTo>
                  <a:pt x="5349934" y="3440242"/>
                </a:lnTo>
                <a:lnTo>
                  <a:pt x="5359201" y="3440242"/>
                </a:lnTo>
                <a:lnTo>
                  <a:pt x="5359201" y="3440590"/>
                </a:lnTo>
                <a:lnTo>
                  <a:pt x="5368414" y="3440590"/>
                </a:lnTo>
                <a:lnTo>
                  <a:pt x="5368414" y="3440388"/>
                </a:lnTo>
                <a:lnTo>
                  <a:pt x="5377602" y="3440388"/>
                </a:lnTo>
                <a:lnTo>
                  <a:pt x="5377602" y="3440595"/>
                </a:lnTo>
                <a:lnTo>
                  <a:pt x="5386738" y="3440595"/>
                </a:lnTo>
                <a:lnTo>
                  <a:pt x="5386738" y="3440712"/>
                </a:lnTo>
                <a:lnTo>
                  <a:pt x="5395835" y="3440712"/>
                </a:lnTo>
                <a:lnTo>
                  <a:pt x="5395835" y="3440684"/>
                </a:lnTo>
                <a:lnTo>
                  <a:pt x="5404906" y="3440684"/>
                </a:lnTo>
                <a:lnTo>
                  <a:pt x="5404906" y="3440527"/>
                </a:lnTo>
                <a:lnTo>
                  <a:pt x="5413926" y="3440527"/>
                </a:lnTo>
                <a:lnTo>
                  <a:pt x="5413926" y="3440602"/>
                </a:lnTo>
                <a:lnTo>
                  <a:pt x="5422906" y="3440602"/>
                </a:lnTo>
                <a:lnTo>
                  <a:pt x="5422906" y="3440335"/>
                </a:lnTo>
                <a:lnTo>
                  <a:pt x="5431847" y="3440335"/>
                </a:lnTo>
                <a:lnTo>
                  <a:pt x="5431847" y="3440654"/>
                </a:lnTo>
                <a:lnTo>
                  <a:pt x="5440751" y="3440654"/>
                </a:lnTo>
                <a:lnTo>
                  <a:pt x="5440751" y="3441126"/>
                </a:lnTo>
                <a:lnTo>
                  <a:pt x="5449627" y="3441126"/>
                </a:lnTo>
                <a:lnTo>
                  <a:pt x="5449627" y="3440691"/>
                </a:lnTo>
                <a:lnTo>
                  <a:pt x="5458452" y="3440691"/>
                </a:lnTo>
                <a:lnTo>
                  <a:pt x="5458452" y="3441018"/>
                </a:lnTo>
                <a:lnTo>
                  <a:pt x="5467251" y="3441018"/>
                </a:lnTo>
                <a:lnTo>
                  <a:pt x="5467251" y="3441036"/>
                </a:lnTo>
                <a:lnTo>
                  <a:pt x="5476011" y="3441036"/>
                </a:lnTo>
                <a:lnTo>
                  <a:pt x="5476011" y="3440905"/>
                </a:lnTo>
                <a:lnTo>
                  <a:pt x="5484732" y="3440905"/>
                </a:lnTo>
                <a:lnTo>
                  <a:pt x="5484732" y="3441198"/>
                </a:lnTo>
                <a:lnTo>
                  <a:pt x="5493416" y="3441198"/>
                </a:lnTo>
                <a:lnTo>
                  <a:pt x="5493416" y="3441321"/>
                </a:lnTo>
                <a:lnTo>
                  <a:pt x="5502058" y="3441321"/>
                </a:lnTo>
                <a:lnTo>
                  <a:pt x="5502058" y="3441342"/>
                </a:lnTo>
                <a:lnTo>
                  <a:pt x="5510677" y="3441342"/>
                </a:lnTo>
                <a:lnTo>
                  <a:pt x="5510677" y="3441248"/>
                </a:lnTo>
                <a:lnTo>
                  <a:pt x="5519256" y="3441248"/>
                </a:lnTo>
                <a:lnTo>
                  <a:pt x="5519256" y="3441260"/>
                </a:lnTo>
                <a:lnTo>
                  <a:pt x="5527796" y="3441260"/>
                </a:lnTo>
                <a:lnTo>
                  <a:pt x="5527796" y="3441262"/>
                </a:lnTo>
                <a:lnTo>
                  <a:pt x="5536297" y="3441262"/>
                </a:lnTo>
                <a:lnTo>
                  <a:pt x="5536297" y="3441667"/>
                </a:lnTo>
                <a:lnTo>
                  <a:pt x="5544771" y="3441667"/>
                </a:lnTo>
                <a:lnTo>
                  <a:pt x="5544771" y="3440877"/>
                </a:lnTo>
                <a:lnTo>
                  <a:pt x="5553220" y="3440877"/>
                </a:lnTo>
                <a:lnTo>
                  <a:pt x="5553220" y="3441483"/>
                </a:lnTo>
                <a:lnTo>
                  <a:pt x="5561618" y="3441483"/>
                </a:lnTo>
                <a:lnTo>
                  <a:pt x="5561618" y="3441068"/>
                </a:lnTo>
                <a:lnTo>
                  <a:pt x="5569990" y="3441068"/>
                </a:lnTo>
                <a:lnTo>
                  <a:pt x="5569990" y="3441354"/>
                </a:lnTo>
                <a:lnTo>
                  <a:pt x="5578335" y="3441354"/>
                </a:lnTo>
                <a:lnTo>
                  <a:pt x="5578335" y="3441756"/>
                </a:lnTo>
                <a:lnTo>
                  <a:pt x="5586642" y="3441756"/>
                </a:lnTo>
                <a:lnTo>
                  <a:pt x="5586642" y="3441562"/>
                </a:lnTo>
                <a:lnTo>
                  <a:pt x="5594910" y="3441562"/>
                </a:lnTo>
                <a:lnTo>
                  <a:pt x="5594910" y="3441502"/>
                </a:lnTo>
                <a:lnTo>
                  <a:pt x="5603151" y="3441502"/>
                </a:lnTo>
                <a:lnTo>
                  <a:pt x="5603151" y="3441850"/>
                </a:lnTo>
                <a:lnTo>
                  <a:pt x="5611354" y="3441850"/>
                </a:lnTo>
                <a:lnTo>
                  <a:pt x="5611354" y="3441617"/>
                </a:lnTo>
                <a:lnTo>
                  <a:pt x="5619531" y="3441617"/>
                </a:lnTo>
                <a:lnTo>
                  <a:pt x="5619531" y="3441683"/>
                </a:lnTo>
                <a:lnTo>
                  <a:pt x="5627682" y="3441683"/>
                </a:lnTo>
                <a:lnTo>
                  <a:pt x="5627682" y="3441797"/>
                </a:lnTo>
                <a:lnTo>
                  <a:pt x="5635795" y="3441797"/>
                </a:lnTo>
                <a:lnTo>
                  <a:pt x="5635795" y="3441631"/>
                </a:lnTo>
                <a:lnTo>
                  <a:pt x="5643868" y="3441631"/>
                </a:lnTo>
                <a:lnTo>
                  <a:pt x="5643868" y="3441975"/>
                </a:lnTo>
                <a:lnTo>
                  <a:pt x="5651916" y="3441975"/>
                </a:lnTo>
                <a:lnTo>
                  <a:pt x="5651916" y="3441881"/>
                </a:lnTo>
                <a:lnTo>
                  <a:pt x="5659938" y="3441881"/>
                </a:lnTo>
                <a:lnTo>
                  <a:pt x="5659938" y="3441798"/>
                </a:lnTo>
                <a:lnTo>
                  <a:pt x="5667934" y="3441798"/>
                </a:lnTo>
                <a:lnTo>
                  <a:pt x="5667934" y="3441721"/>
                </a:lnTo>
                <a:lnTo>
                  <a:pt x="5675890" y="3441721"/>
                </a:lnTo>
                <a:lnTo>
                  <a:pt x="5675890" y="3441628"/>
                </a:lnTo>
                <a:lnTo>
                  <a:pt x="5683820" y="3441628"/>
                </a:lnTo>
                <a:lnTo>
                  <a:pt x="5683820" y="3442151"/>
                </a:lnTo>
                <a:lnTo>
                  <a:pt x="5691713" y="3442151"/>
                </a:lnTo>
                <a:lnTo>
                  <a:pt x="5691713" y="3441963"/>
                </a:lnTo>
                <a:lnTo>
                  <a:pt x="5699578" y="3441963"/>
                </a:lnTo>
                <a:lnTo>
                  <a:pt x="5699578" y="3441748"/>
                </a:lnTo>
                <a:lnTo>
                  <a:pt x="5707419" y="3441748"/>
                </a:lnTo>
                <a:lnTo>
                  <a:pt x="5707419" y="3441906"/>
                </a:lnTo>
                <a:lnTo>
                  <a:pt x="5715233" y="3441906"/>
                </a:lnTo>
                <a:lnTo>
                  <a:pt x="5715233" y="3442075"/>
                </a:lnTo>
                <a:lnTo>
                  <a:pt x="5723009" y="3442075"/>
                </a:lnTo>
                <a:lnTo>
                  <a:pt x="5723009" y="3441779"/>
                </a:lnTo>
                <a:lnTo>
                  <a:pt x="5730758" y="3441779"/>
                </a:lnTo>
                <a:lnTo>
                  <a:pt x="5730758" y="3441900"/>
                </a:lnTo>
                <a:lnTo>
                  <a:pt x="5738480" y="3441900"/>
                </a:lnTo>
                <a:lnTo>
                  <a:pt x="5738480" y="3441967"/>
                </a:lnTo>
                <a:lnTo>
                  <a:pt x="5746178" y="3441967"/>
                </a:lnTo>
                <a:lnTo>
                  <a:pt x="5746178" y="3442147"/>
                </a:lnTo>
                <a:lnTo>
                  <a:pt x="5753850" y="3442147"/>
                </a:lnTo>
                <a:lnTo>
                  <a:pt x="5753850" y="3442103"/>
                </a:lnTo>
                <a:lnTo>
                  <a:pt x="5761483" y="3442103"/>
                </a:lnTo>
                <a:lnTo>
                  <a:pt x="5761483" y="3442254"/>
                </a:lnTo>
                <a:lnTo>
                  <a:pt x="5769103" y="3442254"/>
                </a:lnTo>
                <a:lnTo>
                  <a:pt x="5769103" y="3442140"/>
                </a:lnTo>
                <a:lnTo>
                  <a:pt x="5776684" y="3442140"/>
                </a:lnTo>
                <a:lnTo>
                  <a:pt x="5776684" y="3442215"/>
                </a:lnTo>
                <a:lnTo>
                  <a:pt x="5784239" y="3442215"/>
                </a:lnTo>
                <a:lnTo>
                  <a:pt x="5784239" y="3442419"/>
                </a:lnTo>
                <a:lnTo>
                  <a:pt x="5791769" y="3442419"/>
                </a:lnTo>
                <a:lnTo>
                  <a:pt x="5791769" y="3442331"/>
                </a:lnTo>
                <a:lnTo>
                  <a:pt x="5799272" y="3442331"/>
                </a:lnTo>
                <a:lnTo>
                  <a:pt x="5799272" y="3442201"/>
                </a:lnTo>
                <a:lnTo>
                  <a:pt x="5806736" y="3442201"/>
                </a:lnTo>
                <a:lnTo>
                  <a:pt x="5806736" y="3442219"/>
                </a:lnTo>
                <a:lnTo>
                  <a:pt x="5814187" y="3442219"/>
                </a:lnTo>
                <a:lnTo>
                  <a:pt x="5814187" y="3442419"/>
                </a:lnTo>
                <a:lnTo>
                  <a:pt x="5821613" y="3442419"/>
                </a:lnTo>
                <a:lnTo>
                  <a:pt x="5821613" y="3442577"/>
                </a:lnTo>
                <a:lnTo>
                  <a:pt x="5829013" y="3442577"/>
                </a:lnTo>
                <a:lnTo>
                  <a:pt x="5829013" y="3442432"/>
                </a:lnTo>
                <a:lnTo>
                  <a:pt x="5836372" y="3442432"/>
                </a:lnTo>
                <a:lnTo>
                  <a:pt x="5836372" y="3442495"/>
                </a:lnTo>
                <a:lnTo>
                  <a:pt x="5843721" y="3442495"/>
                </a:lnTo>
                <a:lnTo>
                  <a:pt x="5843721" y="3442231"/>
                </a:lnTo>
                <a:lnTo>
                  <a:pt x="5851042" y="3442231"/>
                </a:lnTo>
                <a:lnTo>
                  <a:pt x="5851042" y="3442489"/>
                </a:lnTo>
                <a:lnTo>
                  <a:pt x="5858338" y="3442489"/>
                </a:lnTo>
                <a:lnTo>
                  <a:pt x="5858338" y="3442356"/>
                </a:lnTo>
                <a:lnTo>
                  <a:pt x="5865595" y="3442356"/>
                </a:lnTo>
                <a:lnTo>
                  <a:pt x="5865595" y="3442394"/>
                </a:lnTo>
                <a:lnTo>
                  <a:pt x="5872839" y="3442394"/>
                </a:lnTo>
                <a:lnTo>
                  <a:pt x="5872839" y="3442399"/>
                </a:lnTo>
                <a:lnTo>
                  <a:pt x="5880063" y="3442399"/>
                </a:lnTo>
                <a:lnTo>
                  <a:pt x="5880063" y="3442219"/>
                </a:lnTo>
                <a:lnTo>
                  <a:pt x="5887251" y="3442219"/>
                </a:lnTo>
                <a:lnTo>
                  <a:pt x="5887251" y="3442460"/>
                </a:lnTo>
                <a:lnTo>
                  <a:pt x="5894414" y="3442460"/>
                </a:lnTo>
                <a:lnTo>
                  <a:pt x="5894414" y="3442551"/>
                </a:lnTo>
                <a:lnTo>
                  <a:pt x="5901551" y="3442551"/>
                </a:lnTo>
                <a:lnTo>
                  <a:pt x="5901551" y="3442320"/>
                </a:lnTo>
                <a:lnTo>
                  <a:pt x="5908689" y="3442320"/>
                </a:lnTo>
                <a:lnTo>
                  <a:pt x="5908689" y="3442418"/>
                </a:lnTo>
                <a:lnTo>
                  <a:pt x="5915775" y="3442418"/>
                </a:lnTo>
                <a:lnTo>
                  <a:pt x="5915775" y="3442381"/>
                </a:lnTo>
                <a:lnTo>
                  <a:pt x="5922849" y="3442381"/>
                </a:lnTo>
                <a:lnTo>
                  <a:pt x="5922849" y="3442622"/>
                </a:lnTo>
                <a:lnTo>
                  <a:pt x="5929897" y="3442622"/>
                </a:lnTo>
                <a:lnTo>
                  <a:pt x="5929897" y="3442537"/>
                </a:lnTo>
                <a:lnTo>
                  <a:pt x="5936921" y="3442537"/>
                </a:lnTo>
                <a:lnTo>
                  <a:pt x="5936921" y="3442319"/>
                </a:lnTo>
                <a:lnTo>
                  <a:pt x="5943918" y="3442319"/>
                </a:lnTo>
                <a:lnTo>
                  <a:pt x="5943918" y="3442344"/>
                </a:lnTo>
                <a:lnTo>
                  <a:pt x="5950891" y="3442344"/>
                </a:lnTo>
                <a:lnTo>
                  <a:pt x="5950891" y="3443332"/>
                </a:lnTo>
              </a:path>
            </a:pathLst>
          </a:custGeom>
          <a:solidFill>
            <a:srgbClr val="FF9999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4" name="Freeform 4464"/>
          <p:cNvSpPr/>
          <p:nvPr/>
        </p:nvSpPr>
        <p:spPr>
          <a:xfrm rot="0" flipH="0" flipV="0">
            <a:off x="6820977" y="2385731"/>
            <a:ext cx="3194026" cy="3443332"/>
          </a:xfrm>
          <a:custGeom>
            <a:pathLst>
              <a:path w="3130211" h="3374536">
                <a:moveTo>
                  <a:pt x="0" y="3374536"/>
                </a:moveTo>
                <a:lnTo>
                  <a:pt x="0" y="3309851"/>
                </a:lnTo>
                <a:lnTo>
                  <a:pt x="113982" y="3309851"/>
                </a:lnTo>
                <a:lnTo>
                  <a:pt x="113982" y="3275558"/>
                </a:lnTo>
                <a:lnTo>
                  <a:pt x="221962" y="3275558"/>
                </a:lnTo>
                <a:lnTo>
                  <a:pt x="221962" y="3197184"/>
                </a:lnTo>
                <a:lnTo>
                  <a:pt x="324540" y="3197184"/>
                </a:lnTo>
                <a:lnTo>
                  <a:pt x="324540" y="2918022"/>
                </a:lnTo>
                <a:lnTo>
                  <a:pt x="422241" y="2918022"/>
                </a:lnTo>
                <a:lnTo>
                  <a:pt x="422241" y="1502067"/>
                </a:lnTo>
                <a:lnTo>
                  <a:pt x="515484" y="1502067"/>
                </a:lnTo>
                <a:lnTo>
                  <a:pt x="515484" y="0"/>
                </a:lnTo>
                <a:lnTo>
                  <a:pt x="604689" y="0"/>
                </a:lnTo>
                <a:lnTo>
                  <a:pt x="604689" y="2566276"/>
                </a:lnTo>
                <a:lnTo>
                  <a:pt x="690160" y="2566276"/>
                </a:lnTo>
                <a:lnTo>
                  <a:pt x="690160" y="3022887"/>
                </a:lnTo>
                <a:lnTo>
                  <a:pt x="772227" y="3022887"/>
                </a:lnTo>
                <a:lnTo>
                  <a:pt x="772227" y="3079503"/>
                </a:lnTo>
                <a:lnTo>
                  <a:pt x="851120" y="3079503"/>
                </a:lnTo>
                <a:lnTo>
                  <a:pt x="851120" y="3044583"/>
                </a:lnTo>
                <a:lnTo>
                  <a:pt x="927104" y="3044583"/>
                </a:lnTo>
                <a:lnTo>
                  <a:pt x="927104" y="2964773"/>
                </a:lnTo>
                <a:lnTo>
                  <a:pt x="1000370" y="2964773"/>
                </a:lnTo>
                <a:lnTo>
                  <a:pt x="1000370" y="2857082"/>
                </a:lnTo>
                <a:lnTo>
                  <a:pt x="1071096" y="2857082"/>
                </a:lnTo>
                <a:lnTo>
                  <a:pt x="1071096" y="2566149"/>
                </a:lnTo>
                <a:lnTo>
                  <a:pt x="1139486" y="2566149"/>
                </a:lnTo>
                <a:lnTo>
                  <a:pt x="1139486" y="1156690"/>
                </a:lnTo>
                <a:lnTo>
                  <a:pt x="1205653" y="1156690"/>
                </a:lnTo>
                <a:lnTo>
                  <a:pt x="1205653" y="2404504"/>
                </a:lnTo>
                <a:lnTo>
                  <a:pt x="1269763" y="2404504"/>
                </a:lnTo>
                <a:lnTo>
                  <a:pt x="1269763" y="2838998"/>
                </a:lnTo>
                <a:lnTo>
                  <a:pt x="1331916" y="2838998"/>
                </a:lnTo>
                <a:lnTo>
                  <a:pt x="1331916" y="2865588"/>
                </a:lnTo>
                <a:lnTo>
                  <a:pt x="1392254" y="2865588"/>
                </a:lnTo>
                <a:lnTo>
                  <a:pt x="1392254" y="2881867"/>
                </a:lnTo>
                <a:lnTo>
                  <a:pt x="1450864" y="2881867"/>
                </a:lnTo>
                <a:lnTo>
                  <a:pt x="1450864" y="2895282"/>
                </a:lnTo>
                <a:lnTo>
                  <a:pt x="1507837" y="2895282"/>
                </a:lnTo>
                <a:lnTo>
                  <a:pt x="1507837" y="2905365"/>
                </a:lnTo>
                <a:lnTo>
                  <a:pt x="1563285" y="2905365"/>
                </a:lnTo>
                <a:lnTo>
                  <a:pt x="1563285" y="2914115"/>
                </a:lnTo>
                <a:lnTo>
                  <a:pt x="1617260" y="2914115"/>
                </a:lnTo>
                <a:lnTo>
                  <a:pt x="1617260" y="2920766"/>
                </a:lnTo>
                <a:lnTo>
                  <a:pt x="1669863" y="2920766"/>
                </a:lnTo>
                <a:lnTo>
                  <a:pt x="1669863" y="2930605"/>
                </a:lnTo>
                <a:lnTo>
                  <a:pt x="1721146" y="2930605"/>
                </a:lnTo>
                <a:lnTo>
                  <a:pt x="1721146" y="2921847"/>
                </a:lnTo>
                <a:lnTo>
                  <a:pt x="1771171" y="2921847"/>
                </a:lnTo>
                <a:lnTo>
                  <a:pt x="1771171" y="2910510"/>
                </a:lnTo>
                <a:lnTo>
                  <a:pt x="1820015" y="2910510"/>
                </a:lnTo>
                <a:lnTo>
                  <a:pt x="1820015" y="2867490"/>
                </a:lnTo>
                <a:lnTo>
                  <a:pt x="1867717" y="2867490"/>
                </a:lnTo>
                <a:lnTo>
                  <a:pt x="1867717" y="2767165"/>
                </a:lnTo>
                <a:lnTo>
                  <a:pt x="1914338" y="2767165"/>
                </a:lnTo>
                <a:lnTo>
                  <a:pt x="1914338" y="2532126"/>
                </a:lnTo>
                <a:lnTo>
                  <a:pt x="1959919" y="2532126"/>
                </a:lnTo>
                <a:lnTo>
                  <a:pt x="1959919" y="2131987"/>
                </a:lnTo>
                <a:lnTo>
                  <a:pt x="2004508" y="2131987"/>
                </a:lnTo>
                <a:lnTo>
                  <a:pt x="2004508" y="1812048"/>
                </a:lnTo>
                <a:lnTo>
                  <a:pt x="2048158" y="1812048"/>
                </a:lnTo>
                <a:lnTo>
                  <a:pt x="2048158" y="1640230"/>
                </a:lnTo>
                <a:lnTo>
                  <a:pt x="2090894" y="1640230"/>
                </a:lnTo>
                <a:lnTo>
                  <a:pt x="2090894" y="1597393"/>
                </a:lnTo>
                <a:lnTo>
                  <a:pt x="2132753" y="1597393"/>
                </a:lnTo>
                <a:lnTo>
                  <a:pt x="2132753" y="1601762"/>
                </a:lnTo>
                <a:lnTo>
                  <a:pt x="2173774" y="1601762"/>
                </a:lnTo>
                <a:lnTo>
                  <a:pt x="2173774" y="1640891"/>
                </a:lnTo>
                <a:lnTo>
                  <a:pt x="2213995" y="1640891"/>
                </a:lnTo>
                <a:lnTo>
                  <a:pt x="2213995" y="1690154"/>
                </a:lnTo>
                <a:lnTo>
                  <a:pt x="2253441" y="1690154"/>
                </a:lnTo>
                <a:lnTo>
                  <a:pt x="2253441" y="1766201"/>
                </a:lnTo>
                <a:lnTo>
                  <a:pt x="2292151" y="1766201"/>
                </a:lnTo>
                <a:lnTo>
                  <a:pt x="2292151" y="1843011"/>
                </a:lnTo>
                <a:lnTo>
                  <a:pt x="2330136" y="1843011"/>
                </a:lnTo>
                <a:lnTo>
                  <a:pt x="2330136" y="1922691"/>
                </a:lnTo>
                <a:lnTo>
                  <a:pt x="2367436" y="1922691"/>
                </a:lnTo>
                <a:lnTo>
                  <a:pt x="2367436" y="1994548"/>
                </a:lnTo>
                <a:lnTo>
                  <a:pt x="2404063" y="1994548"/>
                </a:lnTo>
                <a:lnTo>
                  <a:pt x="2404063" y="2069033"/>
                </a:lnTo>
                <a:lnTo>
                  <a:pt x="2440042" y="2069033"/>
                </a:lnTo>
                <a:lnTo>
                  <a:pt x="2440042" y="2145436"/>
                </a:lnTo>
                <a:lnTo>
                  <a:pt x="2475411" y="2145436"/>
                </a:lnTo>
                <a:lnTo>
                  <a:pt x="2475411" y="2215642"/>
                </a:lnTo>
                <a:lnTo>
                  <a:pt x="2510184" y="2215642"/>
                </a:lnTo>
                <a:lnTo>
                  <a:pt x="2510184" y="2287448"/>
                </a:lnTo>
                <a:lnTo>
                  <a:pt x="2544360" y="2287448"/>
                </a:lnTo>
                <a:lnTo>
                  <a:pt x="2544360" y="2351697"/>
                </a:lnTo>
                <a:lnTo>
                  <a:pt x="2577990" y="2351697"/>
                </a:lnTo>
                <a:lnTo>
                  <a:pt x="2577990" y="2413952"/>
                </a:lnTo>
                <a:lnTo>
                  <a:pt x="2611073" y="2413952"/>
                </a:lnTo>
                <a:lnTo>
                  <a:pt x="2611073" y="2469820"/>
                </a:lnTo>
                <a:lnTo>
                  <a:pt x="2643636" y="2469820"/>
                </a:lnTo>
                <a:lnTo>
                  <a:pt x="2643636" y="2520505"/>
                </a:lnTo>
                <a:lnTo>
                  <a:pt x="2675691" y="2520505"/>
                </a:lnTo>
                <a:lnTo>
                  <a:pt x="2675691" y="2571267"/>
                </a:lnTo>
                <a:lnTo>
                  <a:pt x="2707238" y="2571267"/>
                </a:lnTo>
                <a:lnTo>
                  <a:pt x="2707238" y="2614396"/>
                </a:lnTo>
                <a:lnTo>
                  <a:pt x="2738327" y="2614396"/>
                </a:lnTo>
                <a:lnTo>
                  <a:pt x="2738327" y="2666809"/>
                </a:lnTo>
                <a:lnTo>
                  <a:pt x="2768934" y="2666809"/>
                </a:lnTo>
                <a:lnTo>
                  <a:pt x="2768934" y="2699372"/>
                </a:lnTo>
                <a:lnTo>
                  <a:pt x="2799096" y="2699372"/>
                </a:lnTo>
                <a:lnTo>
                  <a:pt x="2799096" y="2744521"/>
                </a:lnTo>
                <a:lnTo>
                  <a:pt x="2828827" y="2744521"/>
                </a:lnTo>
                <a:lnTo>
                  <a:pt x="2828827" y="2773807"/>
                </a:lnTo>
                <a:lnTo>
                  <a:pt x="2858139" y="2773807"/>
                </a:lnTo>
                <a:lnTo>
                  <a:pt x="2858139" y="2809531"/>
                </a:lnTo>
                <a:lnTo>
                  <a:pt x="2887018" y="2809531"/>
                </a:lnTo>
                <a:lnTo>
                  <a:pt x="2887018" y="2843238"/>
                </a:lnTo>
                <a:lnTo>
                  <a:pt x="2915518" y="2843238"/>
                </a:lnTo>
                <a:lnTo>
                  <a:pt x="2915518" y="2869031"/>
                </a:lnTo>
                <a:lnTo>
                  <a:pt x="2943610" y="2869031"/>
                </a:lnTo>
                <a:lnTo>
                  <a:pt x="2943610" y="2901841"/>
                </a:lnTo>
                <a:lnTo>
                  <a:pt x="2971334" y="2901841"/>
                </a:lnTo>
                <a:lnTo>
                  <a:pt x="2971334" y="2924109"/>
                </a:lnTo>
                <a:lnTo>
                  <a:pt x="2998677" y="2924109"/>
                </a:lnTo>
                <a:lnTo>
                  <a:pt x="2998677" y="2946946"/>
                </a:lnTo>
                <a:lnTo>
                  <a:pt x="3025665" y="2946946"/>
                </a:lnTo>
                <a:lnTo>
                  <a:pt x="3025665" y="2975154"/>
                </a:lnTo>
                <a:lnTo>
                  <a:pt x="3052309" y="2975154"/>
                </a:lnTo>
                <a:lnTo>
                  <a:pt x="3052309" y="2990871"/>
                </a:lnTo>
                <a:lnTo>
                  <a:pt x="3078611" y="2990871"/>
                </a:lnTo>
                <a:lnTo>
                  <a:pt x="3078611" y="3011468"/>
                </a:lnTo>
                <a:lnTo>
                  <a:pt x="3104570" y="3011468"/>
                </a:lnTo>
                <a:lnTo>
                  <a:pt x="3104570" y="3034269"/>
                </a:lnTo>
                <a:lnTo>
                  <a:pt x="3130211" y="3034269"/>
                </a:lnTo>
                <a:lnTo>
                  <a:pt x="3130211" y="3045599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5" name="Freeform 4465"/>
          <p:cNvSpPr/>
          <p:nvPr/>
        </p:nvSpPr>
        <p:spPr>
          <a:xfrm rot="0" flipH="0" flipV="0">
            <a:off x="10015004" y="5493421"/>
            <a:ext cx="1224449" cy="310305"/>
          </a:xfrm>
          <a:custGeom>
            <a:pathLst>
              <a:path w="1199985" h="304106">
                <a:moveTo>
                  <a:pt x="0" y="0"/>
                </a:moveTo>
                <a:lnTo>
                  <a:pt x="25324" y="0"/>
                </a:lnTo>
                <a:lnTo>
                  <a:pt x="25324" y="18192"/>
                </a:lnTo>
                <a:lnTo>
                  <a:pt x="50343" y="18192"/>
                </a:lnTo>
                <a:lnTo>
                  <a:pt x="50343" y="29644"/>
                </a:lnTo>
                <a:lnTo>
                  <a:pt x="75044" y="29644"/>
                </a:lnTo>
                <a:lnTo>
                  <a:pt x="75044" y="47333"/>
                </a:lnTo>
                <a:lnTo>
                  <a:pt x="99466" y="47333"/>
                </a:lnTo>
                <a:lnTo>
                  <a:pt x="99466" y="63823"/>
                </a:lnTo>
                <a:lnTo>
                  <a:pt x="123596" y="63823"/>
                </a:lnTo>
                <a:lnTo>
                  <a:pt x="123596" y="73163"/>
                </a:lnTo>
                <a:lnTo>
                  <a:pt x="147447" y="73163"/>
                </a:lnTo>
                <a:lnTo>
                  <a:pt x="147447" y="85337"/>
                </a:lnTo>
                <a:lnTo>
                  <a:pt x="171031" y="85337"/>
                </a:lnTo>
                <a:lnTo>
                  <a:pt x="171031" y="96280"/>
                </a:lnTo>
                <a:lnTo>
                  <a:pt x="194335" y="96280"/>
                </a:lnTo>
                <a:lnTo>
                  <a:pt x="194335" y="109471"/>
                </a:lnTo>
                <a:lnTo>
                  <a:pt x="217386" y="109471"/>
                </a:lnTo>
                <a:lnTo>
                  <a:pt x="217386" y="118913"/>
                </a:lnTo>
                <a:lnTo>
                  <a:pt x="240182" y="118913"/>
                </a:lnTo>
                <a:lnTo>
                  <a:pt x="240182" y="131410"/>
                </a:lnTo>
                <a:lnTo>
                  <a:pt x="262712" y="131410"/>
                </a:lnTo>
                <a:lnTo>
                  <a:pt x="262712" y="137895"/>
                </a:lnTo>
                <a:lnTo>
                  <a:pt x="285013" y="137895"/>
                </a:lnTo>
                <a:lnTo>
                  <a:pt x="285013" y="142483"/>
                </a:lnTo>
                <a:lnTo>
                  <a:pt x="307073" y="142483"/>
                </a:lnTo>
                <a:lnTo>
                  <a:pt x="307073" y="154535"/>
                </a:lnTo>
                <a:lnTo>
                  <a:pt x="328892" y="154535"/>
                </a:lnTo>
                <a:lnTo>
                  <a:pt x="328892" y="166872"/>
                </a:lnTo>
                <a:lnTo>
                  <a:pt x="350482" y="166872"/>
                </a:lnTo>
                <a:lnTo>
                  <a:pt x="350482" y="167459"/>
                </a:lnTo>
                <a:lnTo>
                  <a:pt x="371843" y="167459"/>
                </a:lnTo>
                <a:lnTo>
                  <a:pt x="371843" y="178523"/>
                </a:lnTo>
                <a:lnTo>
                  <a:pt x="392989" y="178523"/>
                </a:lnTo>
                <a:lnTo>
                  <a:pt x="392989" y="183034"/>
                </a:lnTo>
                <a:lnTo>
                  <a:pt x="413931" y="183034"/>
                </a:lnTo>
                <a:lnTo>
                  <a:pt x="413931" y="190537"/>
                </a:lnTo>
                <a:lnTo>
                  <a:pt x="434645" y="190537"/>
                </a:lnTo>
                <a:lnTo>
                  <a:pt x="434645" y="199073"/>
                </a:lnTo>
                <a:lnTo>
                  <a:pt x="455155" y="199073"/>
                </a:lnTo>
                <a:lnTo>
                  <a:pt x="455155" y="198656"/>
                </a:lnTo>
                <a:lnTo>
                  <a:pt x="475462" y="198656"/>
                </a:lnTo>
                <a:lnTo>
                  <a:pt x="475462" y="205855"/>
                </a:lnTo>
                <a:lnTo>
                  <a:pt x="495579" y="205855"/>
                </a:lnTo>
                <a:lnTo>
                  <a:pt x="495579" y="210408"/>
                </a:lnTo>
                <a:lnTo>
                  <a:pt x="515493" y="210408"/>
                </a:lnTo>
                <a:lnTo>
                  <a:pt x="515493" y="214836"/>
                </a:lnTo>
                <a:lnTo>
                  <a:pt x="535216" y="214836"/>
                </a:lnTo>
                <a:lnTo>
                  <a:pt x="535216" y="219459"/>
                </a:lnTo>
                <a:lnTo>
                  <a:pt x="554749" y="219459"/>
                </a:lnTo>
                <a:lnTo>
                  <a:pt x="554749" y="225215"/>
                </a:lnTo>
                <a:lnTo>
                  <a:pt x="574103" y="225215"/>
                </a:lnTo>
                <a:lnTo>
                  <a:pt x="574103" y="232325"/>
                </a:lnTo>
                <a:lnTo>
                  <a:pt x="593268" y="232325"/>
                </a:lnTo>
                <a:lnTo>
                  <a:pt x="593268" y="234672"/>
                </a:lnTo>
                <a:lnTo>
                  <a:pt x="612254" y="234672"/>
                </a:lnTo>
                <a:lnTo>
                  <a:pt x="612254" y="236278"/>
                </a:lnTo>
                <a:lnTo>
                  <a:pt x="631075" y="236278"/>
                </a:lnTo>
                <a:lnTo>
                  <a:pt x="631075" y="241358"/>
                </a:lnTo>
                <a:lnTo>
                  <a:pt x="649732" y="241358"/>
                </a:lnTo>
                <a:lnTo>
                  <a:pt x="649732" y="245353"/>
                </a:lnTo>
                <a:lnTo>
                  <a:pt x="668210" y="245353"/>
                </a:lnTo>
                <a:lnTo>
                  <a:pt x="668210" y="246660"/>
                </a:lnTo>
                <a:lnTo>
                  <a:pt x="686524" y="246660"/>
                </a:lnTo>
                <a:lnTo>
                  <a:pt x="686524" y="250124"/>
                </a:lnTo>
                <a:lnTo>
                  <a:pt x="704672" y="250124"/>
                </a:lnTo>
                <a:lnTo>
                  <a:pt x="704672" y="254234"/>
                </a:lnTo>
                <a:lnTo>
                  <a:pt x="722668" y="254234"/>
                </a:lnTo>
                <a:lnTo>
                  <a:pt x="722668" y="258047"/>
                </a:lnTo>
                <a:lnTo>
                  <a:pt x="740499" y="258047"/>
                </a:lnTo>
                <a:lnTo>
                  <a:pt x="740499" y="258866"/>
                </a:lnTo>
                <a:lnTo>
                  <a:pt x="758177" y="258866"/>
                </a:lnTo>
                <a:lnTo>
                  <a:pt x="758177" y="260570"/>
                </a:lnTo>
                <a:lnTo>
                  <a:pt x="775716" y="260570"/>
                </a:lnTo>
                <a:lnTo>
                  <a:pt x="775716" y="265762"/>
                </a:lnTo>
                <a:lnTo>
                  <a:pt x="793102" y="265762"/>
                </a:lnTo>
                <a:lnTo>
                  <a:pt x="793102" y="268298"/>
                </a:lnTo>
                <a:lnTo>
                  <a:pt x="810336" y="268298"/>
                </a:lnTo>
                <a:lnTo>
                  <a:pt x="810336" y="270025"/>
                </a:lnTo>
                <a:lnTo>
                  <a:pt x="827430" y="270025"/>
                </a:lnTo>
                <a:lnTo>
                  <a:pt x="827430" y="272573"/>
                </a:lnTo>
                <a:lnTo>
                  <a:pt x="844385" y="272573"/>
                </a:lnTo>
                <a:lnTo>
                  <a:pt x="844385" y="274801"/>
                </a:lnTo>
                <a:lnTo>
                  <a:pt x="861187" y="274801"/>
                </a:lnTo>
                <a:lnTo>
                  <a:pt x="861187" y="276159"/>
                </a:lnTo>
                <a:lnTo>
                  <a:pt x="877875" y="276159"/>
                </a:lnTo>
                <a:lnTo>
                  <a:pt x="877875" y="278882"/>
                </a:lnTo>
                <a:lnTo>
                  <a:pt x="894410" y="278882"/>
                </a:lnTo>
                <a:lnTo>
                  <a:pt x="894410" y="281554"/>
                </a:lnTo>
                <a:lnTo>
                  <a:pt x="910818" y="281554"/>
                </a:lnTo>
                <a:lnTo>
                  <a:pt x="910818" y="282743"/>
                </a:lnTo>
                <a:lnTo>
                  <a:pt x="927100" y="282743"/>
                </a:lnTo>
                <a:lnTo>
                  <a:pt x="927100" y="284398"/>
                </a:lnTo>
                <a:lnTo>
                  <a:pt x="943254" y="284398"/>
                </a:lnTo>
                <a:lnTo>
                  <a:pt x="943254" y="285452"/>
                </a:lnTo>
                <a:lnTo>
                  <a:pt x="959282" y="285452"/>
                </a:lnTo>
                <a:lnTo>
                  <a:pt x="959282" y="288748"/>
                </a:lnTo>
                <a:lnTo>
                  <a:pt x="975182" y="288748"/>
                </a:lnTo>
                <a:lnTo>
                  <a:pt x="975182" y="289206"/>
                </a:lnTo>
                <a:lnTo>
                  <a:pt x="990955" y="289206"/>
                </a:lnTo>
                <a:lnTo>
                  <a:pt x="990955" y="288307"/>
                </a:lnTo>
                <a:lnTo>
                  <a:pt x="1006615" y="288307"/>
                </a:lnTo>
                <a:lnTo>
                  <a:pt x="1006615" y="291170"/>
                </a:lnTo>
                <a:lnTo>
                  <a:pt x="1022147" y="291170"/>
                </a:lnTo>
                <a:lnTo>
                  <a:pt x="1022147" y="285664"/>
                </a:lnTo>
                <a:lnTo>
                  <a:pt x="1037577" y="285664"/>
                </a:lnTo>
                <a:lnTo>
                  <a:pt x="1037577" y="295326"/>
                </a:lnTo>
                <a:lnTo>
                  <a:pt x="1052881" y="295326"/>
                </a:lnTo>
                <a:lnTo>
                  <a:pt x="1052881" y="293960"/>
                </a:lnTo>
                <a:lnTo>
                  <a:pt x="1068070" y="293960"/>
                </a:lnTo>
                <a:lnTo>
                  <a:pt x="1068070" y="295698"/>
                </a:lnTo>
                <a:lnTo>
                  <a:pt x="1083158" y="295698"/>
                </a:lnTo>
                <a:lnTo>
                  <a:pt x="1083158" y="298095"/>
                </a:lnTo>
                <a:lnTo>
                  <a:pt x="1098131" y="298095"/>
                </a:lnTo>
                <a:lnTo>
                  <a:pt x="1098131" y="298589"/>
                </a:lnTo>
                <a:lnTo>
                  <a:pt x="1112990" y="298589"/>
                </a:lnTo>
                <a:lnTo>
                  <a:pt x="1112990" y="300274"/>
                </a:lnTo>
                <a:lnTo>
                  <a:pt x="1127747" y="300274"/>
                </a:lnTo>
                <a:lnTo>
                  <a:pt x="1127747" y="299488"/>
                </a:lnTo>
                <a:lnTo>
                  <a:pt x="1142403" y="299488"/>
                </a:lnTo>
                <a:lnTo>
                  <a:pt x="1142403" y="299483"/>
                </a:lnTo>
                <a:lnTo>
                  <a:pt x="1156944" y="299483"/>
                </a:lnTo>
                <a:lnTo>
                  <a:pt x="1156944" y="303120"/>
                </a:lnTo>
                <a:lnTo>
                  <a:pt x="1171397" y="303120"/>
                </a:lnTo>
                <a:lnTo>
                  <a:pt x="1171397" y="302080"/>
                </a:lnTo>
                <a:lnTo>
                  <a:pt x="1185735" y="302080"/>
                </a:lnTo>
                <a:lnTo>
                  <a:pt x="1185735" y="304106"/>
                </a:lnTo>
                <a:lnTo>
                  <a:pt x="1199985" y="304106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6" name="Freeform 4466"/>
          <p:cNvSpPr/>
          <p:nvPr/>
        </p:nvSpPr>
        <p:spPr>
          <a:xfrm rot="0" flipH="0" flipV="0">
            <a:off x="11239453" y="5803689"/>
            <a:ext cx="757344" cy="20980"/>
          </a:xfrm>
          <a:custGeom>
            <a:pathLst>
              <a:path w="742213" h="20561">
                <a:moveTo>
                  <a:pt x="0" y="37"/>
                </a:moveTo>
                <a:lnTo>
                  <a:pt x="0" y="0"/>
                </a:lnTo>
                <a:lnTo>
                  <a:pt x="14147" y="0"/>
                </a:lnTo>
                <a:lnTo>
                  <a:pt x="14147" y="2161"/>
                </a:lnTo>
                <a:lnTo>
                  <a:pt x="28194" y="2161"/>
                </a:lnTo>
                <a:lnTo>
                  <a:pt x="28194" y="1995"/>
                </a:lnTo>
                <a:lnTo>
                  <a:pt x="42151" y="1995"/>
                </a:lnTo>
                <a:lnTo>
                  <a:pt x="42151" y="2137"/>
                </a:lnTo>
                <a:lnTo>
                  <a:pt x="56007" y="2137"/>
                </a:lnTo>
                <a:lnTo>
                  <a:pt x="56007" y="4280"/>
                </a:lnTo>
                <a:lnTo>
                  <a:pt x="69774" y="4280"/>
                </a:lnTo>
                <a:lnTo>
                  <a:pt x="69774" y="3185"/>
                </a:lnTo>
                <a:lnTo>
                  <a:pt x="83451" y="3185"/>
                </a:lnTo>
                <a:lnTo>
                  <a:pt x="83451" y="4201"/>
                </a:lnTo>
                <a:lnTo>
                  <a:pt x="97028" y="4201"/>
                </a:lnTo>
                <a:lnTo>
                  <a:pt x="97028" y="6199"/>
                </a:lnTo>
                <a:lnTo>
                  <a:pt x="110528" y="6199"/>
                </a:lnTo>
                <a:lnTo>
                  <a:pt x="110528" y="5408"/>
                </a:lnTo>
                <a:lnTo>
                  <a:pt x="123926" y="5408"/>
                </a:lnTo>
                <a:lnTo>
                  <a:pt x="123926" y="7399"/>
                </a:lnTo>
                <a:lnTo>
                  <a:pt x="137249" y="7399"/>
                </a:lnTo>
                <a:lnTo>
                  <a:pt x="137249" y="6681"/>
                </a:lnTo>
                <a:lnTo>
                  <a:pt x="150482" y="6681"/>
                </a:lnTo>
                <a:lnTo>
                  <a:pt x="150482" y="8975"/>
                </a:lnTo>
                <a:lnTo>
                  <a:pt x="163639" y="8975"/>
                </a:lnTo>
                <a:lnTo>
                  <a:pt x="163639" y="6358"/>
                </a:lnTo>
                <a:lnTo>
                  <a:pt x="176695" y="6358"/>
                </a:lnTo>
                <a:lnTo>
                  <a:pt x="176695" y="9200"/>
                </a:lnTo>
                <a:lnTo>
                  <a:pt x="189674" y="9200"/>
                </a:lnTo>
                <a:lnTo>
                  <a:pt x="189674" y="8793"/>
                </a:lnTo>
                <a:lnTo>
                  <a:pt x="202577" y="8793"/>
                </a:lnTo>
                <a:lnTo>
                  <a:pt x="202577" y="10022"/>
                </a:lnTo>
                <a:lnTo>
                  <a:pt x="215405" y="10022"/>
                </a:lnTo>
                <a:lnTo>
                  <a:pt x="215405" y="10163"/>
                </a:lnTo>
                <a:lnTo>
                  <a:pt x="228143" y="10163"/>
                </a:lnTo>
                <a:lnTo>
                  <a:pt x="228143" y="9909"/>
                </a:lnTo>
                <a:lnTo>
                  <a:pt x="240805" y="9909"/>
                </a:lnTo>
                <a:lnTo>
                  <a:pt x="240805" y="4729"/>
                </a:lnTo>
                <a:lnTo>
                  <a:pt x="253390" y="4729"/>
                </a:lnTo>
                <a:lnTo>
                  <a:pt x="253390" y="11779"/>
                </a:lnTo>
                <a:lnTo>
                  <a:pt x="265900" y="11779"/>
                </a:lnTo>
                <a:lnTo>
                  <a:pt x="265900" y="11248"/>
                </a:lnTo>
                <a:lnTo>
                  <a:pt x="278320" y="11248"/>
                </a:lnTo>
                <a:lnTo>
                  <a:pt x="278320" y="12130"/>
                </a:lnTo>
                <a:lnTo>
                  <a:pt x="290677" y="12130"/>
                </a:lnTo>
                <a:lnTo>
                  <a:pt x="290677" y="12856"/>
                </a:lnTo>
                <a:lnTo>
                  <a:pt x="302958" y="12856"/>
                </a:lnTo>
                <a:lnTo>
                  <a:pt x="302958" y="11981"/>
                </a:lnTo>
                <a:lnTo>
                  <a:pt x="315176" y="11981"/>
                </a:lnTo>
                <a:lnTo>
                  <a:pt x="315176" y="13825"/>
                </a:lnTo>
                <a:lnTo>
                  <a:pt x="327304" y="13825"/>
                </a:lnTo>
                <a:lnTo>
                  <a:pt x="327304" y="13672"/>
                </a:lnTo>
                <a:lnTo>
                  <a:pt x="339382" y="13672"/>
                </a:lnTo>
                <a:lnTo>
                  <a:pt x="339382" y="14727"/>
                </a:lnTo>
                <a:lnTo>
                  <a:pt x="351371" y="14727"/>
                </a:lnTo>
                <a:lnTo>
                  <a:pt x="351371" y="12380"/>
                </a:lnTo>
                <a:lnTo>
                  <a:pt x="363296" y="12380"/>
                </a:lnTo>
                <a:lnTo>
                  <a:pt x="363296" y="14393"/>
                </a:lnTo>
                <a:lnTo>
                  <a:pt x="375158" y="14393"/>
                </a:lnTo>
                <a:lnTo>
                  <a:pt x="375158" y="14210"/>
                </a:lnTo>
                <a:lnTo>
                  <a:pt x="386943" y="14210"/>
                </a:lnTo>
                <a:lnTo>
                  <a:pt x="386943" y="14903"/>
                </a:lnTo>
                <a:lnTo>
                  <a:pt x="398665" y="14903"/>
                </a:lnTo>
                <a:lnTo>
                  <a:pt x="398665" y="15140"/>
                </a:lnTo>
                <a:lnTo>
                  <a:pt x="410311" y="15140"/>
                </a:lnTo>
                <a:lnTo>
                  <a:pt x="410311" y="15000"/>
                </a:lnTo>
                <a:lnTo>
                  <a:pt x="421907" y="15000"/>
                </a:lnTo>
                <a:lnTo>
                  <a:pt x="421907" y="15669"/>
                </a:lnTo>
                <a:lnTo>
                  <a:pt x="433425" y="15669"/>
                </a:lnTo>
                <a:lnTo>
                  <a:pt x="433425" y="14985"/>
                </a:lnTo>
                <a:lnTo>
                  <a:pt x="444894" y="14985"/>
                </a:lnTo>
                <a:lnTo>
                  <a:pt x="444894" y="16309"/>
                </a:lnTo>
                <a:lnTo>
                  <a:pt x="456285" y="16309"/>
                </a:lnTo>
                <a:lnTo>
                  <a:pt x="456285" y="16587"/>
                </a:lnTo>
                <a:lnTo>
                  <a:pt x="467614" y="16587"/>
                </a:lnTo>
                <a:lnTo>
                  <a:pt x="467614" y="16388"/>
                </a:lnTo>
                <a:lnTo>
                  <a:pt x="478892" y="16388"/>
                </a:lnTo>
                <a:lnTo>
                  <a:pt x="478892" y="16458"/>
                </a:lnTo>
                <a:lnTo>
                  <a:pt x="490093" y="16458"/>
                </a:lnTo>
                <a:lnTo>
                  <a:pt x="490093" y="17492"/>
                </a:lnTo>
                <a:lnTo>
                  <a:pt x="501243" y="17492"/>
                </a:lnTo>
                <a:lnTo>
                  <a:pt x="501243" y="16872"/>
                </a:lnTo>
                <a:lnTo>
                  <a:pt x="512331" y="16872"/>
                </a:lnTo>
                <a:lnTo>
                  <a:pt x="512331" y="17744"/>
                </a:lnTo>
                <a:lnTo>
                  <a:pt x="523354" y="17744"/>
                </a:lnTo>
                <a:lnTo>
                  <a:pt x="523354" y="17078"/>
                </a:lnTo>
                <a:lnTo>
                  <a:pt x="534327" y="17078"/>
                </a:lnTo>
                <a:lnTo>
                  <a:pt x="534327" y="17141"/>
                </a:lnTo>
                <a:lnTo>
                  <a:pt x="545236" y="17141"/>
                </a:lnTo>
                <a:lnTo>
                  <a:pt x="545236" y="18340"/>
                </a:lnTo>
                <a:lnTo>
                  <a:pt x="556095" y="18340"/>
                </a:lnTo>
                <a:lnTo>
                  <a:pt x="556095" y="17408"/>
                </a:lnTo>
                <a:lnTo>
                  <a:pt x="566890" y="17408"/>
                </a:lnTo>
                <a:lnTo>
                  <a:pt x="566890" y="18415"/>
                </a:lnTo>
                <a:lnTo>
                  <a:pt x="577621" y="18415"/>
                </a:lnTo>
                <a:lnTo>
                  <a:pt x="577621" y="18785"/>
                </a:lnTo>
                <a:lnTo>
                  <a:pt x="588315" y="18785"/>
                </a:lnTo>
                <a:lnTo>
                  <a:pt x="588315" y="18280"/>
                </a:lnTo>
                <a:lnTo>
                  <a:pt x="598932" y="18280"/>
                </a:lnTo>
                <a:lnTo>
                  <a:pt x="598932" y="18574"/>
                </a:lnTo>
                <a:lnTo>
                  <a:pt x="609511" y="18574"/>
                </a:lnTo>
                <a:lnTo>
                  <a:pt x="609511" y="18283"/>
                </a:lnTo>
                <a:lnTo>
                  <a:pt x="620026" y="18283"/>
                </a:lnTo>
                <a:lnTo>
                  <a:pt x="620026" y="18716"/>
                </a:lnTo>
                <a:lnTo>
                  <a:pt x="630491" y="18716"/>
                </a:lnTo>
                <a:lnTo>
                  <a:pt x="630491" y="18938"/>
                </a:lnTo>
                <a:lnTo>
                  <a:pt x="640905" y="18938"/>
                </a:lnTo>
                <a:lnTo>
                  <a:pt x="640905" y="19413"/>
                </a:lnTo>
                <a:lnTo>
                  <a:pt x="651269" y="19413"/>
                </a:lnTo>
                <a:lnTo>
                  <a:pt x="651269" y="19999"/>
                </a:lnTo>
                <a:lnTo>
                  <a:pt x="661568" y="19999"/>
                </a:lnTo>
                <a:lnTo>
                  <a:pt x="661568" y="19771"/>
                </a:lnTo>
                <a:lnTo>
                  <a:pt x="671830" y="19771"/>
                </a:lnTo>
                <a:lnTo>
                  <a:pt x="671830" y="19750"/>
                </a:lnTo>
                <a:lnTo>
                  <a:pt x="682028" y="19750"/>
                </a:lnTo>
                <a:lnTo>
                  <a:pt x="682028" y="19437"/>
                </a:lnTo>
                <a:lnTo>
                  <a:pt x="692188" y="19437"/>
                </a:lnTo>
                <a:lnTo>
                  <a:pt x="692188" y="19371"/>
                </a:lnTo>
                <a:lnTo>
                  <a:pt x="702297" y="19371"/>
                </a:lnTo>
                <a:lnTo>
                  <a:pt x="702297" y="20176"/>
                </a:lnTo>
                <a:lnTo>
                  <a:pt x="712343" y="20176"/>
                </a:lnTo>
                <a:lnTo>
                  <a:pt x="712343" y="20156"/>
                </a:lnTo>
                <a:lnTo>
                  <a:pt x="722350" y="20156"/>
                </a:lnTo>
                <a:lnTo>
                  <a:pt x="722350" y="20098"/>
                </a:lnTo>
                <a:lnTo>
                  <a:pt x="732307" y="20098"/>
                </a:lnTo>
                <a:lnTo>
                  <a:pt x="732307" y="19103"/>
                </a:lnTo>
                <a:lnTo>
                  <a:pt x="742213" y="19103"/>
                </a:lnTo>
                <a:lnTo>
                  <a:pt x="742213" y="20561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7" name="Freeform 4467"/>
          <p:cNvSpPr/>
          <p:nvPr/>
        </p:nvSpPr>
        <p:spPr>
          <a:xfrm rot="0" flipH="0" flipV="0">
            <a:off x="11996798" y="5824640"/>
            <a:ext cx="562663" cy="3243"/>
          </a:xfrm>
          <a:custGeom>
            <a:pathLst>
              <a:path w="551422" h="3179">
                <a:moveTo>
                  <a:pt x="0" y="29"/>
                </a:moveTo>
                <a:lnTo>
                  <a:pt x="9868" y="29"/>
                </a:lnTo>
                <a:lnTo>
                  <a:pt x="9868" y="0"/>
                </a:lnTo>
                <a:lnTo>
                  <a:pt x="19685" y="0"/>
                </a:lnTo>
                <a:lnTo>
                  <a:pt x="19685" y="447"/>
                </a:lnTo>
                <a:lnTo>
                  <a:pt x="29451" y="447"/>
                </a:lnTo>
                <a:lnTo>
                  <a:pt x="29451" y="470"/>
                </a:lnTo>
                <a:lnTo>
                  <a:pt x="39167" y="470"/>
                </a:lnTo>
                <a:lnTo>
                  <a:pt x="39167" y="365"/>
                </a:lnTo>
                <a:lnTo>
                  <a:pt x="48844" y="365"/>
                </a:lnTo>
                <a:lnTo>
                  <a:pt x="48844" y="654"/>
                </a:lnTo>
                <a:lnTo>
                  <a:pt x="58471" y="654"/>
                </a:lnTo>
                <a:lnTo>
                  <a:pt x="58471" y="94"/>
                </a:lnTo>
                <a:lnTo>
                  <a:pt x="68060" y="94"/>
                </a:lnTo>
                <a:lnTo>
                  <a:pt x="68060" y="659"/>
                </a:lnTo>
                <a:lnTo>
                  <a:pt x="77597" y="659"/>
                </a:lnTo>
                <a:lnTo>
                  <a:pt x="77597" y="494"/>
                </a:lnTo>
                <a:lnTo>
                  <a:pt x="87097" y="494"/>
                </a:lnTo>
                <a:lnTo>
                  <a:pt x="87097" y="831"/>
                </a:lnTo>
                <a:lnTo>
                  <a:pt x="96546" y="831"/>
                </a:lnTo>
                <a:lnTo>
                  <a:pt x="96546" y="579"/>
                </a:lnTo>
                <a:lnTo>
                  <a:pt x="105956" y="579"/>
                </a:lnTo>
                <a:lnTo>
                  <a:pt x="105956" y="575"/>
                </a:lnTo>
                <a:lnTo>
                  <a:pt x="115329" y="575"/>
                </a:lnTo>
                <a:lnTo>
                  <a:pt x="115329" y="526"/>
                </a:lnTo>
                <a:lnTo>
                  <a:pt x="124651" y="526"/>
                </a:lnTo>
                <a:lnTo>
                  <a:pt x="124651" y="1163"/>
                </a:lnTo>
                <a:lnTo>
                  <a:pt x="133935" y="1163"/>
                </a:lnTo>
                <a:lnTo>
                  <a:pt x="133935" y="1167"/>
                </a:lnTo>
                <a:lnTo>
                  <a:pt x="143167" y="1167"/>
                </a:lnTo>
                <a:lnTo>
                  <a:pt x="143167" y="1137"/>
                </a:lnTo>
                <a:lnTo>
                  <a:pt x="152362" y="1137"/>
                </a:lnTo>
                <a:lnTo>
                  <a:pt x="152362" y="1142"/>
                </a:lnTo>
                <a:lnTo>
                  <a:pt x="161519" y="1142"/>
                </a:lnTo>
                <a:lnTo>
                  <a:pt x="161519" y="968"/>
                </a:lnTo>
                <a:lnTo>
                  <a:pt x="170637" y="968"/>
                </a:lnTo>
                <a:lnTo>
                  <a:pt x="170637" y="1308"/>
                </a:lnTo>
                <a:lnTo>
                  <a:pt x="179718" y="1308"/>
                </a:lnTo>
                <a:lnTo>
                  <a:pt x="179718" y="1649"/>
                </a:lnTo>
                <a:lnTo>
                  <a:pt x="188747" y="1649"/>
                </a:lnTo>
                <a:lnTo>
                  <a:pt x="188747" y="1452"/>
                </a:lnTo>
                <a:lnTo>
                  <a:pt x="197752" y="1452"/>
                </a:lnTo>
                <a:lnTo>
                  <a:pt x="197752" y="1654"/>
                </a:lnTo>
                <a:lnTo>
                  <a:pt x="206705" y="1654"/>
                </a:lnTo>
                <a:lnTo>
                  <a:pt x="206705" y="1768"/>
                </a:lnTo>
                <a:lnTo>
                  <a:pt x="215621" y="1768"/>
                </a:lnTo>
                <a:lnTo>
                  <a:pt x="215621" y="1741"/>
                </a:lnTo>
                <a:lnTo>
                  <a:pt x="224511" y="1741"/>
                </a:lnTo>
                <a:lnTo>
                  <a:pt x="224511" y="1586"/>
                </a:lnTo>
                <a:lnTo>
                  <a:pt x="233350" y="1586"/>
                </a:lnTo>
                <a:lnTo>
                  <a:pt x="233350" y="1660"/>
                </a:lnTo>
                <a:lnTo>
                  <a:pt x="242151" y="1660"/>
                </a:lnTo>
                <a:lnTo>
                  <a:pt x="242151" y="1398"/>
                </a:lnTo>
                <a:lnTo>
                  <a:pt x="250914" y="1398"/>
                </a:lnTo>
                <a:lnTo>
                  <a:pt x="250914" y="1711"/>
                </a:lnTo>
                <a:lnTo>
                  <a:pt x="259639" y="1711"/>
                </a:lnTo>
                <a:lnTo>
                  <a:pt x="259639" y="2174"/>
                </a:lnTo>
                <a:lnTo>
                  <a:pt x="268338" y="2174"/>
                </a:lnTo>
                <a:lnTo>
                  <a:pt x="268338" y="1748"/>
                </a:lnTo>
                <a:lnTo>
                  <a:pt x="276987" y="1748"/>
                </a:lnTo>
                <a:lnTo>
                  <a:pt x="276987" y="2069"/>
                </a:lnTo>
                <a:lnTo>
                  <a:pt x="285610" y="2069"/>
                </a:lnTo>
                <a:lnTo>
                  <a:pt x="285610" y="2085"/>
                </a:lnTo>
                <a:lnTo>
                  <a:pt x="294196" y="2085"/>
                </a:lnTo>
                <a:lnTo>
                  <a:pt x="294196" y="1957"/>
                </a:lnTo>
                <a:lnTo>
                  <a:pt x="302742" y="1957"/>
                </a:lnTo>
                <a:lnTo>
                  <a:pt x="302742" y="2245"/>
                </a:lnTo>
                <a:lnTo>
                  <a:pt x="311252" y="2245"/>
                </a:lnTo>
                <a:lnTo>
                  <a:pt x="311252" y="2365"/>
                </a:lnTo>
                <a:lnTo>
                  <a:pt x="319723" y="2365"/>
                </a:lnTo>
                <a:lnTo>
                  <a:pt x="319723" y="2386"/>
                </a:lnTo>
                <a:lnTo>
                  <a:pt x="328168" y="2386"/>
                </a:lnTo>
                <a:lnTo>
                  <a:pt x="328168" y="2294"/>
                </a:lnTo>
                <a:lnTo>
                  <a:pt x="336575" y="2294"/>
                </a:lnTo>
                <a:lnTo>
                  <a:pt x="336575" y="2305"/>
                </a:lnTo>
                <a:lnTo>
                  <a:pt x="344945" y="2305"/>
                </a:lnTo>
                <a:lnTo>
                  <a:pt x="344945" y="2308"/>
                </a:lnTo>
                <a:lnTo>
                  <a:pt x="353276" y="2308"/>
                </a:lnTo>
                <a:lnTo>
                  <a:pt x="353276" y="2704"/>
                </a:lnTo>
                <a:lnTo>
                  <a:pt x="361582" y="2704"/>
                </a:lnTo>
                <a:lnTo>
                  <a:pt x="361582" y="1930"/>
                </a:lnTo>
                <a:lnTo>
                  <a:pt x="369862" y="1930"/>
                </a:lnTo>
                <a:lnTo>
                  <a:pt x="369862" y="2524"/>
                </a:lnTo>
                <a:lnTo>
                  <a:pt x="378092" y="2524"/>
                </a:lnTo>
                <a:lnTo>
                  <a:pt x="378092" y="2117"/>
                </a:lnTo>
                <a:lnTo>
                  <a:pt x="386296" y="2117"/>
                </a:lnTo>
                <a:lnTo>
                  <a:pt x="386296" y="2397"/>
                </a:lnTo>
                <a:lnTo>
                  <a:pt x="394475" y="2397"/>
                </a:lnTo>
                <a:lnTo>
                  <a:pt x="394475" y="2792"/>
                </a:lnTo>
                <a:lnTo>
                  <a:pt x="402615" y="2792"/>
                </a:lnTo>
                <a:lnTo>
                  <a:pt x="402615" y="2601"/>
                </a:lnTo>
                <a:lnTo>
                  <a:pt x="410718" y="2601"/>
                </a:lnTo>
                <a:lnTo>
                  <a:pt x="410718" y="2543"/>
                </a:lnTo>
                <a:lnTo>
                  <a:pt x="418795" y="2543"/>
                </a:lnTo>
                <a:lnTo>
                  <a:pt x="418795" y="2884"/>
                </a:lnTo>
                <a:lnTo>
                  <a:pt x="426834" y="2884"/>
                </a:lnTo>
                <a:lnTo>
                  <a:pt x="426834" y="2654"/>
                </a:lnTo>
                <a:lnTo>
                  <a:pt x="434848" y="2654"/>
                </a:lnTo>
                <a:lnTo>
                  <a:pt x="434848" y="2719"/>
                </a:lnTo>
                <a:lnTo>
                  <a:pt x="442836" y="2719"/>
                </a:lnTo>
                <a:lnTo>
                  <a:pt x="442836" y="2831"/>
                </a:lnTo>
                <a:lnTo>
                  <a:pt x="450787" y="2831"/>
                </a:lnTo>
                <a:lnTo>
                  <a:pt x="450787" y="2668"/>
                </a:lnTo>
                <a:lnTo>
                  <a:pt x="458699" y="2668"/>
                </a:lnTo>
                <a:lnTo>
                  <a:pt x="458699" y="3006"/>
                </a:lnTo>
                <a:lnTo>
                  <a:pt x="466585" y="3006"/>
                </a:lnTo>
                <a:lnTo>
                  <a:pt x="466585" y="2913"/>
                </a:lnTo>
                <a:lnTo>
                  <a:pt x="474447" y="2913"/>
                </a:lnTo>
                <a:lnTo>
                  <a:pt x="474447" y="2832"/>
                </a:lnTo>
                <a:lnTo>
                  <a:pt x="482283" y="2832"/>
                </a:lnTo>
                <a:lnTo>
                  <a:pt x="482283" y="2757"/>
                </a:lnTo>
                <a:lnTo>
                  <a:pt x="490081" y="2757"/>
                </a:lnTo>
                <a:lnTo>
                  <a:pt x="490081" y="2666"/>
                </a:lnTo>
                <a:lnTo>
                  <a:pt x="497853" y="2666"/>
                </a:lnTo>
                <a:lnTo>
                  <a:pt x="497853" y="3179"/>
                </a:lnTo>
                <a:lnTo>
                  <a:pt x="505587" y="3179"/>
                </a:lnTo>
                <a:lnTo>
                  <a:pt x="505587" y="2995"/>
                </a:lnTo>
                <a:lnTo>
                  <a:pt x="513296" y="2995"/>
                </a:lnTo>
                <a:lnTo>
                  <a:pt x="513296" y="2784"/>
                </a:lnTo>
                <a:lnTo>
                  <a:pt x="520980" y="2784"/>
                </a:lnTo>
                <a:lnTo>
                  <a:pt x="520980" y="2939"/>
                </a:lnTo>
                <a:lnTo>
                  <a:pt x="528638" y="2939"/>
                </a:lnTo>
                <a:lnTo>
                  <a:pt x="528638" y="3104"/>
                </a:lnTo>
                <a:lnTo>
                  <a:pt x="536258" y="3104"/>
                </a:lnTo>
                <a:lnTo>
                  <a:pt x="536258" y="2814"/>
                </a:lnTo>
                <a:lnTo>
                  <a:pt x="543853" y="2814"/>
                </a:lnTo>
                <a:lnTo>
                  <a:pt x="543853" y="2933"/>
                </a:lnTo>
                <a:lnTo>
                  <a:pt x="551422" y="2933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8" name="Freeform 4468"/>
          <p:cNvSpPr/>
          <p:nvPr/>
        </p:nvSpPr>
        <p:spPr>
          <a:xfrm rot="0" flipH="0" flipV="0">
            <a:off x="12559462" y="5827632"/>
            <a:ext cx="212408" cy="721"/>
          </a:xfrm>
          <a:custGeom>
            <a:pathLst>
              <a:path w="208165" h="707">
                <a:moveTo>
                  <a:pt x="0" y="0"/>
                </a:moveTo>
                <a:lnTo>
                  <a:pt x="0" y="66"/>
                </a:lnTo>
                <a:lnTo>
                  <a:pt x="7544" y="66"/>
                </a:lnTo>
                <a:lnTo>
                  <a:pt x="7544" y="242"/>
                </a:lnTo>
                <a:lnTo>
                  <a:pt x="15062" y="242"/>
                </a:lnTo>
                <a:lnTo>
                  <a:pt x="15062" y="199"/>
                </a:lnTo>
                <a:lnTo>
                  <a:pt x="22542" y="199"/>
                </a:lnTo>
                <a:lnTo>
                  <a:pt x="22542" y="346"/>
                </a:lnTo>
                <a:lnTo>
                  <a:pt x="30010" y="346"/>
                </a:lnTo>
                <a:lnTo>
                  <a:pt x="30010" y="234"/>
                </a:lnTo>
                <a:lnTo>
                  <a:pt x="37439" y="234"/>
                </a:lnTo>
                <a:lnTo>
                  <a:pt x="37439" y="308"/>
                </a:lnTo>
                <a:lnTo>
                  <a:pt x="44843" y="308"/>
                </a:lnTo>
                <a:lnTo>
                  <a:pt x="44843" y="509"/>
                </a:lnTo>
                <a:lnTo>
                  <a:pt x="52222" y="509"/>
                </a:lnTo>
                <a:lnTo>
                  <a:pt x="52222" y="422"/>
                </a:lnTo>
                <a:lnTo>
                  <a:pt x="59575" y="422"/>
                </a:lnTo>
                <a:lnTo>
                  <a:pt x="59575" y="294"/>
                </a:lnTo>
                <a:lnTo>
                  <a:pt x="66890" y="294"/>
                </a:lnTo>
                <a:lnTo>
                  <a:pt x="66890" y="312"/>
                </a:lnTo>
                <a:lnTo>
                  <a:pt x="74193" y="312"/>
                </a:lnTo>
                <a:lnTo>
                  <a:pt x="74193" y="509"/>
                </a:lnTo>
                <a:lnTo>
                  <a:pt x="81470" y="509"/>
                </a:lnTo>
                <a:lnTo>
                  <a:pt x="81470" y="662"/>
                </a:lnTo>
                <a:lnTo>
                  <a:pt x="88722" y="662"/>
                </a:lnTo>
                <a:lnTo>
                  <a:pt x="88722" y="520"/>
                </a:lnTo>
                <a:lnTo>
                  <a:pt x="95935" y="520"/>
                </a:lnTo>
                <a:lnTo>
                  <a:pt x="95935" y="582"/>
                </a:lnTo>
                <a:lnTo>
                  <a:pt x="103136" y="582"/>
                </a:lnTo>
                <a:lnTo>
                  <a:pt x="103136" y="325"/>
                </a:lnTo>
                <a:lnTo>
                  <a:pt x="110312" y="325"/>
                </a:lnTo>
                <a:lnTo>
                  <a:pt x="110312" y="577"/>
                </a:lnTo>
                <a:lnTo>
                  <a:pt x="117462" y="577"/>
                </a:lnTo>
                <a:lnTo>
                  <a:pt x="117462" y="447"/>
                </a:lnTo>
                <a:lnTo>
                  <a:pt x="124574" y="447"/>
                </a:lnTo>
                <a:lnTo>
                  <a:pt x="124574" y="483"/>
                </a:lnTo>
                <a:lnTo>
                  <a:pt x="131673" y="483"/>
                </a:lnTo>
                <a:lnTo>
                  <a:pt x="131673" y="488"/>
                </a:lnTo>
                <a:lnTo>
                  <a:pt x="138747" y="488"/>
                </a:lnTo>
                <a:lnTo>
                  <a:pt x="138747" y="312"/>
                </a:lnTo>
                <a:lnTo>
                  <a:pt x="145796" y="312"/>
                </a:lnTo>
                <a:lnTo>
                  <a:pt x="145796" y="548"/>
                </a:lnTo>
                <a:lnTo>
                  <a:pt x="152818" y="548"/>
                </a:lnTo>
                <a:lnTo>
                  <a:pt x="152818" y="638"/>
                </a:lnTo>
                <a:lnTo>
                  <a:pt x="159816" y="638"/>
                </a:lnTo>
                <a:lnTo>
                  <a:pt x="159816" y="411"/>
                </a:lnTo>
                <a:lnTo>
                  <a:pt x="166801" y="411"/>
                </a:lnTo>
                <a:lnTo>
                  <a:pt x="166801" y="508"/>
                </a:lnTo>
                <a:lnTo>
                  <a:pt x="173748" y="508"/>
                </a:lnTo>
                <a:lnTo>
                  <a:pt x="173748" y="471"/>
                </a:lnTo>
                <a:lnTo>
                  <a:pt x="180683" y="471"/>
                </a:lnTo>
                <a:lnTo>
                  <a:pt x="180683" y="707"/>
                </a:lnTo>
                <a:lnTo>
                  <a:pt x="187592" y="707"/>
                </a:lnTo>
                <a:lnTo>
                  <a:pt x="187592" y="624"/>
                </a:lnTo>
                <a:lnTo>
                  <a:pt x="194475" y="624"/>
                </a:lnTo>
                <a:lnTo>
                  <a:pt x="194475" y="410"/>
                </a:lnTo>
                <a:lnTo>
                  <a:pt x="201333" y="410"/>
                </a:lnTo>
                <a:lnTo>
                  <a:pt x="201333" y="435"/>
                </a:lnTo>
                <a:lnTo>
                  <a:pt x="208165" y="435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9" name="Freeform 4469"/>
          <p:cNvSpPr/>
          <p:nvPr/>
        </p:nvSpPr>
        <p:spPr>
          <a:xfrm rot="0" flipH="0" flipV="0">
            <a:off x="6820978" y="2391486"/>
            <a:ext cx="5950891" cy="3437578"/>
          </a:xfrm>
          <a:custGeom>
            <a:pathLst>
              <a:path w="5950891" h="3437578">
                <a:moveTo>
                  <a:pt x="0" y="3437578"/>
                </a:moveTo>
                <a:lnTo>
                  <a:pt x="0" y="3372668"/>
                </a:lnTo>
                <a:lnTo>
                  <a:pt x="116305" y="3372668"/>
                </a:lnTo>
                <a:lnTo>
                  <a:pt x="116305" y="3338539"/>
                </a:lnTo>
                <a:lnTo>
                  <a:pt x="226487" y="3338539"/>
                </a:lnTo>
                <a:lnTo>
                  <a:pt x="226487" y="3259223"/>
                </a:lnTo>
                <a:lnTo>
                  <a:pt x="331155" y="3259223"/>
                </a:lnTo>
                <a:lnTo>
                  <a:pt x="331155" y="2975523"/>
                </a:lnTo>
                <a:lnTo>
                  <a:pt x="430849" y="2975523"/>
                </a:lnTo>
                <a:lnTo>
                  <a:pt x="430849" y="1531030"/>
                </a:lnTo>
                <a:lnTo>
                  <a:pt x="525993" y="1531030"/>
                </a:lnTo>
                <a:lnTo>
                  <a:pt x="525993" y="0"/>
                </a:lnTo>
                <a:lnTo>
                  <a:pt x="617016" y="0"/>
                </a:lnTo>
                <a:lnTo>
                  <a:pt x="617016" y="2619968"/>
                </a:lnTo>
                <a:lnTo>
                  <a:pt x="704229" y="2619968"/>
                </a:lnTo>
                <a:lnTo>
                  <a:pt x="704229" y="3086569"/>
                </a:lnTo>
                <a:lnTo>
                  <a:pt x="787970" y="3086569"/>
                </a:lnTo>
                <a:lnTo>
                  <a:pt x="787970" y="3149451"/>
                </a:lnTo>
                <a:lnTo>
                  <a:pt x="868470" y="3149451"/>
                </a:lnTo>
                <a:lnTo>
                  <a:pt x="868470" y="3120764"/>
                </a:lnTo>
                <a:lnTo>
                  <a:pt x="946004" y="3120764"/>
                </a:lnTo>
                <a:lnTo>
                  <a:pt x="946004" y="3056775"/>
                </a:lnTo>
                <a:lnTo>
                  <a:pt x="1020764" y="3056775"/>
                </a:lnTo>
                <a:lnTo>
                  <a:pt x="1020764" y="3001163"/>
                </a:lnTo>
                <a:lnTo>
                  <a:pt x="1092931" y="3001163"/>
                </a:lnTo>
                <a:lnTo>
                  <a:pt x="1092931" y="2966731"/>
                </a:lnTo>
                <a:lnTo>
                  <a:pt x="1162716" y="2966731"/>
                </a:lnTo>
                <a:lnTo>
                  <a:pt x="1162716" y="2943604"/>
                </a:lnTo>
                <a:lnTo>
                  <a:pt x="1230231" y="2943604"/>
                </a:lnTo>
                <a:lnTo>
                  <a:pt x="1230231" y="2921458"/>
                </a:lnTo>
                <a:lnTo>
                  <a:pt x="1295649" y="2921458"/>
                </a:lnTo>
                <a:lnTo>
                  <a:pt x="1295649" y="2920949"/>
                </a:lnTo>
                <a:lnTo>
                  <a:pt x="1359069" y="2920949"/>
                </a:lnTo>
                <a:lnTo>
                  <a:pt x="1359069" y="2927420"/>
                </a:lnTo>
                <a:lnTo>
                  <a:pt x="1420637" y="2927420"/>
                </a:lnTo>
                <a:lnTo>
                  <a:pt x="1420637" y="2940178"/>
                </a:lnTo>
                <a:lnTo>
                  <a:pt x="1480443" y="2940178"/>
                </a:lnTo>
                <a:lnTo>
                  <a:pt x="1480443" y="2952235"/>
                </a:lnTo>
                <a:lnTo>
                  <a:pt x="1538576" y="2952235"/>
                </a:lnTo>
                <a:lnTo>
                  <a:pt x="1538576" y="2962254"/>
                </a:lnTo>
                <a:lnTo>
                  <a:pt x="1595154" y="2962254"/>
                </a:lnTo>
                <a:lnTo>
                  <a:pt x="1595154" y="2970914"/>
                </a:lnTo>
                <a:lnTo>
                  <a:pt x="1650230" y="2970914"/>
                </a:lnTo>
                <a:lnTo>
                  <a:pt x="1650230" y="2977391"/>
                </a:lnTo>
                <a:lnTo>
                  <a:pt x="1703905" y="2977391"/>
                </a:lnTo>
                <a:lnTo>
                  <a:pt x="1703905" y="2987324"/>
                </a:lnTo>
                <a:lnTo>
                  <a:pt x="1756233" y="2987324"/>
                </a:lnTo>
                <a:lnTo>
                  <a:pt x="1756233" y="2978157"/>
                </a:lnTo>
                <a:lnTo>
                  <a:pt x="1807279" y="2978157"/>
                </a:lnTo>
                <a:lnTo>
                  <a:pt x="1807279" y="2966600"/>
                </a:lnTo>
                <a:lnTo>
                  <a:pt x="1857120" y="2966600"/>
                </a:lnTo>
                <a:lnTo>
                  <a:pt x="1857120" y="2922634"/>
                </a:lnTo>
                <a:lnTo>
                  <a:pt x="1905792" y="2922634"/>
                </a:lnTo>
                <a:lnTo>
                  <a:pt x="1905792" y="2820196"/>
                </a:lnTo>
                <a:lnTo>
                  <a:pt x="1953365" y="2820196"/>
                </a:lnTo>
                <a:lnTo>
                  <a:pt x="1953365" y="2580611"/>
                </a:lnTo>
                <a:lnTo>
                  <a:pt x="1999874" y="2580611"/>
                </a:lnTo>
                <a:lnTo>
                  <a:pt x="1999874" y="2172717"/>
                </a:lnTo>
                <a:lnTo>
                  <a:pt x="2045373" y="2172717"/>
                </a:lnTo>
                <a:lnTo>
                  <a:pt x="2045373" y="1846243"/>
                </a:lnTo>
                <a:lnTo>
                  <a:pt x="2089913" y="1846243"/>
                </a:lnTo>
                <a:lnTo>
                  <a:pt x="2089913" y="1671091"/>
                </a:lnTo>
                <a:lnTo>
                  <a:pt x="2133520" y="1671091"/>
                </a:lnTo>
                <a:lnTo>
                  <a:pt x="2133520" y="1627380"/>
                </a:lnTo>
                <a:lnTo>
                  <a:pt x="2176232" y="1627380"/>
                </a:lnTo>
                <a:lnTo>
                  <a:pt x="2176232" y="1631877"/>
                </a:lnTo>
                <a:lnTo>
                  <a:pt x="2218089" y="1631877"/>
                </a:lnTo>
                <a:lnTo>
                  <a:pt x="2218089" y="1671674"/>
                </a:lnTo>
                <a:lnTo>
                  <a:pt x="2259130" y="1671674"/>
                </a:lnTo>
                <a:lnTo>
                  <a:pt x="2259130" y="1721760"/>
                </a:lnTo>
                <a:lnTo>
                  <a:pt x="2299380" y="1721760"/>
                </a:lnTo>
                <a:lnTo>
                  <a:pt x="2299380" y="1799215"/>
                </a:lnTo>
                <a:lnTo>
                  <a:pt x="2338879" y="1799215"/>
                </a:lnTo>
                <a:lnTo>
                  <a:pt x="2338879" y="1877540"/>
                </a:lnTo>
                <a:lnTo>
                  <a:pt x="2377639" y="1877540"/>
                </a:lnTo>
                <a:lnTo>
                  <a:pt x="2377639" y="1958597"/>
                </a:lnTo>
                <a:lnTo>
                  <a:pt x="2415700" y="1958597"/>
                </a:lnTo>
                <a:lnTo>
                  <a:pt x="2415700" y="2031736"/>
                </a:lnTo>
                <a:lnTo>
                  <a:pt x="2453073" y="2031736"/>
                </a:lnTo>
                <a:lnTo>
                  <a:pt x="2453073" y="2107728"/>
                </a:lnTo>
                <a:lnTo>
                  <a:pt x="2489787" y="2107728"/>
                </a:lnTo>
                <a:lnTo>
                  <a:pt x="2489787" y="2185534"/>
                </a:lnTo>
                <a:lnTo>
                  <a:pt x="2525876" y="2185534"/>
                </a:lnTo>
                <a:lnTo>
                  <a:pt x="2525876" y="2257066"/>
                </a:lnTo>
                <a:lnTo>
                  <a:pt x="2561357" y="2257066"/>
                </a:lnTo>
                <a:lnTo>
                  <a:pt x="2561357" y="2330194"/>
                </a:lnTo>
                <a:lnTo>
                  <a:pt x="2596230" y="2330194"/>
                </a:lnTo>
                <a:lnTo>
                  <a:pt x="2596230" y="2395663"/>
                </a:lnTo>
                <a:lnTo>
                  <a:pt x="2630545" y="2395663"/>
                </a:lnTo>
                <a:lnTo>
                  <a:pt x="2630545" y="2459083"/>
                </a:lnTo>
                <a:lnTo>
                  <a:pt x="2664304" y="2459083"/>
                </a:lnTo>
                <a:lnTo>
                  <a:pt x="2664304" y="2515985"/>
                </a:lnTo>
                <a:lnTo>
                  <a:pt x="2697530" y="2515985"/>
                </a:lnTo>
                <a:lnTo>
                  <a:pt x="2697530" y="2567588"/>
                </a:lnTo>
                <a:lnTo>
                  <a:pt x="2730238" y="2567588"/>
                </a:lnTo>
                <a:lnTo>
                  <a:pt x="2730238" y="2619268"/>
                </a:lnTo>
                <a:lnTo>
                  <a:pt x="2762429" y="2619268"/>
                </a:lnTo>
                <a:lnTo>
                  <a:pt x="2762429" y="2663212"/>
                </a:lnTo>
                <a:lnTo>
                  <a:pt x="2794152" y="2663212"/>
                </a:lnTo>
                <a:lnTo>
                  <a:pt x="2794152" y="2716616"/>
                </a:lnTo>
                <a:lnTo>
                  <a:pt x="2825383" y="2716616"/>
                </a:lnTo>
                <a:lnTo>
                  <a:pt x="2825383" y="2749868"/>
                </a:lnTo>
                <a:lnTo>
                  <a:pt x="2856160" y="2749868"/>
                </a:lnTo>
                <a:lnTo>
                  <a:pt x="2856160" y="2795885"/>
                </a:lnTo>
                <a:lnTo>
                  <a:pt x="2886498" y="2795885"/>
                </a:lnTo>
                <a:lnTo>
                  <a:pt x="2886498" y="2825600"/>
                </a:lnTo>
                <a:lnTo>
                  <a:pt x="2916406" y="2825600"/>
                </a:lnTo>
                <a:lnTo>
                  <a:pt x="2916406" y="2861981"/>
                </a:lnTo>
                <a:lnTo>
                  <a:pt x="2945875" y="2861981"/>
                </a:lnTo>
                <a:lnTo>
                  <a:pt x="2945875" y="2896308"/>
                </a:lnTo>
                <a:lnTo>
                  <a:pt x="2974955" y="2896308"/>
                </a:lnTo>
                <a:lnTo>
                  <a:pt x="2974955" y="2922644"/>
                </a:lnTo>
                <a:lnTo>
                  <a:pt x="3003619" y="2922644"/>
                </a:lnTo>
                <a:lnTo>
                  <a:pt x="3003619" y="2956101"/>
                </a:lnTo>
                <a:lnTo>
                  <a:pt x="3031908" y="2956101"/>
                </a:lnTo>
                <a:lnTo>
                  <a:pt x="3031908" y="2978715"/>
                </a:lnTo>
                <a:lnTo>
                  <a:pt x="3059809" y="2978715"/>
                </a:lnTo>
                <a:lnTo>
                  <a:pt x="3059809" y="3001955"/>
                </a:lnTo>
                <a:lnTo>
                  <a:pt x="3087347" y="3001955"/>
                </a:lnTo>
                <a:lnTo>
                  <a:pt x="3087347" y="3030762"/>
                </a:lnTo>
                <a:lnTo>
                  <a:pt x="3114535" y="3030762"/>
                </a:lnTo>
                <a:lnTo>
                  <a:pt x="3114535" y="3046709"/>
                </a:lnTo>
                <a:lnTo>
                  <a:pt x="3141372" y="3046709"/>
                </a:lnTo>
                <a:lnTo>
                  <a:pt x="3141372" y="3067719"/>
                </a:lnTo>
                <a:lnTo>
                  <a:pt x="3167861" y="3067719"/>
                </a:lnTo>
                <a:lnTo>
                  <a:pt x="3167861" y="3090945"/>
                </a:lnTo>
                <a:lnTo>
                  <a:pt x="3194024" y="3090945"/>
                </a:lnTo>
                <a:lnTo>
                  <a:pt x="3194024" y="3102425"/>
                </a:lnTo>
                <a:lnTo>
                  <a:pt x="3219865" y="3102425"/>
                </a:lnTo>
                <a:lnTo>
                  <a:pt x="3219865" y="3121041"/>
                </a:lnTo>
                <a:lnTo>
                  <a:pt x="3245395" y="3121041"/>
                </a:lnTo>
                <a:lnTo>
                  <a:pt x="3245395" y="3132658"/>
                </a:lnTo>
                <a:lnTo>
                  <a:pt x="3270599" y="3132658"/>
                </a:lnTo>
                <a:lnTo>
                  <a:pt x="3270599" y="3150767"/>
                </a:lnTo>
                <a:lnTo>
                  <a:pt x="3295519" y="3150767"/>
                </a:lnTo>
                <a:lnTo>
                  <a:pt x="3295519" y="3167464"/>
                </a:lnTo>
                <a:lnTo>
                  <a:pt x="3320142" y="3167464"/>
                </a:lnTo>
                <a:lnTo>
                  <a:pt x="3320142" y="3177014"/>
                </a:lnTo>
                <a:lnTo>
                  <a:pt x="3344478" y="3177014"/>
                </a:lnTo>
                <a:lnTo>
                  <a:pt x="3344478" y="3189482"/>
                </a:lnTo>
                <a:lnTo>
                  <a:pt x="3368543" y="3189482"/>
                </a:lnTo>
                <a:lnTo>
                  <a:pt x="3368543" y="3200521"/>
                </a:lnTo>
                <a:lnTo>
                  <a:pt x="3392322" y="3200521"/>
                </a:lnTo>
                <a:lnTo>
                  <a:pt x="3392322" y="3213973"/>
                </a:lnTo>
                <a:lnTo>
                  <a:pt x="3415842" y="3213973"/>
                </a:lnTo>
                <a:lnTo>
                  <a:pt x="3415842" y="3223599"/>
                </a:lnTo>
                <a:lnTo>
                  <a:pt x="3439104" y="3223599"/>
                </a:lnTo>
                <a:lnTo>
                  <a:pt x="3439104" y="3236359"/>
                </a:lnTo>
                <a:lnTo>
                  <a:pt x="3462093" y="3236359"/>
                </a:lnTo>
                <a:lnTo>
                  <a:pt x="3462093" y="3242927"/>
                </a:lnTo>
                <a:lnTo>
                  <a:pt x="3484849" y="3242927"/>
                </a:lnTo>
                <a:lnTo>
                  <a:pt x="3484849" y="3247625"/>
                </a:lnTo>
                <a:lnTo>
                  <a:pt x="3507359" y="3247625"/>
                </a:lnTo>
                <a:lnTo>
                  <a:pt x="3507359" y="3259968"/>
                </a:lnTo>
                <a:lnTo>
                  <a:pt x="3529621" y="3259968"/>
                </a:lnTo>
                <a:lnTo>
                  <a:pt x="3529621" y="3272485"/>
                </a:lnTo>
                <a:lnTo>
                  <a:pt x="3551653" y="3272485"/>
                </a:lnTo>
                <a:lnTo>
                  <a:pt x="3551653" y="3273093"/>
                </a:lnTo>
                <a:lnTo>
                  <a:pt x="3573450" y="3273093"/>
                </a:lnTo>
                <a:lnTo>
                  <a:pt x="3573450" y="3284317"/>
                </a:lnTo>
                <a:lnTo>
                  <a:pt x="3595025" y="3284317"/>
                </a:lnTo>
                <a:lnTo>
                  <a:pt x="3595025" y="3288959"/>
                </a:lnTo>
                <a:lnTo>
                  <a:pt x="3616394" y="3288959"/>
                </a:lnTo>
                <a:lnTo>
                  <a:pt x="3616394" y="3296546"/>
                </a:lnTo>
                <a:lnTo>
                  <a:pt x="3637531" y="3296546"/>
                </a:lnTo>
                <a:lnTo>
                  <a:pt x="3637531" y="3305328"/>
                </a:lnTo>
                <a:lnTo>
                  <a:pt x="3658459" y="3305328"/>
                </a:lnTo>
                <a:lnTo>
                  <a:pt x="3658459" y="3304906"/>
                </a:lnTo>
                <a:lnTo>
                  <a:pt x="3679181" y="3304906"/>
                </a:lnTo>
                <a:lnTo>
                  <a:pt x="3679181" y="3312205"/>
                </a:lnTo>
                <a:lnTo>
                  <a:pt x="3699708" y="3312205"/>
                </a:lnTo>
                <a:lnTo>
                  <a:pt x="3699708" y="3316835"/>
                </a:lnTo>
                <a:lnTo>
                  <a:pt x="3720027" y="3316835"/>
                </a:lnTo>
                <a:lnTo>
                  <a:pt x="3720027" y="3321327"/>
                </a:lnTo>
                <a:lnTo>
                  <a:pt x="3740152" y="3321327"/>
                </a:lnTo>
                <a:lnTo>
                  <a:pt x="3740152" y="3326070"/>
                </a:lnTo>
                <a:lnTo>
                  <a:pt x="3760083" y="3326070"/>
                </a:lnTo>
                <a:lnTo>
                  <a:pt x="3760083" y="3331947"/>
                </a:lnTo>
                <a:lnTo>
                  <a:pt x="3779832" y="3331947"/>
                </a:lnTo>
                <a:lnTo>
                  <a:pt x="3779832" y="3339157"/>
                </a:lnTo>
                <a:lnTo>
                  <a:pt x="3799388" y="3339157"/>
                </a:lnTo>
                <a:lnTo>
                  <a:pt x="3799388" y="3341564"/>
                </a:lnTo>
                <a:lnTo>
                  <a:pt x="3818761" y="3341564"/>
                </a:lnTo>
                <a:lnTo>
                  <a:pt x="3818761" y="3343190"/>
                </a:lnTo>
                <a:lnTo>
                  <a:pt x="3837966" y="3343190"/>
                </a:lnTo>
                <a:lnTo>
                  <a:pt x="3837966" y="3348395"/>
                </a:lnTo>
                <a:lnTo>
                  <a:pt x="3857002" y="3348395"/>
                </a:lnTo>
                <a:lnTo>
                  <a:pt x="3857002" y="3352443"/>
                </a:lnTo>
                <a:lnTo>
                  <a:pt x="3875858" y="3352443"/>
                </a:lnTo>
                <a:lnTo>
                  <a:pt x="3875858" y="3353765"/>
                </a:lnTo>
                <a:lnTo>
                  <a:pt x="3894545" y="3353765"/>
                </a:lnTo>
                <a:lnTo>
                  <a:pt x="3894545" y="3357298"/>
                </a:lnTo>
                <a:lnTo>
                  <a:pt x="3913062" y="3357298"/>
                </a:lnTo>
                <a:lnTo>
                  <a:pt x="3913062" y="3361466"/>
                </a:lnTo>
                <a:lnTo>
                  <a:pt x="3931426" y="3361466"/>
                </a:lnTo>
                <a:lnTo>
                  <a:pt x="3931426" y="3365357"/>
                </a:lnTo>
                <a:lnTo>
                  <a:pt x="3949620" y="3365357"/>
                </a:lnTo>
                <a:lnTo>
                  <a:pt x="3949620" y="3366202"/>
                </a:lnTo>
                <a:lnTo>
                  <a:pt x="3967659" y="3366202"/>
                </a:lnTo>
                <a:lnTo>
                  <a:pt x="3967659" y="3367924"/>
                </a:lnTo>
                <a:lnTo>
                  <a:pt x="3985556" y="3367924"/>
                </a:lnTo>
                <a:lnTo>
                  <a:pt x="3985556" y="3373235"/>
                </a:lnTo>
                <a:lnTo>
                  <a:pt x="4003296" y="3373235"/>
                </a:lnTo>
                <a:lnTo>
                  <a:pt x="4003296" y="3375808"/>
                </a:lnTo>
                <a:lnTo>
                  <a:pt x="4020881" y="3375808"/>
                </a:lnTo>
                <a:lnTo>
                  <a:pt x="4020881" y="3377544"/>
                </a:lnTo>
                <a:lnTo>
                  <a:pt x="4038324" y="3377544"/>
                </a:lnTo>
                <a:lnTo>
                  <a:pt x="4038324" y="3380123"/>
                </a:lnTo>
                <a:lnTo>
                  <a:pt x="4055624" y="3380123"/>
                </a:lnTo>
                <a:lnTo>
                  <a:pt x="4055624" y="3382428"/>
                </a:lnTo>
                <a:lnTo>
                  <a:pt x="4072769" y="3382428"/>
                </a:lnTo>
                <a:lnTo>
                  <a:pt x="4072769" y="3383809"/>
                </a:lnTo>
                <a:lnTo>
                  <a:pt x="4089797" y="3383809"/>
                </a:lnTo>
                <a:lnTo>
                  <a:pt x="4089797" y="3386575"/>
                </a:lnTo>
                <a:lnTo>
                  <a:pt x="4106669" y="3386575"/>
                </a:lnTo>
                <a:lnTo>
                  <a:pt x="4106669" y="3389310"/>
                </a:lnTo>
                <a:lnTo>
                  <a:pt x="4123412" y="3389310"/>
                </a:lnTo>
                <a:lnTo>
                  <a:pt x="4123412" y="3390511"/>
                </a:lnTo>
                <a:lnTo>
                  <a:pt x="4140026" y="3390511"/>
                </a:lnTo>
                <a:lnTo>
                  <a:pt x="4140026" y="3392220"/>
                </a:lnTo>
                <a:lnTo>
                  <a:pt x="4156509" y="3392220"/>
                </a:lnTo>
                <a:lnTo>
                  <a:pt x="4156509" y="3393259"/>
                </a:lnTo>
                <a:lnTo>
                  <a:pt x="4172863" y="3393259"/>
                </a:lnTo>
                <a:lnTo>
                  <a:pt x="4172863" y="3396640"/>
                </a:lnTo>
                <a:lnTo>
                  <a:pt x="4189088" y="3396640"/>
                </a:lnTo>
                <a:lnTo>
                  <a:pt x="4189088" y="3397103"/>
                </a:lnTo>
                <a:lnTo>
                  <a:pt x="4205183" y="3397103"/>
                </a:lnTo>
                <a:lnTo>
                  <a:pt x="4205183" y="3396188"/>
                </a:lnTo>
                <a:lnTo>
                  <a:pt x="4221161" y="3396188"/>
                </a:lnTo>
                <a:lnTo>
                  <a:pt x="4221161" y="3399134"/>
                </a:lnTo>
                <a:lnTo>
                  <a:pt x="4237011" y="3399134"/>
                </a:lnTo>
                <a:lnTo>
                  <a:pt x="4237011" y="3393484"/>
                </a:lnTo>
                <a:lnTo>
                  <a:pt x="4252755" y="3393484"/>
                </a:lnTo>
                <a:lnTo>
                  <a:pt x="4252755" y="3403335"/>
                </a:lnTo>
                <a:lnTo>
                  <a:pt x="4268371" y="3403335"/>
                </a:lnTo>
                <a:lnTo>
                  <a:pt x="4268371" y="3401943"/>
                </a:lnTo>
                <a:lnTo>
                  <a:pt x="4283870" y="3401943"/>
                </a:lnTo>
                <a:lnTo>
                  <a:pt x="4283870" y="3403709"/>
                </a:lnTo>
                <a:lnTo>
                  <a:pt x="4299264" y="3403709"/>
                </a:lnTo>
                <a:lnTo>
                  <a:pt x="4299264" y="3406156"/>
                </a:lnTo>
                <a:lnTo>
                  <a:pt x="4314543" y="3406156"/>
                </a:lnTo>
                <a:lnTo>
                  <a:pt x="4314543" y="3406661"/>
                </a:lnTo>
                <a:lnTo>
                  <a:pt x="4329705" y="3406661"/>
                </a:lnTo>
                <a:lnTo>
                  <a:pt x="4329705" y="3408376"/>
                </a:lnTo>
                <a:lnTo>
                  <a:pt x="4344764" y="3408376"/>
                </a:lnTo>
                <a:lnTo>
                  <a:pt x="4344764" y="3407542"/>
                </a:lnTo>
                <a:lnTo>
                  <a:pt x="4359718" y="3407542"/>
                </a:lnTo>
                <a:lnTo>
                  <a:pt x="4359718" y="3407576"/>
                </a:lnTo>
                <a:lnTo>
                  <a:pt x="4374555" y="3407576"/>
                </a:lnTo>
                <a:lnTo>
                  <a:pt x="4374555" y="3411278"/>
                </a:lnTo>
                <a:lnTo>
                  <a:pt x="4389302" y="3411278"/>
                </a:lnTo>
                <a:lnTo>
                  <a:pt x="4389302" y="3410206"/>
                </a:lnTo>
                <a:lnTo>
                  <a:pt x="4403934" y="3410206"/>
                </a:lnTo>
                <a:lnTo>
                  <a:pt x="4403934" y="3412276"/>
                </a:lnTo>
                <a:lnTo>
                  <a:pt x="4418473" y="3412276"/>
                </a:lnTo>
                <a:lnTo>
                  <a:pt x="4418473" y="3412253"/>
                </a:lnTo>
                <a:lnTo>
                  <a:pt x="4432909" y="3412253"/>
                </a:lnTo>
                <a:lnTo>
                  <a:pt x="4432909" y="3414440"/>
                </a:lnTo>
                <a:lnTo>
                  <a:pt x="4447242" y="3414440"/>
                </a:lnTo>
                <a:lnTo>
                  <a:pt x="4447242" y="3414271"/>
                </a:lnTo>
                <a:lnTo>
                  <a:pt x="4461484" y="3414271"/>
                </a:lnTo>
                <a:lnTo>
                  <a:pt x="4461484" y="3414416"/>
                </a:lnTo>
                <a:lnTo>
                  <a:pt x="4475622" y="3414416"/>
                </a:lnTo>
                <a:lnTo>
                  <a:pt x="4475622" y="3416611"/>
                </a:lnTo>
                <a:lnTo>
                  <a:pt x="4489669" y="3416611"/>
                </a:lnTo>
                <a:lnTo>
                  <a:pt x="4489669" y="3415476"/>
                </a:lnTo>
                <a:lnTo>
                  <a:pt x="4503626" y="3415476"/>
                </a:lnTo>
                <a:lnTo>
                  <a:pt x="4503626" y="3416515"/>
                </a:lnTo>
                <a:lnTo>
                  <a:pt x="4517480" y="3416515"/>
                </a:lnTo>
                <a:lnTo>
                  <a:pt x="4517480" y="3418560"/>
                </a:lnTo>
                <a:lnTo>
                  <a:pt x="4531256" y="3418560"/>
                </a:lnTo>
                <a:lnTo>
                  <a:pt x="4531256" y="3417743"/>
                </a:lnTo>
                <a:lnTo>
                  <a:pt x="4544927" y="3417743"/>
                </a:lnTo>
                <a:lnTo>
                  <a:pt x="4544927" y="3419780"/>
                </a:lnTo>
                <a:lnTo>
                  <a:pt x="4558520" y="3419780"/>
                </a:lnTo>
                <a:lnTo>
                  <a:pt x="4558520" y="3419055"/>
                </a:lnTo>
                <a:lnTo>
                  <a:pt x="4572024" y="3419055"/>
                </a:lnTo>
                <a:lnTo>
                  <a:pt x="4572024" y="3421384"/>
                </a:lnTo>
                <a:lnTo>
                  <a:pt x="4585449" y="3421384"/>
                </a:lnTo>
                <a:lnTo>
                  <a:pt x="4585449" y="3418713"/>
                </a:lnTo>
                <a:lnTo>
                  <a:pt x="4598771" y="3418713"/>
                </a:lnTo>
                <a:lnTo>
                  <a:pt x="4598771" y="3421621"/>
                </a:lnTo>
                <a:lnTo>
                  <a:pt x="4612015" y="3421621"/>
                </a:lnTo>
                <a:lnTo>
                  <a:pt x="4612015" y="3421198"/>
                </a:lnTo>
                <a:lnTo>
                  <a:pt x="4625181" y="3421198"/>
                </a:lnTo>
                <a:lnTo>
                  <a:pt x="4625181" y="3422460"/>
                </a:lnTo>
                <a:lnTo>
                  <a:pt x="4638269" y="3422460"/>
                </a:lnTo>
                <a:lnTo>
                  <a:pt x="4638269" y="3422610"/>
                </a:lnTo>
                <a:lnTo>
                  <a:pt x="4651268" y="3422610"/>
                </a:lnTo>
                <a:lnTo>
                  <a:pt x="4651268" y="3422336"/>
                </a:lnTo>
                <a:lnTo>
                  <a:pt x="4664188" y="3422336"/>
                </a:lnTo>
                <a:lnTo>
                  <a:pt x="4664188" y="3417063"/>
                </a:lnTo>
                <a:lnTo>
                  <a:pt x="4677030" y="3417063"/>
                </a:lnTo>
                <a:lnTo>
                  <a:pt x="4677030" y="3424252"/>
                </a:lnTo>
                <a:lnTo>
                  <a:pt x="4689795" y="3424252"/>
                </a:lnTo>
                <a:lnTo>
                  <a:pt x="4689795" y="3423698"/>
                </a:lnTo>
                <a:lnTo>
                  <a:pt x="4702468" y="3423698"/>
                </a:lnTo>
                <a:lnTo>
                  <a:pt x="4702468" y="3424609"/>
                </a:lnTo>
                <a:lnTo>
                  <a:pt x="4715077" y="3424609"/>
                </a:lnTo>
                <a:lnTo>
                  <a:pt x="4715077" y="3425342"/>
                </a:lnTo>
                <a:lnTo>
                  <a:pt x="4727609" y="3425342"/>
                </a:lnTo>
                <a:lnTo>
                  <a:pt x="4727609" y="3424443"/>
                </a:lnTo>
                <a:lnTo>
                  <a:pt x="4740076" y="3424443"/>
                </a:lnTo>
                <a:lnTo>
                  <a:pt x="4740076" y="3426331"/>
                </a:lnTo>
                <a:lnTo>
                  <a:pt x="4752450" y="3426331"/>
                </a:lnTo>
                <a:lnTo>
                  <a:pt x="4752450" y="3426180"/>
                </a:lnTo>
                <a:lnTo>
                  <a:pt x="4764774" y="3426180"/>
                </a:lnTo>
                <a:lnTo>
                  <a:pt x="4764774" y="3427240"/>
                </a:lnTo>
                <a:lnTo>
                  <a:pt x="4777008" y="3427240"/>
                </a:lnTo>
                <a:lnTo>
                  <a:pt x="4777008" y="3424845"/>
                </a:lnTo>
                <a:lnTo>
                  <a:pt x="4789176" y="3424845"/>
                </a:lnTo>
                <a:lnTo>
                  <a:pt x="4789176" y="3426908"/>
                </a:lnTo>
                <a:lnTo>
                  <a:pt x="4801280" y="3426908"/>
                </a:lnTo>
                <a:lnTo>
                  <a:pt x="4801280" y="3426731"/>
                </a:lnTo>
                <a:lnTo>
                  <a:pt x="4813306" y="3426731"/>
                </a:lnTo>
                <a:lnTo>
                  <a:pt x="4813306" y="3427433"/>
                </a:lnTo>
                <a:lnTo>
                  <a:pt x="4825267" y="3427433"/>
                </a:lnTo>
                <a:lnTo>
                  <a:pt x="4825267" y="3427662"/>
                </a:lnTo>
                <a:lnTo>
                  <a:pt x="4837150" y="3427662"/>
                </a:lnTo>
                <a:lnTo>
                  <a:pt x="4837150" y="3427526"/>
                </a:lnTo>
                <a:lnTo>
                  <a:pt x="4848981" y="3427526"/>
                </a:lnTo>
                <a:lnTo>
                  <a:pt x="4848981" y="3428211"/>
                </a:lnTo>
                <a:lnTo>
                  <a:pt x="4860736" y="3428211"/>
                </a:lnTo>
                <a:lnTo>
                  <a:pt x="4860736" y="3427492"/>
                </a:lnTo>
                <a:lnTo>
                  <a:pt x="4872437" y="3427492"/>
                </a:lnTo>
                <a:lnTo>
                  <a:pt x="4872437" y="3428875"/>
                </a:lnTo>
                <a:lnTo>
                  <a:pt x="4884061" y="3428875"/>
                </a:lnTo>
                <a:lnTo>
                  <a:pt x="4884061" y="3429140"/>
                </a:lnTo>
                <a:lnTo>
                  <a:pt x="4895621" y="3429140"/>
                </a:lnTo>
                <a:lnTo>
                  <a:pt x="4895621" y="3428945"/>
                </a:lnTo>
                <a:lnTo>
                  <a:pt x="4907129" y="3428945"/>
                </a:lnTo>
                <a:lnTo>
                  <a:pt x="4907129" y="3429003"/>
                </a:lnTo>
                <a:lnTo>
                  <a:pt x="4918558" y="3429003"/>
                </a:lnTo>
                <a:lnTo>
                  <a:pt x="4918558" y="3430065"/>
                </a:lnTo>
                <a:lnTo>
                  <a:pt x="4929937" y="3430065"/>
                </a:lnTo>
                <a:lnTo>
                  <a:pt x="4929937" y="3429432"/>
                </a:lnTo>
                <a:lnTo>
                  <a:pt x="4941249" y="3429432"/>
                </a:lnTo>
                <a:lnTo>
                  <a:pt x="4941249" y="3430319"/>
                </a:lnTo>
                <a:lnTo>
                  <a:pt x="4952497" y="3430319"/>
                </a:lnTo>
                <a:lnTo>
                  <a:pt x="4952497" y="3429647"/>
                </a:lnTo>
                <a:lnTo>
                  <a:pt x="4963694" y="3429647"/>
                </a:lnTo>
                <a:lnTo>
                  <a:pt x="4963694" y="3429702"/>
                </a:lnTo>
                <a:lnTo>
                  <a:pt x="4974826" y="3429702"/>
                </a:lnTo>
                <a:lnTo>
                  <a:pt x="4974826" y="3430918"/>
                </a:lnTo>
                <a:lnTo>
                  <a:pt x="4985905" y="3430918"/>
                </a:lnTo>
                <a:lnTo>
                  <a:pt x="4985905" y="3429968"/>
                </a:lnTo>
                <a:lnTo>
                  <a:pt x="4996920" y="3429968"/>
                </a:lnTo>
                <a:lnTo>
                  <a:pt x="4996920" y="3431004"/>
                </a:lnTo>
                <a:lnTo>
                  <a:pt x="5007872" y="3431004"/>
                </a:lnTo>
                <a:lnTo>
                  <a:pt x="5007872" y="3431373"/>
                </a:lnTo>
                <a:lnTo>
                  <a:pt x="5018782" y="3431373"/>
                </a:lnTo>
                <a:lnTo>
                  <a:pt x="5018782" y="3430865"/>
                </a:lnTo>
                <a:lnTo>
                  <a:pt x="5029616" y="3430865"/>
                </a:lnTo>
                <a:lnTo>
                  <a:pt x="5029616" y="3431165"/>
                </a:lnTo>
                <a:lnTo>
                  <a:pt x="5040410" y="3431165"/>
                </a:lnTo>
                <a:lnTo>
                  <a:pt x="5040410" y="3430863"/>
                </a:lnTo>
                <a:lnTo>
                  <a:pt x="5051140" y="3430863"/>
                </a:lnTo>
                <a:lnTo>
                  <a:pt x="5051140" y="3431309"/>
                </a:lnTo>
                <a:lnTo>
                  <a:pt x="5061819" y="3431309"/>
                </a:lnTo>
                <a:lnTo>
                  <a:pt x="5061819" y="3431544"/>
                </a:lnTo>
                <a:lnTo>
                  <a:pt x="5072444" y="3431544"/>
                </a:lnTo>
                <a:lnTo>
                  <a:pt x="5072444" y="3432014"/>
                </a:lnTo>
                <a:lnTo>
                  <a:pt x="5083020" y="3432014"/>
                </a:lnTo>
                <a:lnTo>
                  <a:pt x="5083020" y="3432610"/>
                </a:lnTo>
                <a:lnTo>
                  <a:pt x="5093529" y="3432610"/>
                </a:lnTo>
                <a:lnTo>
                  <a:pt x="5093529" y="3432383"/>
                </a:lnTo>
                <a:lnTo>
                  <a:pt x="5104000" y="3432383"/>
                </a:lnTo>
                <a:lnTo>
                  <a:pt x="5104000" y="3432368"/>
                </a:lnTo>
                <a:lnTo>
                  <a:pt x="5114407" y="3432368"/>
                </a:lnTo>
                <a:lnTo>
                  <a:pt x="5114407" y="3432054"/>
                </a:lnTo>
                <a:lnTo>
                  <a:pt x="5124774" y="3432054"/>
                </a:lnTo>
                <a:lnTo>
                  <a:pt x="5124774" y="3431983"/>
                </a:lnTo>
                <a:lnTo>
                  <a:pt x="5135089" y="3431983"/>
                </a:lnTo>
                <a:lnTo>
                  <a:pt x="5135089" y="3432794"/>
                </a:lnTo>
                <a:lnTo>
                  <a:pt x="5145338" y="3432794"/>
                </a:lnTo>
                <a:lnTo>
                  <a:pt x="5145338" y="3432773"/>
                </a:lnTo>
                <a:lnTo>
                  <a:pt x="5155551" y="3432773"/>
                </a:lnTo>
                <a:lnTo>
                  <a:pt x="5155551" y="3432711"/>
                </a:lnTo>
                <a:lnTo>
                  <a:pt x="5165711" y="3432711"/>
                </a:lnTo>
                <a:lnTo>
                  <a:pt x="5165711" y="3431702"/>
                </a:lnTo>
                <a:lnTo>
                  <a:pt x="5175819" y="3431702"/>
                </a:lnTo>
                <a:lnTo>
                  <a:pt x="5175819" y="3433193"/>
                </a:lnTo>
                <a:lnTo>
                  <a:pt x="5185887" y="3433193"/>
                </a:lnTo>
                <a:lnTo>
                  <a:pt x="5185887" y="3433157"/>
                </a:lnTo>
                <a:lnTo>
                  <a:pt x="5195905" y="3433157"/>
                </a:lnTo>
                <a:lnTo>
                  <a:pt x="5195905" y="3433622"/>
                </a:lnTo>
                <a:lnTo>
                  <a:pt x="5205870" y="3433622"/>
                </a:lnTo>
                <a:lnTo>
                  <a:pt x="5205870" y="3433644"/>
                </a:lnTo>
                <a:lnTo>
                  <a:pt x="5215783" y="3433644"/>
                </a:lnTo>
                <a:lnTo>
                  <a:pt x="5215783" y="3433536"/>
                </a:lnTo>
                <a:lnTo>
                  <a:pt x="5225658" y="3433536"/>
                </a:lnTo>
                <a:lnTo>
                  <a:pt x="5225658" y="3433827"/>
                </a:lnTo>
                <a:lnTo>
                  <a:pt x="5235481" y="3433827"/>
                </a:lnTo>
                <a:lnTo>
                  <a:pt x="5235481" y="3433254"/>
                </a:lnTo>
                <a:lnTo>
                  <a:pt x="5245265" y="3433254"/>
                </a:lnTo>
                <a:lnTo>
                  <a:pt x="5245265" y="3433832"/>
                </a:lnTo>
                <a:lnTo>
                  <a:pt x="5254997" y="3433832"/>
                </a:lnTo>
                <a:lnTo>
                  <a:pt x="5254997" y="3433662"/>
                </a:lnTo>
                <a:lnTo>
                  <a:pt x="5264691" y="3433662"/>
                </a:lnTo>
                <a:lnTo>
                  <a:pt x="5264691" y="3434002"/>
                </a:lnTo>
                <a:lnTo>
                  <a:pt x="5274331" y="3434002"/>
                </a:lnTo>
                <a:lnTo>
                  <a:pt x="5274331" y="3433743"/>
                </a:lnTo>
                <a:lnTo>
                  <a:pt x="5283935" y="3433743"/>
                </a:lnTo>
                <a:lnTo>
                  <a:pt x="5293498" y="3433743"/>
                </a:lnTo>
                <a:lnTo>
                  <a:pt x="5293498" y="3433701"/>
                </a:lnTo>
                <a:lnTo>
                  <a:pt x="5303010" y="3433701"/>
                </a:lnTo>
                <a:lnTo>
                  <a:pt x="5303010" y="3434344"/>
                </a:lnTo>
                <a:lnTo>
                  <a:pt x="5312483" y="3434344"/>
                </a:lnTo>
                <a:lnTo>
                  <a:pt x="5312483" y="3434350"/>
                </a:lnTo>
                <a:lnTo>
                  <a:pt x="5321904" y="3434350"/>
                </a:lnTo>
                <a:lnTo>
                  <a:pt x="5321904" y="3434327"/>
                </a:lnTo>
                <a:lnTo>
                  <a:pt x="5331286" y="3434327"/>
                </a:lnTo>
                <a:lnTo>
                  <a:pt x="5331286" y="3434318"/>
                </a:lnTo>
                <a:lnTo>
                  <a:pt x="5340629" y="3434318"/>
                </a:lnTo>
                <a:lnTo>
                  <a:pt x="5340629" y="3434149"/>
                </a:lnTo>
                <a:lnTo>
                  <a:pt x="5349934" y="3434149"/>
                </a:lnTo>
                <a:lnTo>
                  <a:pt x="5349934" y="3434490"/>
                </a:lnTo>
                <a:lnTo>
                  <a:pt x="5359201" y="3434490"/>
                </a:lnTo>
                <a:lnTo>
                  <a:pt x="5359201" y="3434841"/>
                </a:lnTo>
                <a:lnTo>
                  <a:pt x="5368414" y="3434841"/>
                </a:lnTo>
                <a:lnTo>
                  <a:pt x="5368414" y="3434639"/>
                </a:lnTo>
                <a:lnTo>
                  <a:pt x="5377602" y="3434639"/>
                </a:lnTo>
                <a:lnTo>
                  <a:pt x="5377602" y="3434845"/>
                </a:lnTo>
                <a:lnTo>
                  <a:pt x="5386738" y="3434845"/>
                </a:lnTo>
                <a:lnTo>
                  <a:pt x="5386738" y="3434966"/>
                </a:lnTo>
                <a:lnTo>
                  <a:pt x="5395835" y="3434966"/>
                </a:lnTo>
                <a:lnTo>
                  <a:pt x="5395835" y="3434933"/>
                </a:lnTo>
                <a:lnTo>
                  <a:pt x="5404906" y="3434933"/>
                </a:lnTo>
                <a:lnTo>
                  <a:pt x="5404906" y="3434779"/>
                </a:lnTo>
                <a:lnTo>
                  <a:pt x="5413926" y="3434779"/>
                </a:lnTo>
                <a:lnTo>
                  <a:pt x="5413926" y="3434854"/>
                </a:lnTo>
                <a:lnTo>
                  <a:pt x="5422906" y="3434854"/>
                </a:lnTo>
                <a:lnTo>
                  <a:pt x="5422906" y="3434586"/>
                </a:lnTo>
                <a:lnTo>
                  <a:pt x="5431847" y="3434586"/>
                </a:lnTo>
                <a:lnTo>
                  <a:pt x="5431847" y="3434910"/>
                </a:lnTo>
                <a:lnTo>
                  <a:pt x="5440751" y="3434910"/>
                </a:lnTo>
                <a:lnTo>
                  <a:pt x="5440751" y="3435376"/>
                </a:lnTo>
                <a:lnTo>
                  <a:pt x="5449627" y="3435376"/>
                </a:lnTo>
                <a:lnTo>
                  <a:pt x="5449627" y="3434946"/>
                </a:lnTo>
                <a:lnTo>
                  <a:pt x="5458452" y="3434946"/>
                </a:lnTo>
                <a:lnTo>
                  <a:pt x="5458452" y="3435264"/>
                </a:lnTo>
                <a:lnTo>
                  <a:pt x="5467251" y="3435264"/>
                </a:lnTo>
                <a:lnTo>
                  <a:pt x="5467251" y="3435287"/>
                </a:lnTo>
                <a:lnTo>
                  <a:pt x="5476011" y="3435287"/>
                </a:lnTo>
                <a:lnTo>
                  <a:pt x="5476011" y="3435155"/>
                </a:lnTo>
                <a:lnTo>
                  <a:pt x="5484732" y="3435155"/>
                </a:lnTo>
                <a:lnTo>
                  <a:pt x="5484732" y="3435455"/>
                </a:lnTo>
                <a:lnTo>
                  <a:pt x="5493416" y="3435455"/>
                </a:lnTo>
                <a:lnTo>
                  <a:pt x="5493416" y="3435567"/>
                </a:lnTo>
                <a:lnTo>
                  <a:pt x="5502058" y="3435567"/>
                </a:lnTo>
                <a:lnTo>
                  <a:pt x="5502058" y="3435588"/>
                </a:lnTo>
                <a:lnTo>
                  <a:pt x="5510677" y="3435588"/>
                </a:lnTo>
                <a:lnTo>
                  <a:pt x="5510677" y="3435494"/>
                </a:lnTo>
                <a:lnTo>
                  <a:pt x="5519256" y="3435494"/>
                </a:lnTo>
                <a:lnTo>
                  <a:pt x="5519256" y="3435512"/>
                </a:lnTo>
                <a:lnTo>
                  <a:pt x="5527796" y="3435512"/>
                </a:lnTo>
                <a:lnTo>
                  <a:pt x="5527796" y="3435510"/>
                </a:lnTo>
                <a:lnTo>
                  <a:pt x="5536297" y="3435510"/>
                </a:lnTo>
                <a:lnTo>
                  <a:pt x="5536297" y="3435916"/>
                </a:lnTo>
                <a:lnTo>
                  <a:pt x="5544771" y="3435916"/>
                </a:lnTo>
                <a:lnTo>
                  <a:pt x="5544771" y="3435123"/>
                </a:lnTo>
                <a:lnTo>
                  <a:pt x="5553220" y="3435123"/>
                </a:lnTo>
                <a:lnTo>
                  <a:pt x="5553220" y="3435732"/>
                </a:lnTo>
                <a:lnTo>
                  <a:pt x="5561618" y="3435732"/>
                </a:lnTo>
                <a:lnTo>
                  <a:pt x="5561618" y="3435318"/>
                </a:lnTo>
                <a:lnTo>
                  <a:pt x="5569990" y="3435318"/>
                </a:lnTo>
                <a:lnTo>
                  <a:pt x="5569990" y="3435600"/>
                </a:lnTo>
                <a:lnTo>
                  <a:pt x="5578335" y="3435600"/>
                </a:lnTo>
                <a:lnTo>
                  <a:pt x="5578335" y="3436005"/>
                </a:lnTo>
                <a:lnTo>
                  <a:pt x="5586642" y="3436005"/>
                </a:lnTo>
                <a:lnTo>
                  <a:pt x="5586642" y="3435810"/>
                </a:lnTo>
                <a:lnTo>
                  <a:pt x="5594910" y="3435810"/>
                </a:lnTo>
                <a:lnTo>
                  <a:pt x="5594910" y="3435751"/>
                </a:lnTo>
                <a:lnTo>
                  <a:pt x="5603151" y="3435751"/>
                </a:lnTo>
                <a:lnTo>
                  <a:pt x="5603151" y="3436099"/>
                </a:lnTo>
                <a:lnTo>
                  <a:pt x="5611354" y="3436099"/>
                </a:lnTo>
                <a:lnTo>
                  <a:pt x="5611354" y="3435863"/>
                </a:lnTo>
                <a:lnTo>
                  <a:pt x="5619531" y="3435863"/>
                </a:lnTo>
                <a:lnTo>
                  <a:pt x="5619531" y="3435929"/>
                </a:lnTo>
                <a:lnTo>
                  <a:pt x="5627682" y="3435929"/>
                </a:lnTo>
                <a:lnTo>
                  <a:pt x="5627682" y="3436047"/>
                </a:lnTo>
                <a:lnTo>
                  <a:pt x="5635795" y="3436047"/>
                </a:lnTo>
                <a:lnTo>
                  <a:pt x="5635795" y="3435878"/>
                </a:lnTo>
                <a:lnTo>
                  <a:pt x="5643868" y="3435878"/>
                </a:lnTo>
                <a:lnTo>
                  <a:pt x="5643868" y="3436221"/>
                </a:lnTo>
                <a:lnTo>
                  <a:pt x="5651916" y="3436221"/>
                </a:lnTo>
                <a:lnTo>
                  <a:pt x="5651916" y="3436127"/>
                </a:lnTo>
                <a:lnTo>
                  <a:pt x="5659938" y="3436127"/>
                </a:lnTo>
                <a:lnTo>
                  <a:pt x="5659938" y="3436044"/>
                </a:lnTo>
                <a:lnTo>
                  <a:pt x="5667934" y="3436044"/>
                </a:lnTo>
                <a:lnTo>
                  <a:pt x="5667934" y="3435970"/>
                </a:lnTo>
                <a:lnTo>
                  <a:pt x="5675890" y="3435970"/>
                </a:lnTo>
                <a:lnTo>
                  <a:pt x="5675890" y="3435877"/>
                </a:lnTo>
                <a:lnTo>
                  <a:pt x="5683820" y="3435877"/>
                </a:lnTo>
                <a:lnTo>
                  <a:pt x="5683820" y="3436397"/>
                </a:lnTo>
                <a:lnTo>
                  <a:pt x="5691713" y="3436397"/>
                </a:lnTo>
                <a:lnTo>
                  <a:pt x="5691713" y="3436209"/>
                </a:lnTo>
                <a:lnTo>
                  <a:pt x="5699578" y="3436209"/>
                </a:lnTo>
                <a:lnTo>
                  <a:pt x="5699578" y="3435994"/>
                </a:lnTo>
                <a:lnTo>
                  <a:pt x="5707419" y="3435994"/>
                </a:lnTo>
                <a:lnTo>
                  <a:pt x="5707419" y="3436152"/>
                </a:lnTo>
                <a:lnTo>
                  <a:pt x="5715233" y="3436152"/>
                </a:lnTo>
                <a:lnTo>
                  <a:pt x="5715233" y="3436325"/>
                </a:lnTo>
                <a:lnTo>
                  <a:pt x="5723009" y="3436325"/>
                </a:lnTo>
                <a:lnTo>
                  <a:pt x="5723009" y="3436025"/>
                </a:lnTo>
                <a:lnTo>
                  <a:pt x="5730758" y="3436025"/>
                </a:lnTo>
                <a:lnTo>
                  <a:pt x="5730758" y="3436146"/>
                </a:lnTo>
                <a:lnTo>
                  <a:pt x="5738480" y="3436146"/>
                </a:lnTo>
                <a:lnTo>
                  <a:pt x="5738480" y="3436217"/>
                </a:lnTo>
                <a:lnTo>
                  <a:pt x="5746178" y="3436217"/>
                </a:lnTo>
                <a:lnTo>
                  <a:pt x="5746178" y="3436393"/>
                </a:lnTo>
                <a:lnTo>
                  <a:pt x="5753850" y="3436393"/>
                </a:lnTo>
                <a:lnTo>
                  <a:pt x="5753850" y="3436353"/>
                </a:lnTo>
                <a:lnTo>
                  <a:pt x="5761483" y="3436353"/>
                </a:lnTo>
                <a:lnTo>
                  <a:pt x="5761483" y="3436500"/>
                </a:lnTo>
                <a:lnTo>
                  <a:pt x="5769103" y="3436500"/>
                </a:lnTo>
                <a:lnTo>
                  <a:pt x="5769103" y="3436388"/>
                </a:lnTo>
                <a:lnTo>
                  <a:pt x="5776684" y="3436388"/>
                </a:lnTo>
                <a:lnTo>
                  <a:pt x="5776684" y="3436461"/>
                </a:lnTo>
                <a:lnTo>
                  <a:pt x="5784239" y="3436461"/>
                </a:lnTo>
                <a:lnTo>
                  <a:pt x="5784239" y="3436668"/>
                </a:lnTo>
                <a:lnTo>
                  <a:pt x="5791769" y="3436668"/>
                </a:lnTo>
                <a:lnTo>
                  <a:pt x="5791769" y="3436577"/>
                </a:lnTo>
                <a:lnTo>
                  <a:pt x="5799272" y="3436577"/>
                </a:lnTo>
                <a:lnTo>
                  <a:pt x="5799272" y="3436447"/>
                </a:lnTo>
                <a:lnTo>
                  <a:pt x="5806736" y="3436447"/>
                </a:lnTo>
                <a:lnTo>
                  <a:pt x="5806736" y="3436468"/>
                </a:lnTo>
                <a:lnTo>
                  <a:pt x="5814187" y="3436468"/>
                </a:lnTo>
                <a:lnTo>
                  <a:pt x="5814187" y="3436665"/>
                </a:lnTo>
                <a:lnTo>
                  <a:pt x="5821613" y="3436665"/>
                </a:lnTo>
                <a:lnTo>
                  <a:pt x="5821613" y="3436825"/>
                </a:lnTo>
                <a:lnTo>
                  <a:pt x="5829013" y="3436825"/>
                </a:lnTo>
                <a:lnTo>
                  <a:pt x="5829013" y="3436680"/>
                </a:lnTo>
                <a:lnTo>
                  <a:pt x="5836372" y="3436680"/>
                </a:lnTo>
                <a:lnTo>
                  <a:pt x="5836372" y="3436741"/>
                </a:lnTo>
                <a:lnTo>
                  <a:pt x="5843721" y="3436741"/>
                </a:lnTo>
                <a:lnTo>
                  <a:pt x="5843721" y="3436477"/>
                </a:lnTo>
                <a:lnTo>
                  <a:pt x="5851042" y="3436477"/>
                </a:lnTo>
                <a:lnTo>
                  <a:pt x="5851042" y="3436739"/>
                </a:lnTo>
                <a:lnTo>
                  <a:pt x="5858338" y="3436739"/>
                </a:lnTo>
                <a:lnTo>
                  <a:pt x="5858338" y="3436605"/>
                </a:lnTo>
                <a:lnTo>
                  <a:pt x="5865595" y="3436605"/>
                </a:lnTo>
                <a:lnTo>
                  <a:pt x="5865595" y="3436640"/>
                </a:lnTo>
                <a:lnTo>
                  <a:pt x="5872839" y="3436640"/>
                </a:lnTo>
                <a:lnTo>
                  <a:pt x="5872839" y="3436645"/>
                </a:lnTo>
                <a:lnTo>
                  <a:pt x="5880063" y="3436645"/>
                </a:lnTo>
                <a:lnTo>
                  <a:pt x="5880063" y="3436465"/>
                </a:lnTo>
                <a:lnTo>
                  <a:pt x="5887251" y="3436465"/>
                </a:lnTo>
                <a:lnTo>
                  <a:pt x="5887251" y="3436706"/>
                </a:lnTo>
                <a:lnTo>
                  <a:pt x="5894414" y="3436706"/>
                </a:lnTo>
                <a:lnTo>
                  <a:pt x="5894414" y="3436797"/>
                </a:lnTo>
                <a:lnTo>
                  <a:pt x="5901551" y="3436797"/>
                </a:lnTo>
                <a:lnTo>
                  <a:pt x="5901551" y="3436566"/>
                </a:lnTo>
                <a:lnTo>
                  <a:pt x="5908689" y="3436566"/>
                </a:lnTo>
                <a:lnTo>
                  <a:pt x="5908689" y="3436664"/>
                </a:lnTo>
                <a:lnTo>
                  <a:pt x="5915775" y="3436664"/>
                </a:lnTo>
                <a:lnTo>
                  <a:pt x="5915775" y="3436630"/>
                </a:lnTo>
                <a:lnTo>
                  <a:pt x="5922849" y="3436630"/>
                </a:lnTo>
                <a:lnTo>
                  <a:pt x="5922849" y="3436873"/>
                </a:lnTo>
                <a:lnTo>
                  <a:pt x="5929897" y="3436873"/>
                </a:lnTo>
                <a:lnTo>
                  <a:pt x="5929897" y="3436790"/>
                </a:lnTo>
                <a:lnTo>
                  <a:pt x="5936921" y="3436790"/>
                </a:lnTo>
                <a:lnTo>
                  <a:pt x="5936921" y="3436565"/>
                </a:lnTo>
                <a:lnTo>
                  <a:pt x="5943918" y="3436565"/>
                </a:lnTo>
                <a:lnTo>
                  <a:pt x="5943918" y="3436590"/>
                </a:lnTo>
                <a:lnTo>
                  <a:pt x="5950891" y="3436590"/>
                </a:lnTo>
                <a:lnTo>
                  <a:pt x="5950891" y="3437578"/>
                </a:ln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0" name="Freeform 4470"/>
          <p:cNvSpPr/>
          <p:nvPr/>
        </p:nvSpPr>
        <p:spPr>
          <a:xfrm rot="0" flipH="0" flipV="0">
            <a:off x="6820977" y="2391485"/>
            <a:ext cx="3194026" cy="3437578"/>
          </a:xfrm>
          <a:custGeom>
            <a:pathLst>
              <a:path w="3130211" h="3368897">
                <a:moveTo>
                  <a:pt x="0" y="3368897"/>
                </a:moveTo>
                <a:lnTo>
                  <a:pt x="0" y="3305284"/>
                </a:lnTo>
                <a:lnTo>
                  <a:pt x="113982" y="3305284"/>
                </a:lnTo>
                <a:lnTo>
                  <a:pt x="113982" y="3271836"/>
                </a:lnTo>
                <a:lnTo>
                  <a:pt x="221962" y="3271836"/>
                </a:lnTo>
                <a:lnTo>
                  <a:pt x="221962" y="3194105"/>
                </a:lnTo>
                <a:lnTo>
                  <a:pt x="324540" y="3194105"/>
                </a:lnTo>
                <a:lnTo>
                  <a:pt x="324540" y="2916073"/>
                </a:lnTo>
                <a:lnTo>
                  <a:pt x="422241" y="2916073"/>
                </a:lnTo>
                <a:lnTo>
                  <a:pt x="422241" y="1500441"/>
                </a:lnTo>
                <a:lnTo>
                  <a:pt x="515484" y="1500441"/>
                </a:lnTo>
                <a:lnTo>
                  <a:pt x="515484" y="0"/>
                </a:lnTo>
                <a:lnTo>
                  <a:pt x="604689" y="0"/>
                </a:lnTo>
                <a:lnTo>
                  <a:pt x="604689" y="2567622"/>
                </a:lnTo>
                <a:lnTo>
                  <a:pt x="690160" y="2567622"/>
                </a:lnTo>
                <a:lnTo>
                  <a:pt x="690160" y="3024901"/>
                </a:lnTo>
                <a:lnTo>
                  <a:pt x="772227" y="3024901"/>
                </a:lnTo>
                <a:lnTo>
                  <a:pt x="772227" y="3086526"/>
                </a:lnTo>
                <a:lnTo>
                  <a:pt x="851120" y="3086526"/>
                </a:lnTo>
                <a:lnTo>
                  <a:pt x="851120" y="3058412"/>
                </a:lnTo>
                <a:lnTo>
                  <a:pt x="927104" y="3058412"/>
                </a:lnTo>
                <a:lnTo>
                  <a:pt x="927104" y="2995702"/>
                </a:lnTo>
                <a:lnTo>
                  <a:pt x="1000370" y="2995702"/>
                </a:lnTo>
                <a:lnTo>
                  <a:pt x="1000370" y="2941202"/>
                </a:lnTo>
                <a:lnTo>
                  <a:pt x="1071096" y="2941202"/>
                </a:lnTo>
                <a:lnTo>
                  <a:pt x="1071096" y="2907458"/>
                </a:lnTo>
                <a:lnTo>
                  <a:pt x="1139486" y="2907458"/>
                </a:lnTo>
                <a:lnTo>
                  <a:pt x="1139486" y="2884792"/>
                </a:lnTo>
                <a:lnTo>
                  <a:pt x="1205653" y="2884792"/>
                </a:lnTo>
                <a:lnTo>
                  <a:pt x="1205653" y="2863089"/>
                </a:lnTo>
                <a:lnTo>
                  <a:pt x="1269763" y="2863089"/>
                </a:lnTo>
                <a:lnTo>
                  <a:pt x="1269763" y="2862590"/>
                </a:lnTo>
                <a:lnTo>
                  <a:pt x="1331916" y="2862590"/>
                </a:lnTo>
                <a:lnTo>
                  <a:pt x="1331916" y="2868932"/>
                </a:lnTo>
                <a:lnTo>
                  <a:pt x="1392254" y="2868932"/>
                </a:lnTo>
                <a:lnTo>
                  <a:pt x="1392254" y="2881434"/>
                </a:lnTo>
                <a:lnTo>
                  <a:pt x="1450864" y="2881434"/>
                </a:lnTo>
                <a:lnTo>
                  <a:pt x="1450864" y="2893251"/>
                </a:lnTo>
                <a:lnTo>
                  <a:pt x="1507837" y="2893251"/>
                </a:lnTo>
                <a:lnTo>
                  <a:pt x="1507837" y="2903070"/>
                </a:lnTo>
                <a:lnTo>
                  <a:pt x="1563285" y="2903070"/>
                </a:lnTo>
                <a:lnTo>
                  <a:pt x="1563285" y="2911557"/>
                </a:lnTo>
                <a:lnTo>
                  <a:pt x="1617260" y="2911557"/>
                </a:lnTo>
                <a:lnTo>
                  <a:pt x="1617260" y="2917905"/>
                </a:lnTo>
                <a:lnTo>
                  <a:pt x="1669863" y="2917905"/>
                </a:lnTo>
                <a:lnTo>
                  <a:pt x="1669863" y="2927639"/>
                </a:lnTo>
                <a:lnTo>
                  <a:pt x="1721146" y="2927639"/>
                </a:lnTo>
                <a:lnTo>
                  <a:pt x="1721146" y="2918655"/>
                </a:lnTo>
                <a:lnTo>
                  <a:pt x="1771171" y="2918655"/>
                </a:lnTo>
                <a:lnTo>
                  <a:pt x="1771171" y="2907329"/>
                </a:lnTo>
                <a:lnTo>
                  <a:pt x="1820015" y="2907329"/>
                </a:lnTo>
                <a:lnTo>
                  <a:pt x="1820015" y="2864241"/>
                </a:lnTo>
                <a:lnTo>
                  <a:pt x="1867717" y="2864241"/>
                </a:lnTo>
                <a:lnTo>
                  <a:pt x="1867717" y="2763850"/>
                </a:lnTo>
                <a:lnTo>
                  <a:pt x="1914338" y="2763850"/>
                </a:lnTo>
                <a:lnTo>
                  <a:pt x="1914338" y="2529052"/>
                </a:lnTo>
                <a:lnTo>
                  <a:pt x="1959919" y="2529052"/>
                </a:lnTo>
                <a:lnTo>
                  <a:pt x="1959919" y="2129307"/>
                </a:lnTo>
                <a:lnTo>
                  <a:pt x="2004508" y="2129307"/>
                </a:lnTo>
                <a:lnTo>
                  <a:pt x="2004508" y="1809356"/>
                </a:lnTo>
                <a:lnTo>
                  <a:pt x="2048158" y="1809356"/>
                </a:lnTo>
                <a:lnTo>
                  <a:pt x="2048158" y="1637703"/>
                </a:lnTo>
                <a:lnTo>
                  <a:pt x="2090894" y="1637703"/>
                </a:lnTo>
                <a:lnTo>
                  <a:pt x="2090894" y="1594866"/>
                </a:lnTo>
                <a:lnTo>
                  <a:pt x="2132753" y="1594866"/>
                </a:lnTo>
                <a:lnTo>
                  <a:pt x="2132753" y="1599272"/>
                </a:lnTo>
                <a:lnTo>
                  <a:pt x="2173774" y="1599272"/>
                </a:lnTo>
                <a:lnTo>
                  <a:pt x="2173774" y="1638274"/>
                </a:lnTo>
                <a:lnTo>
                  <a:pt x="2213995" y="1638274"/>
                </a:lnTo>
                <a:lnTo>
                  <a:pt x="2213995" y="1687360"/>
                </a:lnTo>
                <a:lnTo>
                  <a:pt x="2253441" y="1687360"/>
                </a:lnTo>
                <a:lnTo>
                  <a:pt x="2253441" y="1763268"/>
                </a:lnTo>
                <a:lnTo>
                  <a:pt x="2292151" y="1763268"/>
                </a:lnTo>
                <a:lnTo>
                  <a:pt x="2292151" y="1840026"/>
                </a:lnTo>
                <a:lnTo>
                  <a:pt x="2330136" y="1840026"/>
                </a:lnTo>
                <a:lnTo>
                  <a:pt x="2330136" y="1919465"/>
                </a:lnTo>
                <a:lnTo>
                  <a:pt x="2367436" y="1919465"/>
                </a:lnTo>
                <a:lnTo>
                  <a:pt x="2367436" y="1991144"/>
                </a:lnTo>
                <a:lnTo>
                  <a:pt x="2404063" y="1991144"/>
                </a:lnTo>
                <a:lnTo>
                  <a:pt x="2404063" y="2065616"/>
                </a:lnTo>
                <a:lnTo>
                  <a:pt x="2440042" y="2065616"/>
                </a:lnTo>
                <a:lnTo>
                  <a:pt x="2440042" y="2141867"/>
                </a:lnTo>
                <a:lnTo>
                  <a:pt x="2475411" y="2141867"/>
                </a:lnTo>
                <a:lnTo>
                  <a:pt x="2475411" y="2211971"/>
                </a:lnTo>
                <a:lnTo>
                  <a:pt x="2510184" y="2211971"/>
                </a:lnTo>
                <a:lnTo>
                  <a:pt x="2510184" y="2283637"/>
                </a:lnTo>
                <a:lnTo>
                  <a:pt x="2544360" y="2283637"/>
                </a:lnTo>
                <a:lnTo>
                  <a:pt x="2544360" y="2347798"/>
                </a:lnTo>
                <a:lnTo>
                  <a:pt x="2577990" y="2347798"/>
                </a:lnTo>
                <a:lnTo>
                  <a:pt x="2577990" y="2409952"/>
                </a:lnTo>
                <a:lnTo>
                  <a:pt x="2611073" y="2409952"/>
                </a:lnTo>
                <a:lnTo>
                  <a:pt x="2611073" y="2465717"/>
                </a:lnTo>
                <a:lnTo>
                  <a:pt x="2643636" y="2465717"/>
                </a:lnTo>
                <a:lnTo>
                  <a:pt x="2643636" y="2516289"/>
                </a:lnTo>
                <a:lnTo>
                  <a:pt x="2675691" y="2516289"/>
                </a:lnTo>
                <a:lnTo>
                  <a:pt x="2675691" y="2566936"/>
                </a:lnTo>
                <a:lnTo>
                  <a:pt x="2707238" y="2566936"/>
                </a:lnTo>
                <a:lnTo>
                  <a:pt x="2707238" y="2610002"/>
                </a:lnTo>
                <a:lnTo>
                  <a:pt x="2738327" y="2610002"/>
                </a:lnTo>
                <a:lnTo>
                  <a:pt x="2738327" y="2662339"/>
                </a:lnTo>
                <a:lnTo>
                  <a:pt x="2768934" y="2662339"/>
                </a:lnTo>
                <a:lnTo>
                  <a:pt x="2768934" y="2694927"/>
                </a:lnTo>
                <a:lnTo>
                  <a:pt x="2799096" y="2694927"/>
                </a:lnTo>
                <a:lnTo>
                  <a:pt x="2799096" y="2740025"/>
                </a:lnTo>
                <a:lnTo>
                  <a:pt x="2828827" y="2740025"/>
                </a:lnTo>
                <a:lnTo>
                  <a:pt x="2828827" y="2769146"/>
                </a:lnTo>
                <a:lnTo>
                  <a:pt x="2858139" y="2769146"/>
                </a:lnTo>
                <a:lnTo>
                  <a:pt x="2858139" y="2804800"/>
                </a:lnTo>
                <a:lnTo>
                  <a:pt x="2887018" y="2804800"/>
                </a:lnTo>
                <a:lnTo>
                  <a:pt x="2887018" y="2838441"/>
                </a:lnTo>
                <a:lnTo>
                  <a:pt x="2915518" y="2838441"/>
                </a:lnTo>
                <a:lnTo>
                  <a:pt x="2915518" y="2864251"/>
                </a:lnTo>
                <a:lnTo>
                  <a:pt x="2943610" y="2864251"/>
                </a:lnTo>
                <a:lnTo>
                  <a:pt x="2943610" y="2897040"/>
                </a:lnTo>
                <a:lnTo>
                  <a:pt x="2971334" y="2897040"/>
                </a:lnTo>
                <a:lnTo>
                  <a:pt x="2971334" y="2919201"/>
                </a:lnTo>
                <a:lnTo>
                  <a:pt x="2998677" y="2919201"/>
                </a:lnTo>
                <a:lnTo>
                  <a:pt x="2998677" y="2941977"/>
                </a:lnTo>
                <a:lnTo>
                  <a:pt x="3025665" y="2941977"/>
                </a:lnTo>
                <a:lnTo>
                  <a:pt x="3025665" y="2970208"/>
                </a:lnTo>
                <a:lnTo>
                  <a:pt x="3052309" y="2970208"/>
                </a:lnTo>
                <a:lnTo>
                  <a:pt x="3052309" y="2985837"/>
                </a:lnTo>
                <a:lnTo>
                  <a:pt x="3078611" y="2985837"/>
                </a:lnTo>
                <a:lnTo>
                  <a:pt x="3078611" y="3006427"/>
                </a:lnTo>
                <a:lnTo>
                  <a:pt x="3104570" y="3006427"/>
                </a:lnTo>
                <a:lnTo>
                  <a:pt x="3104570" y="3029188"/>
                </a:lnTo>
                <a:lnTo>
                  <a:pt x="3130211" y="3029188"/>
                </a:lnTo>
                <a:lnTo>
                  <a:pt x="3130211" y="3040441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1" name="Freeform 4471"/>
          <p:cNvSpPr/>
          <p:nvPr/>
        </p:nvSpPr>
        <p:spPr>
          <a:xfrm rot="0" flipH="0" flipV="0">
            <a:off x="10015004" y="5493911"/>
            <a:ext cx="1224449" cy="309849"/>
          </a:xfrm>
          <a:custGeom>
            <a:pathLst>
              <a:path w="1199985" h="303659">
                <a:moveTo>
                  <a:pt x="0" y="0"/>
                </a:moveTo>
                <a:lnTo>
                  <a:pt x="25324" y="0"/>
                </a:lnTo>
                <a:lnTo>
                  <a:pt x="25324" y="18243"/>
                </a:lnTo>
                <a:lnTo>
                  <a:pt x="50343" y="18243"/>
                </a:lnTo>
                <a:lnTo>
                  <a:pt x="50343" y="29627"/>
                </a:lnTo>
                <a:lnTo>
                  <a:pt x="75044" y="29627"/>
                </a:lnTo>
                <a:lnTo>
                  <a:pt x="75044" y="47374"/>
                </a:lnTo>
                <a:lnTo>
                  <a:pt x="99466" y="47374"/>
                </a:lnTo>
                <a:lnTo>
                  <a:pt x="99466" y="63740"/>
                </a:lnTo>
                <a:lnTo>
                  <a:pt x="123596" y="63740"/>
                </a:lnTo>
                <a:lnTo>
                  <a:pt x="123596" y="73097"/>
                </a:lnTo>
                <a:lnTo>
                  <a:pt x="147447" y="73097"/>
                </a:lnTo>
                <a:lnTo>
                  <a:pt x="147447" y="85317"/>
                </a:lnTo>
                <a:lnTo>
                  <a:pt x="171031" y="85317"/>
                </a:lnTo>
                <a:lnTo>
                  <a:pt x="171031" y="96136"/>
                </a:lnTo>
                <a:lnTo>
                  <a:pt x="194335" y="96136"/>
                </a:lnTo>
                <a:lnTo>
                  <a:pt x="194335" y="109319"/>
                </a:lnTo>
                <a:lnTo>
                  <a:pt x="217386" y="109319"/>
                </a:lnTo>
                <a:lnTo>
                  <a:pt x="217386" y="118752"/>
                </a:lnTo>
                <a:lnTo>
                  <a:pt x="240182" y="118752"/>
                </a:lnTo>
                <a:lnTo>
                  <a:pt x="240182" y="131258"/>
                </a:lnTo>
                <a:lnTo>
                  <a:pt x="262712" y="131258"/>
                </a:lnTo>
                <a:lnTo>
                  <a:pt x="262712" y="137693"/>
                </a:lnTo>
                <a:lnTo>
                  <a:pt x="285013" y="137693"/>
                </a:lnTo>
                <a:lnTo>
                  <a:pt x="285013" y="142298"/>
                </a:lnTo>
                <a:lnTo>
                  <a:pt x="307073" y="142298"/>
                </a:lnTo>
                <a:lnTo>
                  <a:pt x="307073" y="154393"/>
                </a:lnTo>
                <a:lnTo>
                  <a:pt x="328892" y="154393"/>
                </a:lnTo>
                <a:lnTo>
                  <a:pt x="328892" y="166660"/>
                </a:lnTo>
                <a:lnTo>
                  <a:pt x="350482" y="166660"/>
                </a:lnTo>
                <a:lnTo>
                  <a:pt x="350482" y="167257"/>
                </a:lnTo>
                <a:lnTo>
                  <a:pt x="371843" y="167257"/>
                </a:lnTo>
                <a:lnTo>
                  <a:pt x="371843" y="178257"/>
                </a:lnTo>
                <a:lnTo>
                  <a:pt x="392989" y="178257"/>
                </a:lnTo>
                <a:lnTo>
                  <a:pt x="392989" y="182806"/>
                </a:lnTo>
                <a:lnTo>
                  <a:pt x="413931" y="182806"/>
                </a:lnTo>
                <a:lnTo>
                  <a:pt x="413931" y="190242"/>
                </a:lnTo>
                <a:lnTo>
                  <a:pt x="434645" y="190242"/>
                </a:lnTo>
                <a:lnTo>
                  <a:pt x="434645" y="198849"/>
                </a:lnTo>
                <a:lnTo>
                  <a:pt x="455155" y="198849"/>
                </a:lnTo>
                <a:lnTo>
                  <a:pt x="455155" y="198434"/>
                </a:lnTo>
                <a:lnTo>
                  <a:pt x="475462" y="198434"/>
                </a:lnTo>
                <a:lnTo>
                  <a:pt x="475462" y="205588"/>
                </a:lnTo>
                <a:lnTo>
                  <a:pt x="495579" y="205588"/>
                </a:lnTo>
                <a:lnTo>
                  <a:pt x="495579" y="210126"/>
                </a:lnTo>
                <a:lnTo>
                  <a:pt x="515493" y="210126"/>
                </a:lnTo>
                <a:lnTo>
                  <a:pt x="515493" y="214528"/>
                </a:lnTo>
                <a:lnTo>
                  <a:pt x="535216" y="214528"/>
                </a:lnTo>
                <a:lnTo>
                  <a:pt x="535216" y="219175"/>
                </a:lnTo>
                <a:lnTo>
                  <a:pt x="554749" y="219175"/>
                </a:lnTo>
                <a:lnTo>
                  <a:pt x="554749" y="224936"/>
                </a:lnTo>
                <a:lnTo>
                  <a:pt x="574103" y="224936"/>
                </a:lnTo>
                <a:lnTo>
                  <a:pt x="574103" y="232002"/>
                </a:lnTo>
                <a:lnTo>
                  <a:pt x="593268" y="232002"/>
                </a:lnTo>
                <a:lnTo>
                  <a:pt x="593268" y="234360"/>
                </a:lnTo>
                <a:lnTo>
                  <a:pt x="612254" y="234360"/>
                </a:lnTo>
                <a:lnTo>
                  <a:pt x="612254" y="235954"/>
                </a:lnTo>
                <a:lnTo>
                  <a:pt x="631075" y="235954"/>
                </a:lnTo>
                <a:lnTo>
                  <a:pt x="631075" y="241054"/>
                </a:lnTo>
                <a:lnTo>
                  <a:pt x="649732" y="241054"/>
                </a:lnTo>
                <a:lnTo>
                  <a:pt x="649732" y="245022"/>
                </a:lnTo>
                <a:lnTo>
                  <a:pt x="668210" y="245022"/>
                </a:lnTo>
                <a:lnTo>
                  <a:pt x="668210" y="246317"/>
                </a:lnTo>
                <a:lnTo>
                  <a:pt x="686524" y="246317"/>
                </a:lnTo>
                <a:lnTo>
                  <a:pt x="686524" y="249779"/>
                </a:lnTo>
                <a:lnTo>
                  <a:pt x="704672" y="249779"/>
                </a:lnTo>
                <a:lnTo>
                  <a:pt x="704672" y="253865"/>
                </a:lnTo>
                <a:lnTo>
                  <a:pt x="722668" y="253865"/>
                </a:lnTo>
                <a:lnTo>
                  <a:pt x="722668" y="257677"/>
                </a:lnTo>
                <a:lnTo>
                  <a:pt x="740499" y="257677"/>
                </a:lnTo>
                <a:lnTo>
                  <a:pt x="740499" y="258506"/>
                </a:lnTo>
                <a:lnTo>
                  <a:pt x="758177" y="258506"/>
                </a:lnTo>
                <a:lnTo>
                  <a:pt x="758177" y="260193"/>
                </a:lnTo>
                <a:lnTo>
                  <a:pt x="775716" y="260193"/>
                </a:lnTo>
                <a:lnTo>
                  <a:pt x="775716" y="265398"/>
                </a:lnTo>
                <a:lnTo>
                  <a:pt x="793102" y="265398"/>
                </a:lnTo>
                <a:lnTo>
                  <a:pt x="793102" y="267920"/>
                </a:lnTo>
                <a:lnTo>
                  <a:pt x="810336" y="267920"/>
                </a:lnTo>
                <a:lnTo>
                  <a:pt x="810336" y="269622"/>
                </a:lnTo>
                <a:lnTo>
                  <a:pt x="827430" y="269622"/>
                </a:lnTo>
                <a:lnTo>
                  <a:pt x="827430" y="272149"/>
                </a:lnTo>
                <a:lnTo>
                  <a:pt x="844385" y="272149"/>
                </a:lnTo>
                <a:lnTo>
                  <a:pt x="844385" y="274408"/>
                </a:lnTo>
                <a:lnTo>
                  <a:pt x="861187" y="274408"/>
                </a:lnTo>
                <a:lnTo>
                  <a:pt x="861187" y="275761"/>
                </a:lnTo>
                <a:lnTo>
                  <a:pt x="877875" y="275761"/>
                </a:lnTo>
                <a:lnTo>
                  <a:pt x="877875" y="278472"/>
                </a:lnTo>
                <a:lnTo>
                  <a:pt x="894410" y="278472"/>
                </a:lnTo>
                <a:lnTo>
                  <a:pt x="894410" y="281153"/>
                </a:lnTo>
                <a:lnTo>
                  <a:pt x="910818" y="281153"/>
                </a:lnTo>
                <a:lnTo>
                  <a:pt x="910818" y="282329"/>
                </a:lnTo>
                <a:lnTo>
                  <a:pt x="927100" y="282329"/>
                </a:lnTo>
                <a:lnTo>
                  <a:pt x="927100" y="284005"/>
                </a:lnTo>
                <a:lnTo>
                  <a:pt x="943254" y="284005"/>
                </a:lnTo>
                <a:lnTo>
                  <a:pt x="943254" y="285022"/>
                </a:lnTo>
                <a:lnTo>
                  <a:pt x="959282" y="285022"/>
                </a:lnTo>
                <a:lnTo>
                  <a:pt x="959282" y="288335"/>
                </a:lnTo>
                <a:lnTo>
                  <a:pt x="975182" y="288335"/>
                </a:lnTo>
                <a:lnTo>
                  <a:pt x="975182" y="288790"/>
                </a:lnTo>
                <a:lnTo>
                  <a:pt x="990955" y="288790"/>
                </a:lnTo>
                <a:lnTo>
                  <a:pt x="990955" y="287892"/>
                </a:lnTo>
                <a:lnTo>
                  <a:pt x="1006615" y="287892"/>
                </a:lnTo>
                <a:lnTo>
                  <a:pt x="1006615" y="290780"/>
                </a:lnTo>
                <a:lnTo>
                  <a:pt x="1022147" y="290780"/>
                </a:lnTo>
                <a:lnTo>
                  <a:pt x="1022147" y="285243"/>
                </a:lnTo>
                <a:lnTo>
                  <a:pt x="1037577" y="285243"/>
                </a:lnTo>
                <a:lnTo>
                  <a:pt x="1037577" y="294897"/>
                </a:lnTo>
                <a:lnTo>
                  <a:pt x="1052881" y="294897"/>
                </a:lnTo>
                <a:lnTo>
                  <a:pt x="1052881" y="293533"/>
                </a:lnTo>
                <a:lnTo>
                  <a:pt x="1068070" y="293533"/>
                </a:lnTo>
                <a:lnTo>
                  <a:pt x="1068070" y="295263"/>
                </a:lnTo>
                <a:lnTo>
                  <a:pt x="1083158" y="295263"/>
                </a:lnTo>
                <a:lnTo>
                  <a:pt x="1083158" y="297662"/>
                </a:lnTo>
                <a:lnTo>
                  <a:pt x="1098131" y="297662"/>
                </a:lnTo>
                <a:lnTo>
                  <a:pt x="1098131" y="298157"/>
                </a:lnTo>
                <a:lnTo>
                  <a:pt x="1112990" y="298157"/>
                </a:lnTo>
                <a:lnTo>
                  <a:pt x="1112990" y="299838"/>
                </a:lnTo>
                <a:lnTo>
                  <a:pt x="1127747" y="299838"/>
                </a:lnTo>
                <a:lnTo>
                  <a:pt x="1127747" y="299020"/>
                </a:lnTo>
                <a:lnTo>
                  <a:pt x="1142403" y="299020"/>
                </a:lnTo>
                <a:lnTo>
                  <a:pt x="1142403" y="299053"/>
                </a:lnTo>
                <a:lnTo>
                  <a:pt x="1156944" y="299053"/>
                </a:lnTo>
                <a:lnTo>
                  <a:pt x="1156944" y="302681"/>
                </a:lnTo>
                <a:lnTo>
                  <a:pt x="1171397" y="302681"/>
                </a:lnTo>
                <a:lnTo>
                  <a:pt x="1171397" y="301631"/>
                </a:lnTo>
                <a:lnTo>
                  <a:pt x="1185735" y="301631"/>
                </a:lnTo>
                <a:lnTo>
                  <a:pt x="1185735" y="303659"/>
                </a:lnTo>
                <a:lnTo>
                  <a:pt x="1199985" y="30365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2" name="Freeform 4472"/>
          <p:cNvSpPr/>
          <p:nvPr/>
        </p:nvSpPr>
        <p:spPr>
          <a:xfrm rot="0" flipH="0" flipV="0">
            <a:off x="11239453" y="5803740"/>
            <a:ext cx="757344" cy="20938"/>
          </a:xfrm>
          <a:custGeom>
            <a:pathLst>
              <a:path w="742213" h="20520">
                <a:moveTo>
                  <a:pt x="0" y="21"/>
                </a:moveTo>
                <a:lnTo>
                  <a:pt x="0" y="0"/>
                </a:lnTo>
                <a:lnTo>
                  <a:pt x="14147" y="0"/>
                </a:lnTo>
                <a:lnTo>
                  <a:pt x="14147" y="2142"/>
                </a:lnTo>
                <a:lnTo>
                  <a:pt x="28194" y="2142"/>
                </a:lnTo>
                <a:lnTo>
                  <a:pt x="28194" y="1977"/>
                </a:lnTo>
                <a:lnTo>
                  <a:pt x="42151" y="1977"/>
                </a:lnTo>
                <a:lnTo>
                  <a:pt x="42151" y="2119"/>
                </a:lnTo>
                <a:lnTo>
                  <a:pt x="56007" y="2119"/>
                </a:lnTo>
                <a:lnTo>
                  <a:pt x="56007" y="4269"/>
                </a:lnTo>
                <a:lnTo>
                  <a:pt x="69774" y="4269"/>
                </a:lnTo>
                <a:lnTo>
                  <a:pt x="69774" y="3158"/>
                </a:lnTo>
                <a:lnTo>
                  <a:pt x="83451" y="3158"/>
                </a:lnTo>
                <a:lnTo>
                  <a:pt x="83451" y="4177"/>
                </a:lnTo>
                <a:lnTo>
                  <a:pt x="97028" y="4177"/>
                </a:lnTo>
                <a:lnTo>
                  <a:pt x="97028" y="6179"/>
                </a:lnTo>
                <a:lnTo>
                  <a:pt x="110528" y="6179"/>
                </a:lnTo>
                <a:lnTo>
                  <a:pt x="110528" y="5379"/>
                </a:lnTo>
                <a:lnTo>
                  <a:pt x="123926" y="5379"/>
                </a:lnTo>
                <a:lnTo>
                  <a:pt x="123926" y="7376"/>
                </a:lnTo>
                <a:lnTo>
                  <a:pt x="137249" y="7376"/>
                </a:lnTo>
                <a:lnTo>
                  <a:pt x="137249" y="6666"/>
                </a:lnTo>
                <a:lnTo>
                  <a:pt x="150482" y="6666"/>
                </a:lnTo>
                <a:lnTo>
                  <a:pt x="150482" y="8948"/>
                </a:lnTo>
                <a:lnTo>
                  <a:pt x="163639" y="8948"/>
                </a:lnTo>
                <a:lnTo>
                  <a:pt x="163639" y="6329"/>
                </a:lnTo>
                <a:lnTo>
                  <a:pt x="176695" y="6329"/>
                </a:lnTo>
                <a:lnTo>
                  <a:pt x="176695" y="9179"/>
                </a:lnTo>
                <a:lnTo>
                  <a:pt x="189674" y="9179"/>
                </a:lnTo>
                <a:lnTo>
                  <a:pt x="189674" y="8765"/>
                </a:lnTo>
                <a:lnTo>
                  <a:pt x="202577" y="8765"/>
                </a:lnTo>
                <a:lnTo>
                  <a:pt x="202577" y="10002"/>
                </a:lnTo>
                <a:lnTo>
                  <a:pt x="215405" y="10002"/>
                </a:lnTo>
                <a:lnTo>
                  <a:pt x="215405" y="10149"/>
                </a:lnTo>
                <a:lnTo>
                  <a:pt x="228143" y="10149"/>
                </a:lnTo>
                <a:lnTo>
                  <a:pt x="228143" y="9880"/>
                </a:lnTo>
                <a:lnTo>
                  <a:pt x="240805" y="9880"/>
                </a:lnTo>
                <a:lnTo>
                  <a:pt x="240805" y="4713"/>
                </a:lnTo>
                <a:lnTo>
                  <a:pt x="253390" y="4713"/>
                </a:lnTo>
                <a:lnTo>
                  <a:pt x="253390" y="11758"/>
                </a:lnTo>
                <a:lnTo>
                  <a:pt x="265900" y="11758"/>
                </a:lnTo>
                <a:lnTo>
                  <a:pt x="265900" y="11216"/>
                </a:lnTo>
                <a:lnTo>
                  <a:pt x="278320" y="11216"/>
                </a:lnTo>
                <a:lnTo>
                  <a:pt x="278320" y="12108"/>
                </a:lnTo>
                <a:lnTo>
                  <a:pt x="290677" y="12108"/>
                </a:lnTo>
                <a:lnTo>
                  <a:pt x="290677" y="12826"/>
                </a:lnTo>
                <a:lnTo>
                  <a:pt x="302958" y="12826"/>
                </a:lnTo>
                <a:lnTo>
                  <a:pt x="302958" y="11945"/>
                </a:lnTo>
                <a:lnTo>
                  <a:pt x="315176" y="11945"/>
                </a:lnTo>
                <a:lnTo>
                  <a:pt x="315176" y="13796"/>
                </a:lnTo>
                <a:lnTo>
                  <a:pt x="327304" y="13796"/>
                </a:lnTo>
                <a:lnTo>
                  <a:pt x="327304" y="13648"/>
                </a:lnTo>
                <a:lnTo>
                  <a:pt x="339382" y="13648"/>
                </a:lnTo>
                <a:lnTo>
                  <a:pt x="339382" y="14687"/>
                </a:lnTo>
                <a:lnTo>
                  <a:pt x="351371" y="14687"/>
                </a:lnTo>
                <a:lnTo>
                  <a:pt x="351371" y="12340"/>
                </a:lnTo>
                <a:lnTo>
                  <a:pt x="363296" y="12340"/>
                </a:lnTo>
                <a:lnTo>
                  <a:pt x="363296" y="14361"/>
                </a:lnTo>
                <a:lnTo>
                  <a:pt x="375158" y="14361"/>
                </a:lnTo>
                <a:lnTo>
                  <a:pt x="375158" y="14188"/>
                </a:lnTo>
                <a:lnTo>
                  <a:pt x="386943" y="14188"/>
                </a:lnTo>
                <a:lnTo>
                  <a:pt x="386943" y="14876"/>
                </a:lnTo>
                <a:lnTo>
                  <a:pt x="398665" y="14876"/>
                </a:lnTo>
                <a:lnTo>
                  <a:pt x="398665" y="15100"/>
                </a:lnTo>
                <a:lnTo>
                  <a:pt x="410311" y="15100"/>
                </a:lnTo>
                <a:lnTo>
                  <a:pt x="410311" y="14966"/>
                </a:lnTo>
                <a:lnTo>
                  <a:pt x="421907" y="14966"/>
                </a:lnTo>
                <a:lnTo>
                  <a:pt x="421907" y="15638"/>
                </a:lnTo>
                <a:lnTo>
                  <a:pt x="433425" y="15638"/>
                </a:lnTo>
                <a:lnTo>
                  <a:pt x="433425" y="14933"/>
                </a:lnTo>
                <a:lnTo>
                  <a:pt x="444894" y="14933"/>
                </a:lnTo>
                <a:lnTo>
                  <a:pt x="444894" y="16289"/>
                </a:lnTo>
                <a:lnTo>
                  <a:pt x="456285" y="16289"/>
                </a:lnTo>
                <a:lnTo>
                  <a:pt x="456285" y="16549"/>
                </a:lnTo>
                <a:lnTo>
                  <a:pt x="467614" y="16549"/>
                </a:lnTo>
                <a:lnTo>
                  <a:pt x="467614" y="16357"/>
                </a:lnTo>
                <a:lnTo>
                  <a:pt x="478892" y="16357"/>
                </a:lnTo>
                <a:lnTo>
                  <a:pt x="478892" y="16414"/>
                </a:lnTo>
                <a:lnTo>
                  <a:pt x="490093" y="16414"/>
                </a:lnTo>
                <a:lnTo>
                  <a:pt x="490093" y="17454"/>
                </a:lnTo>
                <a:lnTo>
                  <a:pt x="501243" y="17454"/>
                </a:lnTo>
                <a:lnTo>
                  <a:pt x="501243" y="16835"/>
                </a:lnTo>
                <a:lnTo>
                  <a:pt x="512331" y="16835"/>
                </a:lnTo>
                <a:lnTo>
                  <a:pt x="512331" y="17703"/>
                </a:lnTo>
                <a:lnTo>
                  <a:pt x="523354" y="17703"/>
                </a:lnTo>
                <a:lnTo>
                  <a:pt x="523354" y="17045"/>
                </a:lnTo>
                <a:lnTo>
                  <a:pt x="534327" y="17045"/>
                </a:lnTo>
                <a:lnTo>
                  <a:pt x="534327" y="17099"/>
                </a:lnTo>
                <a:lnTo>
                  <a:pt x="545236" y="17099"/>
                </a:lnTo>
                <a:lnTo>
                  <a:pt x="545236" y="18291"/>
                </a:lnTo>
                <a:lnTo>
                  <a:pt x="556095" y="18291"/>
                </a:lnTo>
                <a:lnTo>
                  <a:pt x="556095" y="17360"/>
                </a:lnTo>
                <a:lnTo>
                  <a:pt x="566890" y="17360"/>
                </a:lnTo>
                <a:lnTo>
                  <a:pt x="566890" y="18375"/>
                </a:lnTo>
                <a:lnTo>
                  <a:pt x="577621" y="18375"/>
                </a:lnTo>
                <a:lnTo>
                  <a:pt x="577621" y="18737"/>
                </a:lnTo>
                <a:lnTo>
                  <a:pt x="588315" y="18737"/>
                </a:lnTo>
                <a:lnTo>
                  <a:pt x="588315" y="18239"/>
                </a:lnTo>
                <a:lnTo>
                  <a:pt x="598932" y="18239"/>
                </a:lnTo>
                <a:lnTo>
                  <a:pt x="598932" y="18533"/>
                </a:lnTo>
                <a:lnTo>
                  <a:pt x="609511" y="18533"/>
                </a:lnTo>
                <a:lnTo>
                  <a:pt x="609511" y="18237"/>
                </a:lnTo>
                <a:lnTo>
                  <a:pt x="620026" y="18237"/>
                </a:lnTo>
                <a:lnTo>
                  <a:pt x="620026" y="18675"/>
                </a:lnTo>
                <a:lnTo>
                  <a:pt x="630491" y="18675"/>
                </a:lnTo>
                <a:lnTo>
                  <a:pt x="630491" y="18905"/>
                </a:lnTo>
                <a:lnTo>
                  <a:pt x="640905" y="18905"/>
                </a:lnTo>
                <a:lnTo>
                  <a:pt x="640905" y="19366"/>
                </a:lnTo>
                <a:lnTo>
                  <a:pt x="651269" y="19366"/>
                </a:lnTo>
                <a:lnTo>
                  <a:pt x="651269" y="19949"/>
                </a:lnTo>
                <a:lnTo>
                  <a:pt x="661568" y="19949"/>
                </a:lnTo>
                <a:lnTo>
                  <a:pt x="661568" y="19726"/>
                </a:lnTo>
                <a:lnTo>
                  <a:pt x="671830" y="19726"/>
                </a:lnTo>
                <a:lnTo>
                  <a:pt x="671830" y="19711"/>
                </a:lnTo>
                <a:lnTo>
                  <a:pt x="682028" y="19711"/>
                </a:lnTo>
                <a:lnTo>
                  <a:pt x="682028" y="19404"/>
                </a:lnTo>
                <a:lnTo>
                  <a:pt x="692188" y="19404"/>
                </a:lnTo>
                <a:lnTo>
                  <a:pt x="692188" y="19334"/>
                </a:lnTo>
                <a:lnTo>
                  <a:pt x="702297" y="19334"/>
                </a:lnTo>
                <a:lnTo>
                  <a:pt x="702297" y="20130"/>
                </a:lnTo>
                <a:lnTo>
                  <a:pt x="712343" y="20130"/>
                </a:lnTo>
                <a:lnTo>
                  <a:pt x="712343" y="20109"/>
                </a:lnTo>
                <a:lnTo>
                  <a:pt x="722350" y="20109"/>
                </a:lnTo>
                <a:lnTo>
                  <a:pt x="722350" y="20048"/>
                </a:lnTo>
                <a:lnTo>
                  <a:pt x="732307" y="20048"/>
                </a:lnTo>
                <a:lnTo>
                  <a:pt x="732307" y="19060"/>
                </a:lnTo>
                <a:lnTo>
                  <a:pt x="742213" y="19060"/>
                </a:lnTo>
                <a:lnTo>
                  <a:pt x="742213" y="2052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3" name="Freeform 4473"/>
          <p:cNvSpPr/>
          <p:nvPr/>
        </p:nvSpPr>
        <p:spPr>
          <a:xfrm rot="0" flipH="0" flipV="0">
            <a:off x="11996798" y="5824644"/>
            <a:ext cx="562663" cy="3239"/>
          </a:xfrm>
          <a:custGeom>
            <a:pathLst>
              <a:path w="551422" h="3175">
                <a:moveTo>
                  <a:pt x="0" y="34"/>
                </a:moveTo>
                <a:lnTo>
                  <a:pt x="9868" y="34"/>
                </a:lnTo>
                <a:lnTo>
                  <a:pt x="9868" y="0"/>
                </a:lnTo>
                <a:lnTo>
                  <a:pt x="19685" y="0"/>
                </a:lnTo>
                <a:lnTo>
                  <a:pt x="19685" y="455"/>
                </a:lnTo>
                <a:lnTo>
                  <a:pt x="29451" y="455"/>
                </a:lnTo>
                <a:lnTo>
                  <a:pt x="29451" y="476"/>
                </a:lnTo>
                <a:lnTo>
                  <a:pt x="39167" y="476"/>
                </a:lnTo>
                <a:lnTo>
                  <a:pt x="39167" y="371"/>
                </a:lnTo>
                <a:lnTo>
                  <a:pt x="48844" y="371"/>
                </a:lnTo>
                <a:lnTo>
                  <a:pt x="48844" y="655"/>
                </a:lnTo>
                <a:lnTo>
                  <a:pt x="58471" y="655"/>
                </a:lnTo>
                <a:lnTo>
                  <a:pt x="58471" y="94"/>
                </a:lnTo>
                <a:lnTo>
                  <a:pt x="68060" y="94"/>
                </a:lnTo>
                <a:lnTo>
                  <a:pt x="68060" y="660"/>
                </a:lnTo>
                <a:lnTo>
                  <a:pt x="77597" y="660"/>
                </a:lnTo>
                <a:lnTo>
                  <a:pt x="77597" y="494"/>
                </a:lnTo>
                <a:lnTo>
                  <a:pt x="87097" y="494"/>
                </a:lnTo>
                <a:lnTo>
                  <a:pt x="87097" y="828"/>
                </a:lnTo>
                <a:lnTo>
                  <a:pt x="96546" y="828"/>
                </a:lnTo>
                <a:lnTo>
                  <a:pt x="96546" y="574"/>
                </a:lnTo>
                <a:lnTo>
                  <a:pt x="105956" y="574"/>
                </a:lnTo>
                <a:lnTo>
                  <a:pt x="115329" y="574"/>
                </a:lnTo>
                <a:lnTo>
                  <a:pt x="115329" y="532"/>
                </a:lnTo>
                <a:lnTo>
                  <a:pt x="124651" y="532"/>
                </a:lnTo>
                <a:lnTo>
                  <a:pt x="124651" y="1162"/>
                </a:lnTo>
                <a:lnTo>
                  <a:pt x="133935" y="1162"/>
                </a:lnTo>
                <a:lnTo>
                  <a:pt x="133935" y="1168"/>
                </a:lnTo>
                <a:lnTo>
                  <a:pt x="143167" y="1168"/>
                </a:lnTo>
                <a:lnTo>
                  <a:pt x="143167" y="1145"/>
                </a:lnTo>
                <a:lnTo>
                  <a:pt x="152362" y="1145"/>
                </a:lnTo>
                <a:lnTo>
                  <a:pt x="152362" y="1138"/>
                </a:lnTo>
                <a:lnTo>
                  <a:pt x="161519" y="1138"/>
                </a:lnTo>
                <a:lnTo>
                  <a:pt x="161519" y="971"/>
                </a:lnTo>
                <a:lnTo>
                  <a:pt x="170637" y="971"/>
                </a:lnTo>
                <a:lnTo>
                  <a:pt x="170637" y="1305"/>
                </a:lnTo>
                <a:lnTo>
                  <a:pt x="179718" y="1305"/>
                </a:lnTo>
                <a:lnTo>
                  <a:pt x="179718" y="1650"/>
                </a:lnTo>
                <a:lnTo>
                  <a:pt x="188747" y="1650"/>
                </a:lnTo>
                <a:lnTo>
                  <a:pt x="188747" y="1451"/>
                </a:lnTo>
                <a:lnTo>
                  <a:pt x="197752" y="1451"/>
                </a:lnTo>
                <a:lnTo>
                  <a:pt x="197752" y="1653"/>
                </a:lnTo>
                <a:lnTo>
                  <a:pt x="206705" y="1653"/>
                </a:lnTo>
                <a:lnTo>
                  <a:pt x="206705" y="1772"/>
                </a:lnTo>
                <a:lnTo>
                  <a:pt x="215621" y="1772"/>
                </a:lnTo>
                <a:lnTo>
                  <a:pt x="215621" y="1740"/>
                </a:lnTo>
                <a:lnTo>
                  <a:pt x="224511" y="1740"/>
                </a:lnTo>
                <a:lnTo>
                  <a:pt x="224511" y="1589"/>
                </a:lnTo>
                <a:lnTo>
                  <a:pt x="233350" y="1589"/>
                </a:lnTo>
                <a:lnTo>
                  <a:pt x="233350" y="1662"/>
                </a:lnTo>
                <a:lnTo>
                  <a:pt x="242151" y="1662"/>
                </a:lnTo>
                <a:lnTo>
                  <a:pt x="242151" y="1399"/>
                </a:lnTo>
                <a:lnTo>
                  <a:pt x="250914" y="1399"/>
                </a:lnTo>
                <a:lnTo>
                  <a:pt x="250914" y="1717"/>
                </a:lnTo>
                <a:lnTo>
                  <a:pt x="259639" y="1717"/>
                </a:lnTo>
                <a:lnTo>
                  <a:pt x="259639" y="2174"/>
                </a:lnTo>
                <a:lnTo>
                  <a:pt x="268338" y="2174"/>
                </a:lnTo>
                <a:lnTo>
                  <a:pt x="268338" y="1752"/>
                </a:lnTo>
                <a:lnTo>
                  <a:pt x="276987" y="1752"/>
                </a:lnTo>
                <a:lnTo>
                  <a:pt x="276987" y="2065"/>
                </a:lnTo>
                <a:lnTo>
                  <a:pt x="285610" y="2065"/>
                </a:lnTo>
                <a:lnTo>
                  <a:pt x="285610" y="2087"/>
                </a:lnTo>
                <a:lnTo>
                  <a:pt x="294196" y="2087"/>
                </a:lnTo>
                <a:lnTo>
                  <a:pt x="294196" y="1957"/>
                </a:lnTo>
                <a:lnTo>
                  <a:pt x="302742" y="1957"/>
                </a:lnTo>
                <a:lnTo>
                  <a:pt x="302742" y="2252"/>
                </a:lnTo>
                <a:lnTo>
                  <a:pt x="311252" y="2252"/>
                </a:lnTo>
                <a:lnTo>
                  <a:pt x="311252" y="2361"/>
                </a:lnTo>
                <a:lnTo>
                  <a:pt x="319723" y="2361"/>
                </a:lnTo>
                <a:lnTo>
                  <a:pt x="319723" y="2382"/>
                </a:lnTo>
                <a:lnTo>
                  <a:pt x="328168" y="2382"/>
                </a:lnTo>
                <a:lnTo>
                  <a:pt x="328168" y="2290"/>
                </a:lnTo>
                <a:lnTo>
                  <a:pt x="336575" y="2290"/>
                </a:lnTo>
                <a:lnTo>
                  <a:pt x="336575" y="2307"/>
                </a:lnTo>
                <a:lnTo>
                  <a:pt x="344945" y="2307"/>
                </a:lnTo>
                <a:lnTo>
                  <a:pt x="344945" y="2305"/>
                </a:lnTo>
                <a:lnTo>
                  <a:pt x="353276" y="2305"/>
                </a:lnTo>
                <a:lnTo>
                  <a:pt x="353276" y="2702"/>
                </a:lnTo>
                <a:lnTo>
                  <a:pt x="361582" y="2702"/>
                </a:lnTo>
                <a:lnTo>
                  <a:pt x="361582" y="1926"/>
                </a:lnTo>
                <a:lnTo>
                  <a:pt x="369862" y="1926"/>
                </a:lnTo>
                <a:lnTo>
                  <a:pt x="369862" y="2522"/>
                </a:lnTo>
                <a:lnTo>
                  <a:pt x="378092" y="2522"/>
                </a:lnTo>
                <a:lnTo>
                  <a:pt x="378092" y="2117"/>
                </a:lnTo>
                <a:lnTo>
                  <a:pt x="386296" y="2117"/>
                </a:lnTo>
                <a:lnTo>
                  <a:pt x="386296" y="2393"/>
                </a:lnTo>
                <a:lnTo>
                  <a:pt x="394475" y="2393"/>
                </a:lnTo>
                <a:lnTo>
                  <a:pt x="394475" y="2790"/>
                </a:lnTo>
                <a:lnTo>
                  <a:pt x="402615" y="2790"/>
                </a:lnTo>
                <a:lnTo>
                  <a:pt x="402615" y="2600"/>
                </a:lnTo>
                <a:lnTo>
                  <a:pt x="410718" y="2600"/>
                </a:lnTo>
                <a:lnTo>
                  <a:pt x="410718" y="2541"/>
                </a:lnTo>
                <a:lnTo>
                  <a:pt x="418795" y="2541"/>
                </a:lnTo>
                <a:lnTo>
                  <a:pt x="418795" y="2883"/>
                </a:lnTo>
                <a:lnTo>
                  <a:pt x="426834" y="2883"/>
                </a:lnTo>
                <a:lnTo>
                  <a:pt x="426834" y="2650"/>
                </a:lnTo>
                <a:lnTo>
                  <a:pt x="434848" y="2650"/>
                </a:lnTo>
                <a:lnTo>
                  <a:pt x="434848" y="2715"/>
                </a:lnTo>
                <a:lnTo>
                  <a:pt x="442836" y="2715"/>
                </a:lnTo>
                <a:lnTo>
                  <a:pt x="442836" y="2831"/>
                </a:lnTo>
                <a:lnTo>
                  <a:pt x="450787" y="2831"/>
                </a:lnTo>
                <a:lnTo>
                  <a:pt x="450787" y="2666"/>
                </a:lnTo>
                <a:lnTo>
                  <a:pt x="458699" y="2666"/>
                </a:lnTo>
                <a:lnTo>
                  <a:pt x="458699" y="3002"/>
                </a:lnTo>
                <a:lnTo>
                  <a:pt x="466585" y="3002"/>
                </a:lnTo>
                <a:lnTo>
                  <a:pt x="466585" y="2909"/>
                </a:lnTo>
                <a:lnTo>
                  <a:pt x="474447" y="2909"/>
                </a:lnTo>
                <a:lnTo>
                  <a:pt x="474447" y="2828"/>
                </a:lnTo>
                <a:lnTo>
                  <a:pt x="482283" y="2828"/>
                </a:lnTo>
                <a:lnTo>
                  <a:pt x="482283" y="2757"/>
                </a:lnTo>
                <a:lnTo>
                  <a:pt x="490081" y="2757"/>
                </a:lnTo>
                <a:lnTo>
                  <a:pt x="490081" y="2664"/>
                </a:lnTo>
                <a:lnTo>
                  <a:pt x="497853" y="2664"/>
                </a:lnTo>
                <a:lnTo>
                  <a:pt x="497853" y="3175"/>
                </a:lnTo>
                <a:lnTo>
                  <a:pt x="505587" y="3175"/>
                </a:lnTo>
                <a:lnTo>
                  <a:pt x="505587" y="2991"/>
                </a:lnTo>
                <a:lnTo>
                  <a:pt x="513296" y="2991"/>
                </a:lnTo>
                <a:lnTo>
                  <a:pt x="513296" y="2780"/>
                </a:lnTo>
                <a:lnTo>
                  <a:pt x="520980" y="2780"/>
                </a:lnTo>
                <a:lnTo>
                  <a:pt x="520980" y="2935"/>
                </a:lnTo>
                <a:lnTo>
                  <a:pt x="528638" y="2935"/>
                </a:lnTo>
                <a:lnTo>
                  <a:pt x="528638" y="3104"/>
                </a:lnTo>
                <a:lnTo>
                  <a:pt x="536258" y="3104"/>
                </a:lnTo>
                <a:lnTo>
                  <a:pt x="536258" y="2810"/>
                </a:lnTo>
                <a:lnTo>
                  <a:pt x="543853" y="2810"/>
                </a:lnTo>
                <a:lnTo>
                  <a:pt x="543853" y="2929"/>
                </a:lnTo>
                <a:lnTo>
                  <a:pt x="551422" y="292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4" name="Freeform 4474"/>
          <p:cNvSpPr/>
          <p:nvPr/>
        </p:nvSpPr>
        <p:spPr>
          <a:xfrm rot="0" flipH="0" flipV="0">
            <a:off x="12559462" y="5827632"/>
            <a:ext cx="212408" cy="726"/>
          </a:xfrm>
          <a:custGeom>
            <a:pathLst>
              <a:path w="208165" h="712">
                <a:moveTo>
                  <a:pt x="0" y="0"/>
                </a:moveTo>
                <a:lnTo>
                  <a:pt x="0" y="69"/>
                </a:lnTo>
                <a:lnTo>
                  <a:pt x="7544" y="69"/>
                </a:lnTo>
                <a:lnTo>
                  <a:pt x="7544" y="242"/>
                </a:lnTo>
                <a:lnTo>
                  <a:pt x="15062" y="242"/>
                </a:lnTo>
                <a:lnTo>
                  <a:pt x="15062" y="203"/>
                </a:lnTo>
                <a:lnTo>
                  <a:pt x="22542" y="203"/>
                </a:lnTo>
                <a:lnTo>
                  <a:pt x="22542" y="346"/>
                </a:lnTo>
                <a:lnTo>
                  <a:pt x="30010" y="346"/>
                </a:lnTo>
                <a:lnTo>
                  <a:pt x="30010" y="237"/>
                </a:lnTo>
                <a:lnTo>
                  <a:pt x="37439" y="237"/>
                </a:lnTo>
                <a:lnTo>
                  <a:pt x="37439" y="308"/>
                </a:lnTo>
                <a:lnTo>
                  <a:pt x="44843" y="308"/>
                </a:lnTo>
                <a:lnTo>
                  <a:pt x="44843" y="511"/>
                </a:lnTo>
                <a:lnTo>
                  <a:pt x="52222" y="511"/>
                </a:lnTo>
                <a:lnTo>
                  <a:pt x="52222" y="422"/>
                </a:lnTo>
                <a:lnTo>
                  <a:pt x="59575" y="422"/>
                </a:lnTo>
                <a:lnTo>
                  <a:pt x="59575" y="294"/>
                </a:lnTo>
                <a:lnTo>
                  <a:pt x="66890" y="294"/>
                </a:lnTo>
                <a:lnTo>
                  <a:pt x="66890" y="316"/>
                </a:lnTo>
                <a:lnTo>
                  <a:pt x="74193" y="316"/>
                </a:lnTo>
                <a:lnTo>
                  <a:pt x="74193" y="509"/>
                </a:lnTo>
                <a:lnTo>
                  <a:pt x="81470" y="509"/>
                </a:lnTo>
                <a:lnTo>
                  <a:pt x="81470" y="665"/>
                </a:lnTo>
                <a:lnTo>
                  <a:pt x="88722" y="665"/>
                </a:lnTo>
                <a:lnTo>
                  <a:pt x="88722" y="523"/>
                </a:lnTo>
                <a:lnTo>
                  <a:pt x="95935" y="523"/>
                </a:lnTo>
                <a:lnTo>
                  <a:pt x="95935" y="582"/>
                </a:lnTo>
                <a:lnTo>
                  <a:pt x="103136" y="582"/>
                </a:lnTo>
                <a:lnTo>
                  <a:pt x="103136" y="325"/>
                </a:lnTo>
                <a:lnTo>
                  <a:pt x="110312" y="325"/>
                </a:lnTo>
                <a:lnTo>
                  <a:pt x="110312" y="580"/>
                </a:lnTo>
                <a:lnTo>
                  <a:pt x="117462" y="580"/>
                </a:lnTo>
                <a:lnTo>
                  <a:pt x="117462" y="450"/>
                </a:lnTo>
                <a:lnTo>
                  <a:pt x="124574" y="450"/>
                </a:lnTo>
                <a:lnTo>
                  <a:pt x="124574" y="483"/>
                </a:lnTo>
                <a:lnTo>
                  <a:pt x="131673" y="483"/>
                </a:lnTo>
                <a:lnTo>
                  <a:pt x="131673" y="488"/>
                </a:lnTo>
                <a:lnTo>
                  <a:pt x="138747" y="488"/>
                </a:lnTo>
                <a:lnTo>
                  <a:pt x="138747" y="312"/>
                </a:lnTo>
                <a:lnTo>
                  <a:pt x="145796" y="312"/>
                </a:lnTo>
                <a:lnTo>
                  <a:pt x="145796" y="548"/>
                </a:lnTo>
                <a:lnTo>
                  <a:pt x="152818" y="548"/>
                </a:lnTo>
                <a:lnTo>
                  <a:pt x="152818" y="638"/>
                </a:lnTo>
                <a:lnTo>
                  <a:pt x="159816" y="638"/>
                </a:lnTo>
                <a:lnTo>
                  <a:pt x="159816" y="411"/>
                </a:lnTo>
                <a:lnTo>
                  <a:pt x="166801" y="411"/>
                </a:lnTo>
                <a:lnTo>
                  <a:pt x="166801" y="508"/>
                </a:lnTo>
                <a:lnTo>
                  <a:pt x="173748" y="508"/>
                </a:lnTo>
                <a:lnTo>
                  <a:pt x="173748" y="473"/>
                </a:lnTo>
                <a:lnTo>
                  <a:pt x="180683" y="473"/>
                </a:lnTo>
                <a:lnTo>
                  <a:pt x="180683" y="712"/>
                </a:lnTo>
                <a:lnTo>
                  <a:pt x="187592" y="712"/>
                </a:lnTo>
                <a:lnTo>
                  <a:pt x="187592" y="631"/>
                </a:lnTo>
                <a:lnTo>
                  <a:pt x="194475" y="631"/>
                </a:lnTo>
                <a:lnTo>
                  <a:pt x="194475" y="410"/>
                </a:lnTo>
                <a:lnTo>
                  <a:pt x="201333" y="410"/>
                </a:lnTo>
                <a:lnTo>
                  <a:pt x="201333" y="435"/>
                </a:lnTo>
                <a:lnTo>
                  <a:pt x="208165" y="43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5" name="Freeform 4475"/>
          <p:cNvSpPr/>
          <p:nvPr/>
        </p:nvSpPr>
        <p:spPr>
          <a:xfrm rot="0" flipH="0" flipV="0">
            <a:off x="6820977" y="2391485"/>
            <a:ext cx="3194026" cy="3437578"/>
          </a:xfrm>
          <a:custGeom>
            <a:pathLst>
              <a:path w="3130211" h="3368897">
                <a:moveTo>
                  <a:pt x="0" y="3368897"/>
                </a:moveTo>
                <a:lnTo>
                  <a:pt x="0" y="3305284"/>
                </a:lnTo>
                <a:lnTo>
                  <a:pt x="113982" y="3305284"/>
                </a:lnTo>
                <a:lnTo>
                  <a:pt x="113982" y="3271836"/>
                </a:lnTo>
                <a:lnTo>
                  <a:pt x="221962" y="3271836"/>
                </a:lnTo>
                <a:lnTo>
                  <a:pt x="221962" y="3194105"/>
                </a:lnTo>
                <a:lnTo>
                  <a:pt x="324540" y="3194105"/>
                </a:lnTo>
                <a:lnTo>
                  <a:pt x="324540" y="2916073"/>
                </a:lnTo>
                <a:lnTo>
                  <a:pt x="422241" y="2916073"/>
                </a:lnTo>
                <a:lnTo>
                  <a:pt x="422241" y="1500441"/>
                </a:lnTo>
                <a:lnTo>
                  <a:pt x="515484" y="1500441"/>
                </a:lnTo>
                <a:lnTo>
                  <a:pt x="515484" y="0"/>
                </a:lnTo>
                <a:lnTo>
                  <a:pt x="604689" y="0"/>
                </a:lnTo>
                <a:lnTo>
                  <a:pt x="604689" y="2567622"/>
                </a:lnTo>
                <a:lnTo>
                  <a:pt x="690160" y="2567622"/>
                </a:lnTo>
                <a:lnTo>
                  <a:pt x="690160" y="3024901"/>
                </a:lnTo>
                <a:lnTo>
                  <a:pt x="772227" y="3024901"/>
                </a:lnTo>
                <a:lnTo>
                  <a:pt x="772227" y="3086526"/>
                </a:lnTo>
                <a:lnTo>
                  <a:pt x="851120" y="3086526"/>
                </a:lnTo>
                <a:lnTo>
                  <a:pt x="851120" y="3058412"/>
                </a:lnTo>
                <a:lnTo>
                  <a:pt x="927104" y="3058412"/>
                </a:lnTo>
                <a:lnTo>
                  <a:pt x="927104" y="2995702"/>
                </a:lnTo>
                <a:lnTo>
                  <a:pt x="1000370" y="2995702"/>
                </a:lnTo>
                <a:lnTo>
                  <a:pt x="1000370" y="2941202"/>
                </a:lnTo>
                <a:lnTo>
                  <a:pt x="1071096" y="2941202"/>
                </a:lnTo>
                <a:lnTo>
                  <a:pt x="1071096" y="2907458"/>
                </a:lnTo>
                <a:lnTo>
                  <a:pt x="1139486" y="2907458"/>
                </a:lnTo>
                <a:lnTo>
                  <a:pt x="1139486" y="2884792"/>
                </a:lnTo>
                <a:lnTo>
                  <a:pt x="1205653" y="2884792"/>
                </a:lnTo>
                <a:lnTo>
                  <a:pt x="1205653" y="2863089"/>
                </a:lnTo>
                <a:lnTo>
                  <a:pt x="1269763" y="2863089"/>
                </a:lnTo>
                <a:lnTo>
                  <a:pt x="1269763" y="2862590"/>
                </a:lnTo>
                <a:lnTo>
                  <a:pt x="1331916" y="2862590"/>
                </a:lnTo>
                <a:lnTo>
                  <a:pt x="1331916" y="2868932"/>
                </a:lnTo>
                <a:lnTo>
                  <a:pt x="1392254" y="2868932"/>
                </a:lnTo>
                <a:lnTo>
                  <a:pt x="1392254" y="2881434"/>
                </a:lnTo>
                <a:lnTo>
                  <a:pt x="1450864" y="2881434"/>
                </a:lnTo>
                <a:lnTo>
                  <a:pt x="1450864" y="2893251"/>
                </a:lnTo>
                <a:lnTo>
                  <a:pt x="1507837" y="2893251"/>
                </a:lnTo>
                <a:lnTo>
                  <a:pt x="1507837" y="2903070"/>
                </a:lnTo>
                <a:lnTo>
                  <a:pt x="1563285" y="2903070"/>
                </a:lnTo>
                <a:lnTo>
                  <a:pt x="1563285" y="2911557"/>
                </a:lnTo>
                <a:lnTo>
                  <a:pt x="1617260" y="2911557"/>
                </a:lnTo>
                <a:lnTo>
                  <a:pt x="1617260" y="2917905"/>
                </a:lnTo>
                <a:lnTo>
                  <a:pt x="1669863" y="2917905"/>
                </a:lnTo>
                <a:lnTo>
                  <a:pt x="1669863" y="2927639"/>
                </a:lnTo>
                <a:lnTo>
                  <a:pt x="1721146" y="2927639"/>
                </a:lnTo>
                <a:lnTo>
                  <a:pt x="1721146" y="2918655"/>
                </a:lnTo>
                <a:lnTo>
                  <a:pt x="1771171" y="2918655"/>
                </a:lnTo>
                <a:lnTo>
                  <a:pt x="1771171" y="2907329"/>
                </a:lnTo>
                <a:lnTo>
                  <a:pt x="1820015" y="2907329"/>
                </a:lnTo>
                <a:lnTo>
                  <a:pt x="1820015" y="2864241"/>
                </a:lnTo>
                <a:lnTo>
                  <a:pt x="1867717" y="2864241"/>
                </a:lnTo>
                <a:lnTo>
                  <a:pt x="1867717" y="2763850"/>
                </a:lnTo>
                <a:lnTo>
                  <a:pt x="1914338" y="2763850"/>
                </a:lnTo>
                <a:lnTo>
                  <a:pt x="1914338" y="2529052"/>
                </a:lnTo>
                <a:lnTo>
                  <a:pt x="1959919" y="2529052"/>
                </a:lnTo>
                <a:lnTo>
                  <a:pt x="1959919" y="2129307"/>
                </a:lnTo>
                <a:lnTo>
                  <a:pt x="2004508" y="2129307"/>
                </a:lnTo>
                <a:lnTo>
                  <a:pt x="2004508" y="1809356"/>
                </a:lnTo>
                <a:lnTo>
                  <a:pt x="2048158" y="1809356"/>
                </a:lnTo>
                <a:lnTo>
                  <a:pt x="2048158" y="1637703"/>
                </a:lnTo>
                <a:lnTo>
                  <a:pt x="2090894" y="1637703"/>
                </a:lnTo>
                <a:lnTo>
                  <a:pt x="2090894" y="1594866"/>
                </a:lnTo>
                <a:lnTo>
                  <a:pt x="2132753" y="1594866"/>
                </a:lnTo>
                <a:lnTo>
                  <a:pt x="2132753" y="1599272"/>
                </a:lnTo>
                <a:lnTo>
                  <a:pt x="2173774" y="1599272"/>
                </a:lnTo>
                <a:lnTo>
                  <a:pt x="2173774" y="1638274"/>
                </a:lnTo>
                <a:lnTo>
                  <a:pt x="2213995" y="1638274"/>
                </a:lnTo>
                <a:lnTo>
                  <a:pt x="2213995" y="1687360"/>
                </a:lnTo>
                <a:lnTo>
                  <a:pt x="2253441" y="1687360"/>
                </a:lnTo>
                <a:lnTo>
                  <a:pt x="2253441" y="1763268"/>
                </a:lnTo>
                <a:lnTo>
                  <a:pt x="2292151" y="1763268"/>
                </a:lnTo>
                <a:lnTo>
                  <a:pt x="2292151" y="1840026"/>
                </a:lnTo>
                <a:lnTo>
                  <a:pt x="2330136" y="1840026"/>
                </a:lnTo>
                <a:lnTo>
                  <a:pt x="2330136" y="1919465"/>
                </a:lnTo>
                <a:lnTo>
                  <a:pt x="2367436" y="1919465"/>
                </a:lnTo>
                <a:lnTo>
                  <a:pt x="2367436" y="1991144"/>
                </a:lnTo>
                <a:lnTo>
                  <a:pt x="2404063" y="1991144"/>
                </a:lnTo>
                <a:lnTo>
                  <a:pt x="2404063" y="2065616"/>
                </a:lnTo>
                <a:lnTo>
                  <a:pt x="2440042" y="2065616"/>
                </a:lnTo>
                <a:lnTo>
                  <a:pt x="2440042" y="2141867"/>
                </a:lnTo>
                <a:lnTo>
                  <a:pt x="2475411" y="2141867"/>
                </a:lnTo>
                <a:lnTo>
                  <a:pt x="2475411" y="2211971"/>
                </a:lnTo>
                <a:lnTo>
                  <a:pt x="2510184" y="2211971"/>
                </a:lnTo>
                <a:lnTo>
                  <a:pt x="2510184" y="2283637"/>
                </a:lnTo>
                <a:lnTo>
                  <a:pt x="2544360" y="2283637"/>
                </a:lnTo>
                <a:lnTo>
                  <a:pt x="2544360" y="2347798"/>
                </a:lnTo>
                <a:lnTo>
                  <a:pt x="2577990" y="2347798"/>
                </a:lnTo>
                <a:lnTo>
                  <a:pt x="2577990" y="2409952"/>
                </a:lnTo>
                <a:lnTo>
                  <a:pt x="2611073" y="2409952"/>
                </a:lnTo>
                <a:lnTo>
                  <a:pt x="2611073" y="2465717"/>
                </a:lnTo>
                <a:lnTo>
                  <a:pt x="2643636" y="2465717"/>
                </a:lnTo>
                <a:lnTo>
                  <a:pt x="2643636" y="2516289"/>
                </a:lnTo>
                <a:lnTo>
                  <a:pt x="2675691" y="2516289"/>
                </a:lnTo>
                <a:lnTo>
                  <a:pt x="2675691" y="2566936"/>
                </a:lnTo>
                <a:lnTo>
                  <a:pt x="2707238" y="2566936"/>
                </a:lnTo>
                <a:lnTo>
                  <a:pt x="2707238" y="2610002"/>
                </a:lnTo>
                <a:lnTo>
                  <a:pt x="2738327" y="2610002"/>
                </a:lnTo>
                <a:lnTo>
                  <a:pt x="2738327" y="2662339"/>
                </a:lnTo>
                <a:lnTo>
                  <a:pt x="2768934" y="2662339"/>
                </a:lnTo>
                <a:lnTo>
                  <a:pt x="2768934" y="2694927"/>
                </a:lnTo>
                <a:lnTo>
                  <a:pt x="2799096" y="2694927"/>
                </a:lnTo>
                <a:lnTo>
                  <a:pt x="2799096" y="2740025"/>
                </a:lnTo>
                <a:lnTo>
                  <a:pt x="2828827" y="2740025"/>
                </a:lnTo>
                <a:lnTo>
                  <a:pt x="2828827" y="2769146"/>
                </a:lnTo>
                <a:lnTo>
                  <a:pt x="2858139" y="2769146"/>
                </a:lnTo>
                <a:lnTo>
                  <a:pt x="2858139" y="2804800"/>
                </a:lnTo>
                <a:lnTo>
                  <a:pt x="2887018" y="2804800"/>
                </a:lnTo>
                <a:lnTo>
                  <a:pt x="2887018" y="2838441"/>
                </a:lnTo>
                <a:lnTo>
                  <a:pt x="2915518" y="2838441"/>
                </a:lnTo>
                <a:lnTo>
                  <a:pt x="2915518" y="2864251"/>
                </a:lnTo>
                <a:lnTo>
                  <a:pt x="2943610" y="2864251"/>
                </a:lnTo>
                <a:lnTo>
                  <a:pt x="2943610" y="2897040"/>
                </a:lnTo>
                <a:lnTo>
                  <a:pt x="2971334" y="2897040"/>
                </a:lnTo>
                <a:lnTo>
                  <a:pt x="2971334" y="2919201"/>
                </a:lnTo>
                <a:lnTo>
                  <a:pt x="2998677" y="2919201"/>
                </a:lnTo>
                <a:lnTo>
                  <a:pt x="2998677" y="2941977"/>
                </a:lnTo>
                <a:lnTo>
                  <a:pt x="3025665" y="2941977"/>
                </a:lnTo>
                <a:lnTo>
                  <a:pt x="3025665" y="2970208"/>
                </a:lnTo>
                <a:lnTo>
                  <a:pt x="3052309" y="2970208"/>
                </a:lnTo>
                <a:lnTo>
                  <a:pt x="3052309" y="2985837"/>
                </a:lnTo>
                <a:lnTo>
                  <a:pt x="3078611" y="2985837"/>
                </a:lnTo>
                <a:lnTo>
                  <a:pt x="3078611" y="3006427"/>
                </a:lnTo>
                <a:lnTo>
                  <a:pt x="3104570" y="3006427"/>
                </a:lnTo>
                <a:lnTo>
                  <a:pt x="3104570" y="3029188"/>
                </a:lnTo>
                <a:lnTo>
                  <a:pt x="3130211" y="3029188"/>
                </a:lnTo>
                <a:lnTo>
                  <a:pt x="3130211" y="3040441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6" name="Freeform 4476"/>
          <p:cNvSpPr/>
          <p:nvPr/>
        </p:nvSpPr>
        <p:spPr>
          <a:xfrm rot="0" flipH="0" flipV="0">
            <a:off x="10015004" y="5493911"/>
            <a:ext cx="1224449" cy="309849"/>
          </a:xfrm>
          <a:custGeom>
            <a:pathLst>
              <a:path w="1199985" h="303659">
                <a:moveTo>
                  <a:pt x="0" y="0"/>
                </a:moveTo>
                <a:lnTo>
                  <a:pt x="25324" y="0"/>
                </a:lnTo>
                <a:lnTo>
                  <a:pt x="25324" y="18243"/>
                </a:lnTo>
                <a:lnTo>
                  <a:pt x="50343" y="18243"/>
                </a:lnTo>
                <a:lnTo>
                  <a:pt x="50343" y="29627"/>
                </a:lnTo>
                <a:lnTo>
                  <a:pt x="75044" y="29627"/>
                </a:lnTo>
                <a:lnTo>
                  <a:pt x="75044" y="47374"/>
                </a:lnTo>
                <a:lnTo>
                  <a:pt x="99466" y="47374"/>
                </a:lnTo>
                <a:lnTo>
                  <a:pt x="99466" y="63740"/>
                </a:lnTo>
                <a:lnTo>
                  <a:pt x="123596" y="63740"/>
                </a:lnTo>
                <a:lnTo>
                  <a:pt x="123596" y="73097"/>
                </a:lnTo>
                <a:lnTo>
                  <a:pt x="147447" y="73097"/>
                </a:lnTo>
                <a:lnTo>
                  <a:pt x="147447" y="85317"/>
                </a:lnTo>
                <a:lnTo>
                  <a:pt x="171031" y="85317"/>
                </a:lnTo>
                <a:lnTo>
                  <a:pt x="171031" y="96136"/>
                </a:lnTo>
                <a:lnTo>
                  <a:pt x="194335" y="96136"/>
                </a:lnTo>
                <a:lnTo>
                  <a:pt x="194335" y="109319"/>
                </a:lnTo>
                <a:lnTo>
                  <a:pt x="217386" y="109319"/>
                </a:lnTo>
                <a:lnTo>
                  <a:pt x="217386" y="118752"/>
                </a:lnTo>
                <a:lnTo>
                  <a:pt x="240182" y="118752"/>
                </a:lnTo>
                <a:lnTo>
                  <a:pt x="240182" y="131258"/>
                </a:lnTo>
                <a:lnTo>
                  <a:pt x="262712" y="131258"/>
                </a:lnTo>
                <a:lnTo>
                  <a:pt x="262712" y="137693"/>
                </a:lnTo>
                <a:lnTo>
                  <a:pt x="285013" y="137693"/>
                </a:lnTo>
                <a:lnTo>
                  <a:pt x="285013" y="142298"/>
                </a:lnTo>
                <a:lnTo>
                  <a:pt x="307073" y="142298"/>
                </a:lnTo>
                <a:lnTo>
                  <a:pt x="307073" y="154393"/>
                </a:lnTo>
                <a:lnTo>
                  <a:pt x="328892" y="154393"/>
                </a:lnTo>
                <a:lnTo>
                  <a:pt x="328892" y="166660"/>
                </a:lnTo>
                <a:lnTo>
                  <a:pt x="350482" y="166660"/>
                </a:lnTo>
                <a:lnTo>
                  <a:pt x="350482" y="167257"/>
                </a:lnTo>
                <a:lnTo>
                  <a:pt x="371843" y="167257"/>
                </a:lnTo>
                <a:lnTo>
                  <a:pt x="371843" y="178257"/>
                </a:lnTo>
                <a:lnTo>
                  <a:pt x="392989" y="178257"/>
                </a:lnTo>
                <a:lnTo>
                  <a:pt x="392989" y="182806"/>
                </a:lnTo>
                <a:lnTo>
                  <a:pt x="413931" y="182806"/>
                </a:lnTo>
                <a:lnTo>
                  <a:pt x="413931" y="190242"/>
                </a:lnTo>
                <a:lnTo>
                  <a:pt x="434645" y="190242"/>
                </a:lnTo>
                <a:lnTo>
                  <a:pt x="434645" y="198849"/>
                </a:lnTo>
                <a:lnTo>
                  <a:pt x="455155" y="198849"/>
                </a:lnTo>
                <a:lnTo>
                  <a:pt x="455155" y="198434"/>
                </a:lnTo>
                <a:lnTo>
                  <a:pt x="475462" y="198434"/>
                </a:lnTo>
                <a:lnTo>
                  <a:pt x="475462" y="205588"/>
                </a:lnTo>
                <a:lnTo>
                  <a:pt x="495579" y="205588"/>
                </a:lnTo>
                <a:lnTo>
                  <a:pt x="495579" y="210126"/>
                </a:lnTo>
                <a:lnTo>
                  <a:pt x="515493" y="210126"/>
                </a:lnTo>
                <a:lnTo>
                  <a:pt x="515493" y="214528"/>
                </a:lnTo>
                <a:lnTo>
                  <a:pt x="535216" y="214528"/>
                </a:lnTo>
                <a:lnTo>
                  <a:pt x="535216" y="219175"/>
                </a:lnTo>
                <a:lnTo>
                  <a:pt x="554749" y="219175"/>
                </a:lnTo>
                <a:lnTo>
                  <a:pt x="554749" y="224936"/>
                </a:lnTo>
                <a:lnTo>
                  <a:pt x="574103" y="224936"/>
                </a:lnTo>
                <a:lnTo>
                  <a:pt x="574103" y="232002"/>
                </a:lnTo>
                <a:lnTo>
                  <a:pt x="593268" y="232002"/>
                </a:lnTo>
                <a:lnTo>
                  <a:pt x="593268" y="234360"/>
                </a:lnTo>
                <a:lnTo>
                  <a:pt x="612254" y="234360"/>
                </a:lnTo>
                <a:lnTo>
                  <a:pt x="612254" y="235954"/>
                </a:lnTo>
                <a:lnTo>
                  <a:pt x="631075" y="235954"/>
                </a:lnTo>
                <a:lnTo>
                  <a:pt x="631075" y="241054"/>
                </a:lnTo>
                <a:lnTo>
                  <a:pt x="649732" y="241054"/>
                </a:lnTo>
                <a:lnTo>
                  <a:pt x="649732" y="245022"/>
                </a:lnTo>
                <a:lnTo>
                  <a:pt x="668210" y="245022"/>
                </a:lnTo>
                <a:lnTo>
                  <a:pt x="668210" y="246317"/>
                </a:lnTo>
                <a:lnTo>
                  <a:pt x="686524" y="246317"/>
                </a:lnTo>
                <a:lnTo>
                  <a:pt x="686524" y="249779"/>
                </a:lnTo>
                <a:lnTo>
                  <a:pt x="704672" y="249779"/>
                </a:lnTo>
                <a:lnTo>
                  <a:pt x="704672" y="253865"/>
                </a:lnTo>
                <a:lnTo>
                  <a:pt x="722668" y="253865"/>
                </a:lnTo>
                <a:lnTo>
                  <a:pt x="722668" y="257677"/>
                </a:lnTo>
                <a:lnTo>
                  <a:pt x="740499" y="257677"/>
                </a:lnTo>
                <a:lnTo>
                  <a:pt x="740499" y="258506"/>
                </a:lnTo>
                <a:lnTo>
                  <a:pt x="758177" y="258506"/>
                </a:lnTo>
                <a:lnTo>
                  <a:pt x="758177" y="260193"/>
                </a:lnTo>
                <a:lnTo>
                  <a:pt x="775716" y="260193"/>
                </a:lnTo>
                <a:lnTo>
                  <a:pt x="775716" y="265398"/>
                </a:lnTo>
                <a:lnTo>
                  <a:pt x="793102" y="265398"/>
                </a:lnTo>
                <a:lnTo>
                  <a:pt x="793102" y="267920"/>
                </a:lnTo>
                <a:lnTo>
                  <a:pt x="810336" y="267920"/>
                </a:lnTo>
                <a:lnTo>
                  <a:pt x="810336" y="269622"/>
                </a:lnTo>
                <a:lnTo>
                  <a:pt x="827430" y="269622"/>
                </a:lnTo>
                <a:lnTo>
                  <a:pt x="827430" y="272149"/>
                </a:lnTo>
                <a:lnTo>
                  <a:pt x="844385" y="272149"/>
                </a:lnTo>
                <a:lnTo>
                  <a:pt x="844385" y="274408"/>
                </a:lnTo>
                <a:lnTo>
                  <a:pt x="861187" y="274408"/>
                </a:lnTo>
                <a:lnTo>
                  <a:pt x="861187" y="275761"/>
                </a:lnTo>
                <a:lnTo>
                  <a:pt x="877875" y="275761"/>
                </a:lnTo>
                <a:lnTo>
                  <a:pt x="877875" y="278472"/>
                </a:lnTo>
                <a:lnTo>
                  <a:pt x="894410" y="278472"/>
                </a:lnTo>
                <a:lnTo>
                  <a:pt x="894410" y="281153"/>
                </a:lnTo>
                <a:lnTo>
                  <a:pt x="910818" y="281153"/>
                </a:lnTo>
                <a:lnTo>
                  <a:pt x="910818" y="282329"/>
                </a:lnTo>
                <a:lnTo>
                  <a:pt x="927100" y="282329"/>
                </a:lnTo>
                <a:lnTo>
                  <a:pt x="927100" y="284005"/>
                </a:lnTo>
                <a:lnTo>
                  <a:pt x="943254" y="284005"/>
                </a:lnTo>
                <a:lnTo>
                  <a:pt x="943254" y="285022"/>
                </a:lnTo>
                <a:lnTo>
                  <a:pt x="959282" y="285022"/>
                </a:lnTo>
                <a:lnTo>
                  <a:pt x="959282" y="288335"/>
                </a:lnTo>
                <a:lnTo>
                  <a:pt x="975182" y="288335"/>
                </a:lnTo>
                <a:lnTo>
                  <a:pt x="975182" y="288790"/>
                </a:lnTo>
                <a:lnTo>
                  <a:pt x="990955" y="288790"/>
                </a:lnTo>
                <a:lnTo>
                  <a:pt x="990955" y="287892"/>
                </a:lnTo>
                <a:lnTo>
                  <a:pt x="1006615" y="287892"/>
                </a:lnTo>
                <a:lnTo>
                  <a:pt x="1006615" y="290780"/>
                </a:lnTo>
                <a:lnTo>
                  <a:pt x="1022147" y="290780"/>
                </a:lnTo>
                <a:lnTo>
                  <a:pt x="1022147" y="285243"/>
                </a:lnTo>
                <a:lnTo>
                  <a:pt x="1037577" y="285243"/>
                </a:lnTo>
                <a:lnTo>
                  <a:pt x="1037577" y="294897"/>
                </a:lnTo>
                <a:lnTo>
                  <a:pt x="1052881" y="294897"/>
                </a:lnTo>
                <a:lnTo>
                  <a:pt x="1052881" y="293533"/>
                </a:lnTo>
                <a:lnTo>
                  <a:pt x="1068070" y="293533"/>
                </a:lnTo>
                <a:lnTo>
                  <a:pt x="1068070" y="295263"/>
                </a:lnTo>
                <a:lnTo>
                  <a:pt x="1083158" y="295263"/>
                </a:lnTo>
                <a:lnTo>
                  <a:pt x="1083158" y="297662"/>
                </a:lnTo>
                <a:lnTo>
                  <a:pt x="1098131" y="297662"/>
                </a:lnTo>
                <a:lnTo>
                  <a:pt x="1098131" y="298157"/>
                </a:lnTo>
                <a:lnTo>
                  <a:pt x="1112990" y="298157"/>
                </a:lnTo>
                <a:lnTo>
                  <a:pt x="1112990" y="299838"/>
                </a:lnTo>
                <a:lnTo>
                  <a:pt x="1127747" y="299838"/>
                </a:lnTo>
                <a:lnTo>
                  <a:pt x="1127747" y="299020"/>
                </a:lnTo>
                <a:lnTo>
                  <a:pt x="1142403" y="299020"/>
                </a:lnTo>
                <a:lnTo>
                  <a:pt x="1142403" y="299053"/>
                </a:lnTo>
                <a:lnTo>
                  <a:pt x="1156944" y="299053"/>
                </a:lnTo>
                <a:lnTo>
                  <a:pt x="1156944" y="302681"/>
                </a:lnTo>
                <a:lnTo>
                  <a:pt x="1171397" y="302681"/>
                </a:lnTo>
                <a:lnTo>
                  <a:pt x="1171397" y="301631"/>
                </a:lnTo>
                <a:lnTo>
                  <a:pt x="1185735" y="301631"/>
                </a:lnTo>
                <a:lnTo>
                  <a:pt x="1185735" y="303659"/>
                </a:lnTo>
                <a:lnTo>
                  <a:pt x="1199985" y="30365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7" name="Freeform 4477"/>
          <p:cNvSpPr/>
          <p:nvPr/>
        </p:nvSpPr>
        <p:spPr>
          <a:xfrm rot="0" flipH="0" flipV="0">
            <a:off x="11239453" y="5803740"/>
            <a:ext cx="757344" cy="20938"/>
          </a:xfrm>
          <a:custGeom>
            <a:pathLst>
              <a:path w="742213" h="20520">
                <a:moveTo>
                  <a:pt x="0" y="21"/>
                </a:moveTo>
                <a:lnTo>
                  <a:pt x="0" y="0"/>
                </a:lnTo>
                <a:lnTo>
                  <a:pt x="14147" y="0"/>
                </a:lnTo>
                <a:lnTo>
                  <a:pt x="14147" y="2142"/>
                </a:lnTo>
                <a:lnTo>
                  <a:pt x="28194" y="2142"/>
                </a:lnTo>
                <a:lnTo>
                  <a:pt x="28194" y="1977"/>
                </a:lnTo>
                <a:lnTo>
                  <a:pt x="42151" y="1977"/>
                </a:lnTo>
                <a:lnTo>
                  <a:pt x="42151" y="2119"/>
                </a:lnTo>
                <a:lnTo>
                  <a:pt x="56007" y="2119"/>
                </a:lnTo>
                <a:lnTo>
                  <a:pt x="56007" y="4269"/>
                </a:lnTo>
                <a:lnTo>
                  <a:pt x="69774" y="4269"/>
                </a:lnTo>
                <a:lnTo>
                  <a:pt x="69774" y="3158"/>
                </a:lnTo>
                <a:lnTo>
                  <a:pt x="83451" y="3158"/>
                </a:lnTo>
                <a:lnTo>
                  <a:pt x="83451" y="4177"/>
                </a:lnTo>
                <a:lnTo>
                  <a:pt x="97028" y="4177"/>
                </a:lnTo>
                <a:lnTo>
                  <a:pt x="97028" y="6179"/>
                </a:lnTo>
                <a:lnTo>
                  <a:pt x="110528" y="6179"/>
                </a:lnTo>
                <a:lnTo>
                  <a:pt x="110528" y="5379"/>
                </a:lnTo>
                <a:lnTo>
                  <a:pt x="123926" y="5379"/>
                </a:lnTo>
                <a:lnTo>
                  <a:pt x="123926" y="7376"/>
                </a:lnTo>
                <a:lnTo>
                  <a:pt x="137249" y="7376"/>
                </a:lnTo>
                <a:lnTo>
                  <a:pt x="137249" y="6666"/>
                </a:lnTo>
                <a:lnTo>
                  <a:pt x="150482" y="6666"/>
                </a:lnTo>
                <a:lnTo>
                  <a:pt x="150482" y="8948"/>
                </a:lnTo>
                <a:lnTo>
                  <a:pt x="163639" y="8948"/>
                </a:lnTo>
                <a:lnTo>
                  <a:pt x="163639" y="6329"/>
                </a:lnTo>
                <a:lnTo>
                  <a:pt x="176695" y="6329"/>
                </a:lnTo>
                <a:lnTo>
                  <a:pt x="176695" y="9179"/>
                </a:lnTo>
                <a:lnTo>
                  <a:pt x="189674" y="9179"/>
                </a:lnTo>
                <a:lnTo>
                  <a:pt x="189674" y="8765"/>
                </a:lnTo>
                <a:lnTo>
                  <a:pt x="202577" y="8765"/>
                </a:lnTo>
                <a:lnTo>
                  <a:pt x="202577" y="10002"/>
                </a:lnTo>
                <a:lnTo>
                  <a:pt x="215405" y="10002"/>
                </a:lnTo>
                <a:lnTo>
                  <a:pt x="215405" y="10149"/>
                </a:lnTo>
                <a:lnTo>
                  <a:pt x="228143" y="10149"/>
                </a:lnTo>
                <a:lnTo>
                  <a:pt x="228143" y="9880"/>
                </a:lnTo>
                <a:lnTo>
                  <a:pt x="240805" y="9880"/>
                </a:lnTo>
                <a:lnTo>
                  <a:pt x="240805" y="4713"/>
                </a:lnTo>
                <a:lnTo>
                  <a:pt x="253390" y="4713"/>
                </a:lnTo>
                <a:lnTo>
                  <a:pt x="253390" y="11758"/>
                </a:lnTo>
                <a:lnTo>
                  <a:pt x="265900" y="11758"/>
                </a:lnTo>
                <a:lnTo>
                  <a:pt x="265900" y="11216"/>
                </a:lnTo>
                <a:lnTo>
                  <a:pt x="278320" y="11216"/>
                </a:lnTo>
                <a:lnTo>
                  <a:pt x="278320" y="12108"/>
                </a:lnTo>
                <a:lnTo>
                  <a:pt x="290677" y="12108"/>
                </a:lnTo>
                <a:lnTo>
                  <a:pt x="290677" y="12826"/>
                </a:lnTo>
                <a:lnTo>
                  <a:pt x="302958" y="12826"/>
                </a:lnTo>
                <a:lnTo>
                  <a:pt x="302958" y="11945"/>
                </a:lnTo>
                <a:lnTo>
                  <a:pt x="315176" y="11945"/>
                </a:lnTo>
                <a:lnTo>
                  <a:pt x="315176" y="13796"/>
                </a:lnTo>
                <a:lnTo>
                  <a:pt x="327304" y="13796"/>
                </a:lnTo>
                <a:lnTo>
                  <a:pt x="327304" y="13648"/>
                </a:lnTo>
                <a:lnTo>
                  <a:pt x="339382" y="13648"/>
                </a:lnTo>
                <a:lnTo>
                  <a:pt x="339382" y="14687"/>
                </a:lnTo>
                <a:lnTo>
                  <a:pt x="351371" y="14687"/>
                </a:lnTo>
                <a:lnTo>
                  <a:pt x="351371" y="12340"/>
                </a:lnTo>
                <a:lnTo>
                  <a:pt x="363296" y="12340"/>
                </a:lnTo>
                <a:lnTo>
                  <a:pt x="363296" y="14361"/>
                </a:lnTo>
                <a:lnTo>
                  <a:pt x="375158" y="14361"/>
                </a:lnTo>
                <a:lnTo>
                  <a:pt x="375158" y="14188"/>
                </a:lnTo>
                <a:lnTo>
                  <a:pt x="386943" y="14188"/>
                </a:lnTo>
                <a:lnTo>
                  <a:pt x="386943" y="14876"/>
                </a:lnTo>
                <a:lnTo>
                  <a:pt x="398665" y="14876"/>
                </a:lnTo>
                <a:lnTo>
                  <a:pt x="398665" y="15100"/>
                </a:lnTo>
                <a:lnTo>
                  <a:pt x="410311" y="15100"/>
                </a:lnTo>
                <a:lnTo>
                  <a:pt x="410311" y="14966"/>
                </a:lnTo>
                <a:lnTo>
                  <a:pt x="421907" y="14966"/>
                </a:lnTo>
                <a:lnTo>
                  <a:pt x="421907" y="15638"/>
                </a:lnTo>
                <a:lnTo>
                  <a:pt x="433425" y="15638"/>
                </a:lnTo>
                <a:lnTo>
                  <a:pt x="433425" y="14933"/>
                </a:lnTo>
                <a:lnTo>
                  <a:pt x="444894" y="14933"/>
                </a:lnTo>
                <a:lnTo>
                  <a:pt x="444894" y="16289"/>
                </a:lnTo>
                <a:lnTo>
                  <a:pt x="456285" y="16289"/>
                </a:lnTo>
                <a:lnTo>
                  <a:pt x="456285" y="16549"/>
                </a:lnTo>
                <a:lnTo>
                  <a:pt x="467614" y="16549"/>
                </a:lnTo>
                <a:lnTo>
                  <a:pt x="467614" y="16357"/>
                </a:lnTo>
                <a:lnTo>
                  <a:pt x="478892" y="16357"/>
                </a:lnTo>
                <a:lnTo>
                  <a:pt x="478892" y="16414"/>
                </a:lnTo>
                <a:lnTo>
                  <a:pt x="490093" y="16414"/>
                </a:lnTo>
                <a:lnTo>
                  <a:pt x="490093" y="17454"/>
                </a:lnTo>
                <a:lnTo>
                  <a:pt x="501243" y="17454"/>
                </a:lnTo>
                <a:lnTo>
                  <a:pt x="501243" y="16835"/>
                </a:lnTo>
                <a:lnTo>
                  <a:pt x="512331" y="16835"/>
                </a:lnTo>
                <a:lnTo>
                  <a:pt x="512331" y="17703"/>
                </a:lnTo>
                <a:lnTo>
                  <a:pt x="523354" y="17703"/>
                </a:lnTo>
                <a:lnTo>
                  <a:pt x="523354" y="17045"/>
                </a:lnTo>
                <a:lnTo>
                  <a:pt x="534327" y="17045"/>
                </a:lnTo>
                <a:lnTo>
                  <a:pt x="534327" y="17099"/>
                </a:lnTo>
                <a:lnTo>
                  <a:pt x="545236" y="17099"/>
                </a:lnTo>
                <a:lnTo>
                  <a:pt x="545236" y="18291"/>
                </a:lnTo>
                <a:lnTo>
                  <a:pt x="556095" y="18291"/>
                </a:lnTo>
                <a:lnTo>
                  <a:pt x="556095" y="17360"/>
                </a:lnTo>
                <a:lnTo>
                  <a:pt x="566890" y="17360"/>
                </a:lnTo>
                <a:lnTo>
                  <a:pt x="566890" y="18375"/>
                </a:lnTo>
                <a:lnTo>
                  <a:pt x="577621" y="18375"/>
                </a:lnTo>
                <a:lnTo>
                  <a:pt x="577621" y="18737"/>
                </a:lnTo>
                <a:lnTo>
                  <a:pt x="588315" y="18737"/>
                </a:lnTo>
                <a:lnTo>
                  <a:pt x="588315" y="18239"/>
                </a:lnTo>
                <a:lnTo>
                  <a:pt x="598932" y="18239"/>
                </a:lnTo>
                <a:lnTo>
                  <a:pt x="598932" y="18533"/>
                </a:lnTo>
                <a:lnTo>
                  <a:pt x="609511" y="18533"/>
                </a:lnTo>
                <a:lnTo>
                  <a:pt x="609511" y="18237"/>
                </a:lnTo>
                <a:lnTo>
                  <a:pt x="620026" y="18237"/>
                </a:lnTo>
                <a:lnTo>
                  <a:pt x="620026" y="18675"/>
                </a:lnTo>
                <a:lnTo>
                  <a:pt x="630491" y="18675"/>
                </a:lnTo>
                <a:lnTo>
                  <a:pt x="630491" y="18905"/>
                </a:lnTo>
                <a:lnTo>
                  <a:pt x="640905" y="18905"/>
                </a:lnTo>
                <a:lnTo>
                  <a:pt x="640905" y="19366"/>
                </a:lnTo>
                <a:lnTo>
                  <a:pt x="651269" y="19366"/>
                </a:lnTo>
                <a:lnTo>
                  <a:pt x="651269" y="19949"/>
                </a:lnTo>
                <a:lnTo>
                  <a:pt x="661568" y="19949"/>
                </a:lnTo>
                <a:lnTo>
                  <a:pt x="661568" y="19726"/>
                </a:lnTo>
                <a:lnTo>
                  <a:pt x="671830" y="19726"/>
                </a:lnTo>
                <a:lnTo>
                  <a:pt x="671830" y="19711"/>
                </a:lnTo>
                <a:lnTo>
                  <a:pt x="682028" y="19711"/>
                </a:lnTo>
                <a:lnTo>
                  <a:pt x="682028" y="19404"/>
                </a:lnTo>
                <a:lnTo>
                  <a:pt x="692188" y="19404"/>
                </a:lnTo>
                <a:lnTo>
                  <a:pt x="692188" y="19334"/>
                </a:lnTo>
                <a:lnTo>
                  <a:pt x="702297" y="19334"/>
                </a:lnTo>
                <a:lnTo>
                  <a:pt x="702297" y="20130"/>
                </a:lnTo>
                <a:lnTo>
                  <a:pt x="712343" y="20130"/>
                </a:lnTo>
                <a:lnTo>
                  <a:pt x="712343" y="20109"/>
                </a:lnTo>
                <a:lnTo>
                  <a:pt x="722350" y="20109"/>
                </a:lnTo>
                <a:lnTo>
                  <a:pt x="722350" y="20048"/>
                </a:lnTo>
                <a:lnTo>
                  <a:pt x="732307" y="20048"/>
                </a:lnTo>
                <a:lnTo>
                  <a:pt x="732307" y="19060"/>
                </a:lnTo>
                <a:lnTo>
                  <a:pt x="742213" y="19060"/>
                </a:lnTo>
                <a:lnTo>
                  <a:pt x="742213" y="2052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8" name="Freeform 4478"/>
          <p:cNvSpPr/>
          <p:nvPr/>
        </p:nvSpPr>
        <p:spPr>
          <a:xfrm rot="0" flipH="0" flipV="0">
            <a:off x="11996798" y="5824644"/>
            <a:ext cx="562663" cy="3239"/>
          </a:xfrm>
          <a:custGeom>
            <a:pathLst>
              <a:path w="551422" h="3175">
                <a:moveTo>
                  <a:pt x="0" y="34"/>
                </a:moveTo>
                <a:lnTo>
                  <a:pt x="9868" y="34"/>
                </a:lnTo>
                <a:lnTo>
                  <a:pt x="9868" y="0"/>
                </a:lnTo>
                <a:lnTo>
                  <a:pt x="19685" y="0"/>
                </a:lnTo>
                <a:lnTo>
                  <a:pt x="19685" y="455"/>
                </a:lnTo>
                <a:lnTo>
                  <a:pt x="29451" y="455"/>
                </a:lnTo>
                <a:lnTo>
                  <a:pt x="29451" y="476"/>
                </a:lnTo>
                <a:lnTo>
                  <a:pt x="39167" y="476"/>
                </a:lnTo>
                <a:lnTo>
                  <a:pt x="39167" y="371"/>
                </a:lnTo>
                <a:lnTo>
                  <a:pt x="48844" y="371"/>
                </a:lnTo>
                <a:lnTo>
                  <a:pt x="48844" y="655"/>
                </a:lnTo>
                <a:lnTo>
                  <a:pt x="58471" y="655"/>
                </a:lnTo>
                <a:lnTo>
                  <a:pt x="58471" y="94"/>
                </a:lnTo>
                <a:lnTo>
                  <a:pt x="68060" y="94"/>
                </a:lnTo>
                <a:lnTo>
                  <a:pt x="68060" y="660"/>
                </a:lnTo>
                <a:lnTo>
                  <a:pt x="77597" y="660"/>
                </a:lnTo>
                <a:lnTo>
                  <a:pt x="77597" y="494"/>
                </a:lnTo>
                <a:lnTo>
                  <a:pt x="87097" y="494"/>
                </a:lnTo>
                <a:lnTo>
                  <a:pt x="87097" y="828"/>
                </a:lnTo>
                <a:lnTo>
                  <a:pt x="96546" y="828"/>
                </a:lnTo>
                <a:lnTo>
                  <a:pt x="96546" y="574"/>
                </a:lnTo>
                <a:lnTo>
                  <a:pt x="105956" y="574"/>
                </a:lnTo>
                <a:lnTo>
                  <a:pt x="115329" y="574"/>
                </a:lnTo>
                <a:lnTo>
                  <a:pt x="115329" y="532"/>
                </a:lnTo>
                <a:lnTo>
                  <a:pt x="124651" y="532"/>
                </a:lnTo>
                <a:lnTo>
                  <a:pt x="124651" y="1162"/>
                </a:lnTo>
                <a:lnTo>
                  <a:pt x="133935" y="1162"/>
                </a:lnTo>
                <a:lnTo>
                  <a:pt x="133935" y="1168"/>
                </a:lnTo>
                <a:lnTo>
                  <a:pt x="143167" y="1168"/>
                </a:lnTo>
                <a:lnTo>
                  <a:pt x="143167" y="1145"/>
                </a:lnTo>
                <a:lnTo>
                  <a:pt x="152362" y="1145"/>
                </a:lnTo>
                <a:lnTo>
                  <a:pt x="152362" y="1138"/>
                </a:lnTo>
                <a:lnTo>
                  <a:pt x="161519" y="1138"/>
                </a:lnTo>
                <a:lnTo>
                  <a:pt x="161519" y="971"/>
                </a:lnTo>
                <a:lnTo>
                  <a:pt x="170637" y="971"/>
                </a:lnTo>
                <a:lnTo>
                  <a:pt x="170637" y="1305"/>
                </a:lnTo>
                <a:lnTo>
                  <a:pt x="179718" y="1305"/>
                </a:lnTo>
                <a:lnTo>
                  <a:pt x="179718" y="1650"/>
                </a:lnTo>
                <a:lnTo>
                  <a:pt x="188747" y="1650"/>
                </a:lnTo>
                <a:lnTo>
                  <a:pt x="188747" y="1451"/>
                </a:lnTo>
                <a:lnTo>
                  <a:pt x="197752" y="1451"/>
                </a:lnTo>
                <a:lnTo>
                  <a:pt x="197752" y="1653"/>
                </a:lnTo>
                <a:lnTo>
                  <a:pt x="206705" y="1653"/>
                </a:lnTo>
                <a:lnTo>
                  <a:pt x="206705" y="1772"/>
                </a:lnTo>
                <a:lnTo>
                  <a:pt x="215621" y="1772"/>
                </a:lnTo>
                <a:lnTo>
                  <a:pt x="215621" y="1740"/>
                </a:lnTo>
                <a:lnTo>
                  <a:pt x="224511" y="1740"/>
                </a:lnTo>
                <a:lnTo>
                  <a:pt x="224511" y="1589"/>
                </a:lnTo>
                <a:lnTo>
                  <a:pt x="233350" y="1589"/>
                </a:lnTo>
                <a:lnTo>
                  <a:pt x="233350" y="1662"/>
                </a:lnTo>
                <a:lnTo>
                  <a:pt x="242151" y="1662"/>
                </a:lnTo>
                <a:lnTo>
                  <a:pt x="242151" y="1399"/>
                </a:lnTo>
                <a:lnTo>
                  <a:pt x="250914" y="1399"/>
                </a:lnTo>
                <a:lnTo>
                  <a:pt x="250914" y="1717"/>
                </a:lnTo>
                <a:lnTo>
                  <a:pt x="259639" y="1717"/>
                </a:lnTo>
                <a:lnTo>
                  <a:pt x="259639" y="2174"/>
                </a:lnTo>
                <a:lnTo>
                  <a:pt x="268338" y="2174"/>
                </a:lnTo>
                <a:lnTo>
                  <a:pt x="268338" y="1752"/>
                </a:lnTo>
                <a:lnTo>
                  <a:pt x="276987" y="1752"/>
                </a:lnTo>
                <a:lnTo>
                  <a:pt x="276987" y="2065"/>
                </a:lnTo>
                <a:lnTo>
                  <a:pt x="285610" y="2065"/>
                </a:lnTo>
                <a:lnTo>
                  <a:pt x="285610" y="2087"/>
                </a:lnTo>
                <a:lnTo>
                  <a:pt x="294196" y="2087"/>
                </a:lnTo>
                <a:lnTo>
                  <a:pt x="294196" y="1957"/>
                </a:lnTo>
                <a:lnTo>
                  <a:pt x="302742" y="1957"/>
                </a:lnTo>
                <a:lnTo>
                  <a:pt x="302742" y="2252"/>
                </a:lnTo>
                <a:lnTo>
                  <a:pt x="311252" y="2252"/>
                </a:lnTo>
                <a:lnTo>
                  <a:pt x="311252" y="2361"/>
                </a:lnTo>
                <a:lnTo>
                  <a:pt x="319723" y="2361"/>
                </a:lnTo>
                <a:lnTo>
                  <a:pt x="319723" y="2382"/>
                </a:lnTo>
                <a:lnTo>
                  <a:pt x="328168" y="2382"/>
                </a:lnTo>
                <a:lnTo>
                  <a:pt x="328168" y="2290"/>
                </a:lnTo>
                <a:lnTo>
                  <a:pt x="336575" y="2290"/>
                </a:lnTo>
                <a:lnTo>
                  <a:pt x="336575" y="2307"/>
                </a:lnTo>
                <a:lnTo>
                  <a:pt x="344945" y="2307"/>
                </a:lnTo>
                <a:lnTo>
                  <a:pt x="344945" y="2305"/>
                </a:lnTo>
                <a:lnTo>
                  <a:pt x="353276" y="2305"/>
                </a:lnTo>
                <a:lnTo>
                  <a:pt x="353276" y="2702"/>
                </a:lnTo>
                <a:lnTo>
                  <a:pt x="361582" y="2702"/>
                </a:lnTo>
                <a:lnTo>
                  <a:pt x="361582" y="1926"/>
                </a:lnTo>
                <a:lnTo>
                  <a:pt x="369862" y="1926"/>
                </a:lnTo>
                <a:lnTo>
                  <a:pt x="369862" y="2522"/>
                </a:lnTo>
                <a:lnTo>
                  <a:pt x="378092" y="2522"/>
                </a:lnTo>
                <a:lnTo>
                  <a:pt x="378092" y="2117"/>
                </a:lnTo>
                <a:lnTo>
                  <a:pt x="386296" y="2117"/>
                </a:lnTo>
                <a:lnTo>
                  <a:pt x="386296" y="2393"/>
                </a:lnTo>
                <a:lnTo>
                  <a:pt x="394475" y="2393"/>
                </a:lnTo>
                <a:lnTo>
                  <a:pt x="394475" y="2790"/>
                </a:lnTo>
                <a:lnTo>
                  <a:pt x="402615" y="2790"/>
                </a:lnTo>
                <a:lnTo>
                  <a:pt x="402615" y="2600"/>
                </a:lnTo>
                <a:lnTo>
                  <a:pt x="410718" y="2600"/>
                </a:lnTo>
                <a:lnTo>
                  <a:pt x="410718" y="2541"/>
                </a:lnTo>
                <a:lnTo>
                  <a:pt x="418795" y="2541"/>
                </a:lnTo>
                <a:lnTo>
                  <a:pt x="418795" y="2883"/>
                </a:lnTo>
                <a:lnTo>
                  <a:pt x="426834" y="2883"/>
                </a:lnTo>
                <a:lnTo>
                  <a:pt x="426834" y="2650"/>
                </a:lnTo>
                <a:lnTo>
                  <a:pt x="434848" y="2650"/>
                </a:lnTo>
                <a:lnTo>
                  <a:pt x="434848" y="2715"/>
                </a:lnTo>
                <a:lnTo>
                  <a:pt x="442836" y="2715"/>
                </a:lnTo>
                <a:lnTo>
                  <a:pt x="442836" y="2831"/>
                </a:lnTo>
                <a:lnTo>
                  <a:pt x="450787" y="2831"/>
                </a:lnTo>
                <a:lnTo>
                  <a:pt x="450787" y="2666"/>
                </a:lnTo>
                <a:lnTo>
                  <a:pt x="458699" y="2666"/>
                </a:lnTo>
                <a:lnTo>
                  <a:pt x="458699" y="3002"/>
                </a:lnTo>
                <a:lnTo>
                  <a:pt x="466585" y="3002"/>
                </a:lnTo>
                <a:lnTo>
                  <a:pt x="466585" y="2909"/>
                </a:lnTo>
                <a:lnTo>
                  <a:pt x="474447" y="2909"/>
                </a:lnTo>
                <a:lnTo>
                  <a:pt x="474447" y="2828"/>
                </a:lnTo>
                <a:lnTo>
                  <a:pt x="482283" y="2828"/>
                </a:lnTo>
                <a:lnTo>
                  <a:pt x="482283" y="2757"/>
                </a:lnTo>
                <a:lnTo>
                  <a:pt x="490081" y="2757"/>
                </a:lnTo>
                <a:lnTo>
                  <a:pt x="490081" y="2664"/>
                </a:lnTo>
                <a:lnTo>
                  <a:pt x="497853" y="2664"/>
                </a:lnTo>
                <a:lnTo>
                  <a:pt x="497853" y="3175"/>
                </a:lnTo>
                <a:lnTo>
                  <a:pt x="505587" y="3175"/>
                </a:lnTo>
                <a:lnTo>
                  <a:pt x="505587" y="2991"/>
                </a:lnTo>
                <a:lnTo>
                  <a:pt x="513296" y="2991"/>
                </a:lnTo>
                <a:lnTo>
                  <a:pt x="513296" y="2780"/>
                </a:lnTo>
                <a:lnTo>
                  <a:pt x="520980" y="2780"/>
                </a:lnTo>
                <a:lnTo>
                  <a:pt x="520980" y="2935"/>
                </a:lnTo>
                <a:lnTo>
                  <a:pt x="528638" y="2935"/>
                </a:lnTo>
                <a:lnTo>
                  <a:pt x="528638" y="3104"/>
                </a:lnTo>
                <a:lnTo>
                  <a:pt x="536258" y="3104"/>
                </a:lnTo>
                <a:lnTo>
                  <a:pt x="536258" y="2810"/>
                </a:lnTo>
                <a:lnTo>
                  <a:pt x="543853" y="2810"/>
                </a:lnTo>
                <a:lnTo>
                  <a:pt x="543853" y="2929"/>
                </a:lnTo>
                <a:lnTo>
                  <a:pt x="551422" y="292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9" name="Freeform 4479"/>
          <p:cNvSpPr/>
          <p:nvPr/>
        </p:nvSpPr>
        <p:spPr>
          <a:xfrm rot="0" flipH="0" flipV="0">
            <a:off x="12559462" y="5827632"/>
            <a:ext cx="212408" cy="726"/>
          </a:xfrm>
          <a:custGeom>
            <a:pathLst>
              <a:path w="208165" h="712">
                <a:moveTo>
                  <a:pt x="0" y="0"/>
                </a:moveTo>
                <a:lnTo>
                  <a:pt x="0" y="69"/>
                </a:lnTo>
                <a:lnTo>
                  <a:pt x="7544" y="69"/>
                </a:lnTo>
                <a:lnTo>
                  <a:pt x="7544" y="242"/>
                </a:lnTo>
                <a:lnTo>
                  <a:pt x="15062" y="242"/>
                </a:lnTo>
                <a:lnTo>
                  <a:pt x="15062" y="203"/>
                </a:lnTo>
                <a:lnTo>
                  <a:pt x="22542" y="203"/>
                </a:lnTo>
                <a:lnTo>
                  <a:pt x="22542" y="346"/>
                </a:lnTo>
                <a:lnTo>
                  <a:pt x="30010" y="346"/>
                </a:lnTo>
                <a:lnTo>
                  <a:pt x="30010" y="237"/>
                </a:lnTo>
                <a:lnTo>
                  <a:pt x="37439" y="237"/>
                </a:lnTo>
                <a:lnTo>
                  <a:pt x="37439" y="308"/>
                </a:lnTo>
                <a:lnTo>
                  <a:pt x="44843" y="308"/>
                </a:lnTo>
                <a:lnTo>
                  <a:pt x="44843" y="511"/>
                </a:lnTo>
                <a:lnTo>
                  <a:pt x="52222" y="511"/>
                </a:lnTo>
                <a:lnTo>
                  <a:pt x="52222" y="422"/>
                </a:lnTo>
                <a:lnTo>
                  <a:pt x="59575" y="422"/>
                </a:lnTo>
                <a:lnTo>
                  <a:pt x="59575" y="294"/>
                </a:lnTo>
                <a:lnTo>
                  <a:pt x="66890" y="294"/>
                </a:lnTo>
                <a:lnTo>
                  <a:pt x="66890" y="316"/>
                </a:lnTo>
                <a:lnTo>
                  <a:pt x="74193" y="316"/>
                </a:lnTo>
                <a:lnTo>
                  <a:pt x="74193" y="509"/>
                </a:lnTo>
                <a:lnTo>
                  <a:pt x="81470" y="509"/>
                </a:lnTo>
                <a:lnTo>
                  <a:pt x="81470" y="665"/>
                </a:lnTo>
                <a:lnTo>
                  <a:pt x="88722" y="665"/>
                </a:lnTo>
                <a:lnTo>
                  <a:pt x="88722" y="523"/>
                </a:lnTo>
                <a:lnTo>
                  <a:pt x="95935" y="523"/>
                </a:lnTo>
                <a:lnTo>
                  <a:pt x="95935" y="582"/>
                </a:lnTo>
                <a:lnTo>
                  <a:pt x="103136" y="582"/>
                </a:lnTo>
                <a:lnTo>
                  <a:pt x="103136" y="325"/>
                </a:lnTo>
                <a:lnTo>
                  <a:pt x="110312" y="325"/>
                </a:lnTo>
                <a:lnTo>
                  <a:pt x="110312" y="580"/>
                </a:lnTo>
                <a:lnTo>
                  <a:pt x="117462" y="580"/>
                </a:lnTo>
                <a:lnTo>
                  <a:pt x="117462" y="450"/>
                </a:lnTo>
                <a:lnTo>
                  <a:pt x="124574" y="450"/>
                </a:lnTo>
                <a:lnTo>
                  <a:pt x="124574" y="483"/>
                </a:lnTo>
                <a:lnTo>
                  <a:pt x="131673" y="483"/>
                </a:lnTo>
                <a:lnTo>
                  <a:pt x="131673" y="488"/>
                </a:lnTo>
                <a:lnTo>
                  <a:pt x="138747" y="488"/>
                </a:lnTo>
                <a:lnTo>
                  <a:pt x="138747" y="312"/>
                </a:lnTo>
                <a:lnTo>
                  <a:pt x="145796" y="312"/>
                </a:lnTo>
                <a:lnTo>
                  <a:pt x="145796" y="548"/>
                </a:lnTo>
                <a:lnTo>
                  <a:pt x="152818" y="548"/>
                </a:lnTo>
                <a:lnTo>
                  <a:pt x="152818" y="638"/>
                </a:lnTo>
                <a:lnTo>
                  <a:pt x="159816" y="638"/>
                </a:lnTo>
                <a:lnTo>
                  <a:pt x="159816" y="411"/>
                </a:lnTo>
                <a:lnTo>
                  <a:pt x="166801" y="411"/>
                </a:lnTo>
                <a:lnTo>
                  <a:pt x="166801" y="508"/>
                </a:lnTo>
                <a:lnTo>
                  <a:pt x="173748" y="508"/>
                </a:lnTo>
                <a:lnTo>
                  <a:pt x="173748" y="473"/>
                </a:lnTo>
                <a:lnTo>
                  <a:pt x="180683" y="473"/>
                </a:lnTo>
                <a:lnTo>
                  <a:pt x="180683" y="712"/>
                </a:lnTo>
                <a:lnTo>
                  <a:pt x="187592" y="712"/>
                </a:lnTo>
                <a:lnTo>
                  <a:pt x="187592" y="631"/>
                </a:lnTo>
                <a:lnTo>
                  <a:pt x="194475" y="631"/>
                </a:lnTo>
                <a:lnTo>
                  <a:pt x="194475" y="410"/>
                </a:lnTo>
                <a:lnTo>
                  <a:pt x="201333" y="410"/>
                </a:lnTo>
                <a:lnTo>
                  <a:pt x="201333" y="435"/>
                </a:lnTo>
                <a:lnTo>
                  <a:pt x="208165" y="43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0" name="Freeform 4480"/>
          <p:cNvSpPr/>
          <p:nvPr/>
        </p:nvSpPr>
        <p:spPr>
          <a:xfrm rot="0" flipH="0" flipV="0">
            <a:off x="6820978" y="2391486"/>
            <a:ext cx="5950891" cy="3437578"/>
          </a:xfrm>
          <a:custGeom>
            <a:pathLst>
              <a:path w="5950891" h="3437578">
                <a:moveTo>
                  <a:pt x="0" y="3437578"/>
                </a:moveTo>
                <a:lnTo>
                  <a:pt x="0" y="3372668"/>
                </a:lnTo>
                <a:lnTo>
                  <a:pt x="116305" y="3372668"/>
                </a:lnTo>
                <a:lnTo>
                  <a:pt x="116305" y="3338539"/>
                </a:lnTo>
                <a:lnTo>
                  <a:pt x="226487" y="3338539"/>
                </a:lnTo>
                <a:lnTo>
                  <a:pt x="226487" y="3259223"/>
                </a:lnTo>
                <a:lnTo>
                  <a:pt x="331155" y="3259223"/>
                </a:lnTo>
                <a:lnTo>
                  <a:pt x="331155" y="2975523"/>
                </a:lnTo>
                <a:lnTo>
                  <a:pt x="430849" y="2975523"/>
                </a:lnTo>
                <a:lnTo>
                  <a:pt x="430849" y="1531030"/>
                </a:lnTo>
                <a:lnTo>
                  <a:pt x="525993" y="1531030"/>
                </a:lnTo>
                <a:lnTo>
                  <a:pt x="525993" y="0"/>
                </a:lnTo>
                <a:lnTo>
                  <a:pt x="617016" y="0"/>
                </a:lnTo>
                <a:lnTo>
                  <a:pt x="617016" y="2619968"/>
                </a:lnTo>
                <a:lnTo>
                  <a:pt x="704229" y="2619968"/>
                </a:lnTo>
                <a:lnTo>
                  <a:pt x="704229" y="3086569"/>
                </a:lnTo>
                <a:lnTo>
                  <a:pt x="787970" y="3086569"/>
                </a:lnTo>
                <a:lnTo>
                  <a:pt x="787970" y="3149451"/>
                </a:lnTo>
                <a:lnTo>
                  <a:pt x="868470" y="3149451"/>
                </a:lnTo>
                <a:lnTo>
                  <a:pt x="868470" y="3120764"/>
                </a:lnTo>
                <a:lnTo>
                  <a:pt x="946004" y="3120764"/>
                </a:lnTo>
                <a:lnTo>
                  <a:pt x="946004" y="3056775"/>
                </a:lnTo>
                <a:lnTo>
                  <a:pt x="1020764" y="3056775"/>
                </a:lnTo>
                <a:lnTo>
                  <a:pt x="1020764" y="3001163"/>
                </a:lnTo>
                <a:lnTo>
                  <a:pt x="1092931" y="3001163"/>
                </a:lnTo>
                <a:lnTo>
                  <a:pt x="1092931" y="2966731"/>
                </a:lnTo>
                <a:lnTo>
                  <a:pt x="1162716" y="2966731"/>
                </a:lnTo>
                <a:lnTo>
                  <a:pt x="1162716" y="2943604"/>
                </a:lnTo>
                <a:lnTo>
                  <a:pt x="1230231" y="2943604"/>
                </a:lnTo>
                <a:lnTo>
                  <a:pt x="1230231" y="2921458"/>
                </a:lnTo>
                <a:lnTo>
                  <a:pt x="1295649" y="2921458"/>
                </a:lnTo>
                <a:lnTo>
                  <a:pt x="1295649" y="2920949"/>
                </a:lnTo>
                <a:lnTo>
                  <a:pt x="1359069" y="2920949"/>
                </a:lnTo>
                <a:lnTo>
                  <a:pt x="1359069" y="2927420"/>
                </a:lnTo>
                <a:lnTo>
                  <a:pt x="1420637" y="2927420"/>
                </a:lnTo>
                <a:lnTo>
                  <a:pt x="1420637" y="2940178"/>
                </a:lnTo>
                <a:lnTo>
                  <a:pt x="1480443" y="2940178"/>
                </a:lnTo>
                <a:lnTo>
                  <a:pt x="1480443" y="2952235"/>
                </a:lnTo>
                <a:lnTo>
                  <a:pt x="1538576" y="2952235"/>
                </a:lnTo>
                <a:lnTo>
                  <a:pt x="1538576" y="2962254"/>
                </a:lnTo>
                <a:lnTo>
                  <a:pt x="1595154" y="2962254"/>
                </a:lnTo>
                <a:lnTo>
                  <a:pt x="1595154" y="2970914"/>
                </a:lnTo>
                <a:lnTo>
                  <a:pt x="1650230" y="2970914"/>
                </a:lnTo>
                <a:lnTo>
                  <a:pt x="1650230" y="2977391"/>
                </a:lnTo>
                <a:lnTo>
                  <a:pt x="1703905" y="2977391"/>
                </a:lnTo>
                <a:lnTo>
                  <a:pt x="1703905" y="2987324"/>
                </a:lnTo>
                <a:lnTo>
                  <a:pt x="1756233" y="2987324"/>
                </a:lnTo>
                <a:lnTo>
                  <a:pt x="1756233" y="2978157"/>
                </a:lnTo>
                <a:lnTo>
                  <a:pt x="1807279" y="2978157"/>
                </a:lnTo>
                <a:lnTo>
                  <a:pt x="1807279" y="2966600"/>
                </a:lnTo>
                <a:lnTo>
                  <a:pt x="1857120" y="2966600"/>
                </a:lnTo>
                <a:lnTo>
                  <a:pt x="1857120" y="2922634"/>
                </a:lnTo>
                <a:lnTo>
                  <a:pt x="1905792" y="2922634"/>
                </a:lnTo>
                <a:lnTo>
                  <a:pt x="1905792" y="2820196"/>
                </a:lnTo>
                <a:lnTo>
                  <a:pt x="1953365" y="2820196"/>
                </a:lnTo>
                <a:lnTo>
                  <a:pt x="1953365" y="2580611"/>
                </a:lnTo>
                <a:lnTo>
                  <a:pt x="1999874" y="2580611"/>
                </a:lnTo>
                <a:lnTo>
                  <a:pt x="1999874" y="2172717"/>
                </a:lnTo>
                <a:lnTo>
                  <a:pt x="2045373" y="2172717"/>
                </a:lnTo>
                <a:lnTo>
                  <a:pt x="2045373" y="1846243"/>
                </a:lnTo>
                <a:lnTo>
                  <a:pt x="2089913" y="1846243"/>
                </a:lnTo>
                <a:lnTo>
                  <a:pt x="2089913" y="1671091"/>
                </a:lnTo>
                <a:lnTo>
                  <a:pt x="2133520" y="1671091"/>
                </a:lnTo>
                <a:lnTo>
                  <a:pt x="2133520" y="1627380"/>
                </a:lnTo>
                <a:lnTo>
                  <a:pt x="2176232" y="1627380"/>
                </a:lnTo>
                <a:lnTo>
                  <a:pt x="2176232" y="1631877"/>
                </a:lnTo>
                <a:lnTo>
                  <a:pt x="2218089" y="1631877"/>
                </a:lnTo>
                <a:lnTo>
                  <a:pt x="2218089" y="1671674"/>
                </a:lnTo>
                <a:lnTo>
                  <a:pt x="2259130" y="1671674"/>
                </a:lnTo>
                <a:lnTo>
                  <a:pt x="2259130" y="1721760"/>
                </a:lnTo>
                <a:lnTo>
                  <a:pt x="2299380" y="1721760"/>
                </a:lnTo>
                <a:lnTo>
                  <a:pt x="2299380" y="1799215"/>
                </a:lnTo>
                <a:lnTo>
                  <a:pt x="2338879" y="1799215"/>
                </a:lnTo>
                <a:lnTo>
                  <a:pt x="2338879" y="1877540"/>
                </a:lnTo>
                <a:lnTo>
                  <a:pt x="2377639" y="1877540"/>
                </a:lnTo>
                <a:lnTo>
                  <a:pt x="2377639" y="1958597"/>
                </a:lnTo>
                <a:lnTo>
                  <a:pt x="2415700" y="1958597"/>
                </a:lnTo>
                <a:lnTo>
                  <a:pt x="2415700" y="2031736"/>
                </a:lnTo>
                <a:lnTo>
                  <a:pt x="2453073" y="2031736"/>
                </a:lnTo>
                <a:lnTo>
                  <a:pt x="2453073" y="2107728"/>
                </a:lnTo>
                <a:lnTo>
                  <a:pt x="2489787" y="2107728"/>
                </a:lnTo>
                <a:lnTo>
                  <a:pt x="2489787" y="2185534"/>
                </a:lnTo>
                <a:lnTo>
                  <a:pt x="2525876" y="2185534"/>
                </a:lnTo>
                <a:lnTo>
                  <a:pt x="2525876" y="2257066"/>
                </a:lnTo>
                <a:lnTo>
                  <a:pt x="2561357" y="2257066"/>
                </a:lnTo>
                <a:lnTo>
                  <a:pt x="2561357" y="2330194"/>
                </a:lnTo>
                <a:lnTo>
                  <a:pt x="2596230" y="2330194"/>
                </a:lnTo>
                <a:lnTo>
                  <a:pt x="2596230" y="2395663"/>
                </a:lnTo>
                <a:lnTo>
                  <a:pt x="2630545" y="2395663"/>
                </a:lnTo>
                <a:lnTo>
                  <a:pt x="2630545" y="2459083"/>
                </a:lnTo>
                <a:lnTo>
                  <a:pt x="2664304" y="2459083"/>
                </a:lnTo>
                <a:lnTo>
                  <a:pt x="2664304" y="2515985"/>
                </a:lnTo>
                <a:lnTo>
                  <a:pt x="2697530" y="2515985"/>
                </a:lnTo>
                <a:lnTo>
                  <a:pt x="2697530" y="2567588"/>
                </a:lnTo>
                <a:lnTo>
                  <a:pt x="2730238" y="2567588"/>
                </a:lnTo>
                <a:lnTo>
                  <a:pt x="2730238" y="2619268"/>
                </a:lnTo>
                <a:lnTo>
                  <a:pt x="2762429" y="2619268"/>
                </a:lnTo>
                <a:lnTo>
                  <a:pt x="2762429" y="2663212"/>
                </a:lnTo>
                <a:lnTo>
                  <a:pt x="2794152" y="2663212"/>
                </a:lnTo>
                <a:lnTo>
                  <a:pt x="2794152" y="2716616"/>
                </a:lnTo>
                <a:lnTo>
                  <a:pt x="2825383" y="2716616"/>
                </a:lnTo>
                <a:lnTo>
                  <a:pt x="2825383" y="2749868"/>
                </a:lnTo>
                <a:lnTo>
                  <a:pt x="2856160" y="2749868"/>
                </a:lnTo>
                <a:lnTo>
                  <a:pt x="2856160" y="2795885"/>
                </a:lnTo>
                <a:lnTo>
                  <a:pt x="2886498" y="2795885"/>
                </a:lnTo>
                <a:lnTo>
                  <a:pt x="2886498" y="2825600"/>
                </a:lnTo>
                <a:lnTo>
                  <a:pt x="2916406" y="2825600"/>
                </a:lnTo>
                <a:lnTo>
                  <a:pt x="2916406" y="2861981"/>
                </a:lnTo>
                <a:lnTo>
                  <a:pt x="2945875" y="2861981"/>
                </a:lnTo>
                <a:lnTo>
                  <a:pt x="2945875" y="2896308"/>
                </a:lnTo>
                <a:lnTo>
                  <a:pt x="2974955" y="2896308"/>
                </a:lnTo>
                <a:lnTo>
                  <a:pt x="2974955" y="2922644"/>
                </a:lnTo>
                <a:lnTo>
                  <a:pt x="3003619" y="2922644"/>
                </a:lnTo>
                <a:lnTo>
                  <a:pt x="3003619" y="2956101"/>
                </a:lnTo>
                <a:lnTo>
                  <a:pt x="3031908" y="2956101"/>
                </a:lnTo>
                <a:lnTo>
                  <a:pt x="3031908" y="2978715"/>
                </a:lnTo>
                <a:lnTo>
                  <a:pt x="3059809" y="2978715"/>
                </a:lnTo>
                <a:lnTo>
                  <a:pt x="3059809" y="3001955"/>
                </a:lnTo>
                <a:lnTo>
                  <a:pt x="3087347" y="3001955"/>
                </a:lnTo>
                <a:lnTo>
                  <a:pt x="3087347" y="3030762"/>
                </a:lnTo>
                <a:lnTo>
                  <a:pt x="3114535" y="3030762"/>
                </a:lnTo>
                <a:lnTo>
                  <a:pt x="3114535" y="3046709"/>
                </a:lnTo>
                <a:lnTo>
                  <a:pt x="3141372" y="3046709"/>
                </a:lnTo>
                <a:lnTo>
                  <a:pt x="3141372" y="3067719"/>
                </a:lnTo>
                <a:lnTo>
                  <a:pt x="3167861" y="3067719"/>
                </a:lnTo>
                <a:lnTo>
                  <a:pt x="3167861" y="3090945"/>
                </a:lnTo>
                <a:lnTo>
                  <a:pt x="3194024" y="3090945"/>
                </a:lnTo>
                <a:lnTo>
                  <a:pt x="3194024" y="3102425"/>
                </a:lnTo>
                <a:lnTo>
                  <a:pt x="3219865" y="3102425"/>
                </a:lnTo>
                <a:lnTo>
                  <a:pt x="3219865" y="3121041"/>
                </a:lnTo>
                <a:lnTo>
                  <a:pt x="3245395" y="3121041"/>
                </a:lnTo>
                <a:lnTo>
                  <a:pt x="3245395" y="3132658"/>
                </a:lnTo>
                <a:lnTo>
                  <a:pt x="3270599" y="3132658"/>
                </a:lnTo>
                <a:lnTo>
                  <a:pt x="3270599" y="3150767"/>
                </a:lnTo>
                <a:lnTo>
                  <a:pt x="3295519" y="3150767"/>
                </a:lnTo>
                <a:lnTo>
                  <a:pt x="3295519" y="3167464"/>
                </a:lnTo>
                <a:lnTo>
                  <a:pt x="3320142" y="3167464"/>
                </a:lnTo>
                <a:lnTo>
                  <a:pt x="3320142" y="3177014"/>
                </a:lnTo>
                <a:lnTo>
                  <a:pt x="3344478" y="3177014"/>
                </a:lnTo>
                <a:lnTo>
                  <a:pt x="3344478" y="3189482"/>
                </a:lnTo>
                <a:lnTo>
                  <a:pt x="3368543" y="3189482"/>
                </a:lnTo>
                <a:lnTo>
                  <a:pt x="3368543" y="3200521"/>
                </a:lnTo>
                <a:lnTo>
                  <a:pt x="3392322" y="3200521"/>
                </a:lnTo>
                <a:lnTo>
                  <a:pt x="3392322" y="3213973"/>
                </a:lnTo>
                <a:lnTo>
                  <a:pt x="3415842" y="3213973"/>
                </a:lnTo>
                <a:lnTo>
                  <a:pt x="3415842" y="3223599"/>
                </a:lnTo>
                <a:lnTo>
                  <a:pt x="3439104" y="3223599"/>
                </a:lnTo>
                <a:lnTo>
                  <a:pt x="3439104" y="3236359"/>
                </a:lnTo>
                <a:lnTo>
                  <a:pt x="3462093" y="3236359"/>
                </a:lnTo>
                <a:lnTo>
                  <a:pt x="3462093" y="3242927"/>
                </a:lnTo>
                <a:lnTo>
                  <a:pt x="3484849" y="3242927"/>
                </a:lnTo>
                <a:lnTo>
                  <a:pt x="3484849" y="3247625"/>
                </a:lnTo>
                <a:lnTo>
                  <a:pt x="3507359" y="3247625"/>
                </a:lnTo>
                <a:lnTo>
                  <a:pt x="3507359" y="3259968"/>
                </a:lnTo>
                <a:lnTo>
                  <a:pt x="3529621" y="3259968"/>
                </a:lnTo>
                <a:lnTo>
                  <a:pt x="3529621" y="3272485"/>
                </a:lnTo>
                <a:lnTo>
                  <a:pt x="3551653" y="3272485"/>
                </a:lnTo>
                <a:lnTo>
                  <a:pt x="3551653" y="3273093"/>
                </a:lnTo>
                <a:lnTo>
                  <a:pt x="3573450" y="3273093"/>
                </a:lnTo>
                <a:lnTo>
                  <a:pt x="3573450" y="3284317"/>
                </a:lnTo>
                <a:lnTo>
                  <a:pt x="3595025" y="3284317"/>
                </a:lnTo>
                <a:lnTo>
                  <a:pt x="3595025" y="3288959"/>
                </a:lnTo>
                <a:lnTo>
                  <a:pt x="3616394" y="3288959"/>
                </a:lnTo>
                <a:lnTo>
                  <a:pt x="3616394" y="3296546"/>
                </a:lnTo>
                <a:lnTo>
                  <a:pt x="3637531" y="3296546"/>
                </a:lnTo>
                <a:lnTo>
                  <a:pt x="3637531" y="3305328"/>
                </a:lnTo>
                <a:lnTo>
                  <a:pt x="3658459" y="3305328"/>
                </a:lnTo>
                <a:lnTo>
                  <a:pt x="3658459" y="3304906"/>
                </a:lnTo>
                <a:lnTo>
                  <a:pt x="3679181" y="3304906"/>
                </a:lnTo>
                <a:lnTo>
                  <a:pt x="3679181" y="3312205"/>
                </a:lnTo>
                <a:lnTo>
                  <a:pt x="3699708" y="3312205"/>
                </a:lnTo>
                <a:lnTo>
                  <a:pt x="3699708" y="3316835"/>
                </a:lnTo>
                <a:lnTo>
                  <a:pt x="3720027" y="3316835"/>
                </a:lnTo>
                <a:lnTo>
                  <a:pt x="3720027" y="3321327"/>
                </a:lnTo>
                <a:lnTo>
                  <a:pt x="3740152" y="3321327"/>
                </a:lnTo>
                <a:lnTo>
                  <a:pt x="3740152" y="3326070"/>
                </a:lnTo>
                <a:lnTo>
                  <a:pt x="3760083" y="3326070"/>
                </a:lnTo>
                <a:lnTo>
                  <a:pt x="3760083" y="3331947"/>
                </a:lnTo>
                <a:lnTo>
                  <a:pt x="3779832" y="3331947"/>
                </a:lnTo>
                <a:lnTo>
                  <a:pt x="3779832" y="3339157"/>
                </a:lnTo>
                <a:lnTo>
                  <a:pt x="3799388" y="3339157"/>
                </a:lnTo>
                <a:lnTo>
                  <a:pt x="3799388" y="3341564"/>
                </a:lnTo>
                <a:lnTo>
                  <a:pt x="3818761" y="3341564"/>
                </a:lnTo>
                <a:lnTo>
                  <a:pt x="3818761" y="3343190"/>
                </a:lnTo>
                <a:lnTo>
                  <a:pt x="3837966" y="3343190"/>
                </a:lnTo>
                <a:lnTo>
                  <a:pt x="3837966" y="3348395"/>
                </a:lnTo>
                <a:lnTo>
                  <a:pt x="3857002" y="3348395"/>
                </a:lnTo>
                <a:lnTo>
                  <a:pt x="3857002" y="3352443"/>
                </a:lnTo>
                <a:lnTo>
                  <a:pt x="3875858" y="3352443"/>
                </a:lnTo>
                <a:lnTo>
                  <a:pt x="3875858" y="3353765"/>
                </a:lnTo>
                <a:lnTo>
                  <a:pt x="3894545" y="3353765"/>
                </a:lnTo>
                <a:lnTo>
                  <a:pt x="3894545" y="3357298"/>
                </a:lnTo>
                <a:lnTo>
                  <a:pt x="3913062" y="3357298"/>
                </a:lnTo>
                <a:lnTo>
                  <a:pt x="3913062" y="3361466"/>
                </a:lnTo>
                <a:lnTo>
                  <a:pt x="3931426" y="3361466"/>
                </a:lnTo>
                <a:lnTo>
                  <a:pt x="3931426" y="3365357"/>
                </a:lnTo>
                <a:lnTo>
                  <a:pt x="3949620" y="3365357"/>
                </a:lnTo>
                <a:lnTo>
                  <a:pt x="3949620" y="3366202"/>
                </a:lnTo>
                <a:lnTo>
                  <a:pt x="3967659" y="3366202"/>
                </a:lnTo>
                <a:lnTo>
                  <a:pt x="3967659" y="3367924"/>
                </a:lnTo>
                <a:lnTo>
                  <a:pt x="3985556" y="3367924"/>
                </a:lnTo>
                <a:lnTo>
                  <a:pt x="3985556" y="3373235"/>
                </a:lnTo>
                <a:lnTo>
                  <a:pt x="4003296" y="3373235"/>
                </a:lnTo>
                <a:lnTo>
                  <a:pt x="4003296" y="3375808"/>
                </a:lnTo>
                <a:lnTo>
                  <a:pt x="4020881" y="3375808"/>
                </a:lnTo>
                <a:lnTo>
                  <a:pt x="4020881" y="3377544"/>
                </a:lnTo>
                <a:lnTo>
                  <a:pt x="4038324" y="3377544"/>
                </a:lnTo>
                <a:lnTo>
                  <a:pt x="4038324" y="3380123"/>
                </a:lnTo>
                <a:lnTo>
                  <a:pt x="4055624" y="3380123"/>
                </a:lnTo>
                <a:lnTo>
                  <a:pt x="4055624" y="3382428"/>
                </a:lnTo>
                <a:lnTo>
                  <a:pt x="4072769" y="3382428"/>
                </a:lnTo>
                <a:lnTo>
                  <a:pt x="4072769" y="3383809"/>
                </a:lnTo>
                <a:lnTo>
                  <a:pt x="4089797" y="3383809"/>
                </a:lnTo>
                <a:lnTo>
                  <a:pt x="4089797" y="3386575"/>
                </a:lnTo>
                <a:lnTo>
                  <a:pt x="4106669" y="3386575"/>
                </a:lnTo>
                <a:lnTo>
                  <a:pt x="4106669" y="3389310"/>
                </a:lnTo>
                <a:lnTo>
                  <a:pt x="4123412" y="3389310"/>
                </a:lnTo>
                <a:lnTo>
                  <a:pt x="4123412" y="3390511"/>
                </a:lnTo>
                <a:lnTo>
                  <a:pt x="4140026" y="3390511"/>
                </a:lnTo>
                <a:lnTo>
                  <a:pt x="4140026" y="3392220"/>
                </a:lnTo>
                <a:lnTo>
                  <a:pt x="4156509" y="3392220"/>
                </a:lnTo>
                <a:lnTo>
                  <a:pt x="4156509" y="3393259"/>
                </a:lnTo>
                <a:lnTo>
                  <a:pt x="4172863" y="3393259"/>
                </a:lnTo>
                <a:lnTo>
                  <a:pt x="4172863" y="3396640"/>
                </a:lnTo>
                <a:lnTo>
                  <a:pt x="4189088" y="3396640"/>
                </a:lnTo>
                <a:lnTo>
                  <a:pt x="4189088" y="3397103"/>
                </a:lnTo>
                <a:lnTo>
                  <a:pt x="4205183" y="3397103"/>
                </a:lnTo>
                <a:lnTo>
                  <a:pt x="4205183" y="3396188"/>
                </a:lnTo>
                <a:lnTo>
                  <a:pt x="4221161" y="3396188"/>
                </a:lnTo>
                <a:lnTo>
                  <a:pt x="4221161" y="3399134"/>
                </a:lnTo>
                <a:lnTo>
                  <a:pt x="4237011" y="3399134"/>
                </a:lnTo>
                <a:lnTo>
                  <a:pt x="4237011" y="3393484"/>
                </a:lnTo>
                <a:lnTo>
                  <a:pt x="4252755" y="3393484"/>
                </a:lnTo>
                <a:lnTo>
                  <a:pt x="4252755" y="3403335"/>
                </a:lnTo>
                <a:lnTo>
                  <a:pt x="4268371" y="3403335"/>
                </a:lnTo>
                <a:lnTo>
                  <a:pt x="4268371" y="3401943"/>
                </a:lnTo>
                <a:lnTo>
                  <a:pt x="4283870" y="3401943"/>
                </a:lnTo>
                <a:lnTo>
                  <a:pt x="4283870" y="3403709"/>
                </a:lnTo>
                <a:lnTo>
                  <a:pt x="4299264" y="3403709"/>
                </a:lnTo>
                <a:lnTo>
                  <a:pt x="4299264" y="3406156"/>
                </a:lnTo>
                <a:lnTo>
                  <a:pt x="4314543" y="3406156"/>
                </a:lnTo>
                <a:lnTo>
                  <a:pt x="4314543" y="3406661"/>
                </a:lnTo>
                <a:lnTo>
                  <a:pt x="4329705" y="3406661"/>
                </a:lnTo>
                <a:lnTo>
                  <a:pt x="4329705" y="3408376"/>
                </a:lnTo>
                <a:lnTo>
                  <a:pt x="4344764" y="3408376"/>
                </a:lnTo>
                <a:lnTo>
                  <a:pt x="4344764" y="3407542"/>
                </a:lnTo>
                <a:lnTo>
                  <a:pt x="4359718" y="3407542"/>
                </a:lnTo>
                <a:lnTo>
                  <a:pt x="4359718" y="3407576"/>
                </a:lnTo>
                <a:lnTo>
                  <a:pt x="4374555" y="3407576"/>
                </a:lnTo>
                <a:lnTo>
                  <a:pt x="4374555" y="3411278"/>
                </a:lnTo>
                <a:lnTo>
                  <a:pt x="4389302" y="3411278"/>
                </a:lnTo>
                <a:lnTo>
                  <a:pt x="4389302" y="3410206"/>
                </a:lnTo>
                <a:lnTo>
                  <a:pt x="4403934" y="3410206"/>
                </a:lnTo>
                <a:lnTo>
                  <a:pt x="4403934" y="3412276"/>
                </a:lnTo>
                <a:lnTo>
                  <a:pt x="4418473" y="3412276"/>
                </a:lnTo>
                <a:lnTo>
                  <a:pt x="4418473" y="3412253"/>
                </a:lnTo>
                <a:lnTo>
                  <a:pt x="4432909" y="3412253"/>
                </a:lnTo>
                <a:lnTo>
                  <a:pt x="4432909" y="3414440"/>
                </a:lnTo>
                <a:lnTo>
                  <a:pt x="4447242" y="3414440"/>
                </a:lnTo>
                <a:lnTo>
                  <a:pt x="4447242" y="3414271"/>
                </a:lnTo>
                <a:lnTo>
                  <a:pt x="4461484" y="3414271"/>
                </a:lnTo>
                <a:lnTo>
                  <a:pt x="4461484" y="3414416"/>
                </a:lnTo>
                <a:lnTo>
                  <a:pt x="4475622" y="3414416"/>
                </a:lnTo>
                <a:lnTo>
                  <a:pt x="4475622" y="3416611"/>
                </a:lnTo>
                <a:lnTo>
                  <a:pt x="4489669" y="3416611"/>
                </a:lnTo>
                <a:lnTo>
                  <a:pt x="4489669" y="3415476"/>
                </a:lnTo>
                <a:lnTo>
                  <a:pt x="4503626" y="3415476"/>
                </a:lnTo>
                <a:lnTo>
                  <a:pt x="4503626" y="3416515"/>
                </a:lnTo>
                <a:lnTo>
                  <a:pt x="4517480" y="3416515"/>
                </a:lnTo>
                <a:lnTo>
                  <a:pt x="4517480" y="3418560"/>
                </a:lnTo>
                <a:lnTo>
                  <a:pt x="4531256" y="3418560"/>
                </a:lnTo>
                <a:lnTo>
                  <a:pt x="4531256" y="3417743"/>
                </a:lnTo>
                <a:lnTo>
                  <a:pt x="4544927" y="3417743"/>
                </a:lnTo>
                <a:lnTo>
                  <a:pt x="4544927" y="3419780"/>
                </a:lnTo>
                <a:lnTo>
                  <a:pt x="4558520" y="3419780"/>
                </a:lnTo>
                <a:lnTo>
                  <a:pt x="4558520" y="3419055"/>
                </a:lnTo>
                <a:lnTo>
                  <a:pt x="4572024" y="3419055"/>
                </a:lnTo>
                <a:lnTo>
                  <a:pt x="4572024" y="3421384"/>
                </a:lnTo>
                <a:lnTo>
                  <a:pt x="4585449" y="3421384"/>
                </a:lnTo>
                <a:lnTo>
                  <a:pt x="4585449" y="3418713"/>
                </a:lnTo>
                <a:lnTo>
                  <a:pt x="4598771" y="3418713"/>
                </a:lnTo>
                <a:lnTo>
                  <a:pt x="4598771" y="3421621"/>
                </a:lnTo>
                <a:lnTo>
                  <a:pt x="4612015" y="3421621"/>
                </a:lnTo>
                <a:lnTo>
                  <a:pt x="4612015" y="3421198"/>
                </a:lnTo>
                <a:lnTo>
                  <a:pt x="4625181" y="3421198"/>
                </a:lnTo>
                <a:lnTo>
                  <a:pt x="4625181" y="3422460"/>
                </a:lnTo>
                <a:lnTo>
                  <a:pt x="4638269" y="3422460"/>
                </a:lnTo>
                <a:lnTo>
                  <a:pt x="4638269" y="3422610"/>
                </a:lnTo>
                <a:lnTo>
                  <a:pt x="4651268" y="3422610"/>
                </a:lnTo>
                <a:lnTo>
                  <a:pt x="4651268" y="3422336"/>
                </a:lnTo>
                <a:lnTo>
                  <a:pt x="4664188" y="3422336"/>
                </a:lnTo>
                <a:lnTo>
                  <a:pt x="4664188" y="3417063"/>
                </a:lnTo>
                <a:lnTo>
                  <a:pt x="4677030" y="3417063"/>
                </a:lnTo>
                <a:lnTo>
                  <a:pt x="4677030" y="3424252"/>
                </a:lnTo>
                <a:lnTo>
                  <a:pt x="4689795" y="3424252"/>
                </a:lnTo>
                <a:lnTo>
                  <a:pt x="4689795" y="3423698"/>
                </a:lnTo>
                <a:lnTo>
                  <a:pt x="4702468" y="3423698"/>
                </a:lnTo>
                <a:lnTo>
                  <a:pt x="4702468" y="3424609"/>
                </a:lnTo>
                <a:lnTo>
                  <a:pt x="4715077" y="3424609"/>
                </a:lnTo>
                <a:lnTo>
                  <a:pt x="4715077" y="3425342"/>
                </a:lnTo>
                <a:lnTo>
                  <a:pt x="4727609" y="3425342"/>
                </a:lnTo>
                <a:lnTo>
                  <a:pt x="4727609" y="3424443"/>
                </a:lnTo>
                <a:lnTo>
                  <a:pt x="4740076" y="3424443"/>
                </a:lnTo>
                <a:lnTo>
                  <a:pt x="4740076" y="3426331"/>
                </a:lnTo>
                <a:lnTo>
                  <a:pt x="4752450" y="3426331"/>
                </a:lnTo>
                <a:lnTo>
                  <a:pt x="4752450" y="3426180"/>
                </a:lnTo>
                <a:lnTo>
                  <a:pt x="4764774" y="3426180"/>
                </a:lnTo>
                <a:lnTo>
                  <a:pt x="4764774" y="3427240"/>
                </a:lnTo>
                <a:lnTo>
                  <a:pt x="4777008" y="3427240"/>
                </a:lnTo>
                <a:lnTo>
                  <a:pt x="4777008" y="3424845"/>
                </a:lnTo>
                <a:lnTo>
                  <a:pt x="4789176" y="3424845"/>
                </a:lnTo>
                <a:lnTo>
                  <a:pt x="4789176" y="3426908"/>
                </a:lnTo>
                <a:lnTo>
                  <a:pt x="4801280" y="3426908"/>
                </a:lnTo>
                <a:lnTo>
                  <a:pt x="4801280" y="3426731"/>
                </a:lnTo>
                <a:lnTo>
                  <a:pt x="4813306" y="3426731"/>
                </a:lnTo>
                <a:lnTo>
                  <a:pt x="4813306" y="3427433"/>
                </a:lnTo>
                <a:lnTo>
                  <a:pt x="4825267" y="3427433"/>
                </a:lnTo>
                <a:lnTo>
                  <a:pt x="4825267" y="3427662"/>
                </a:lnTo>
                <a:lnTo>
                  <a:pt x="4837150" y="3427662"/>
                </a:lnTo>
                <a:lnTo>
                  <a:pt x="4837150" y="3427526"/>
                </a:lnTo>
                <a:lnTo>
                  <a:pt x="4848981" y="3427526"/>
                </a:lnTo>
                <a:lnTo>
                  <a:pt x="4848981" y="3428211"/>
                </a:lnTo>
                <a:lnTo>
                  <a:pt x="4860736" y="3428211"/>
                </a:lnTo>
                <a:lnTo>
                  <a:pt x="4860736" y="3427492"/>
                </a:lnTo>
                <a:lnTo>
                  <a:pt x="4872437" y="3427492"/>
                </a:lnTo>
                <a:lnTo>
                  <a:pt x="4872437" y="3428875"/>
                </a:lnTo>
                <a:lnTo>
                  <a:pt x="4884061" y="3428875"/>
                </a:lnTo>
                <a:lnTo>
                  <a:pt x="4884061" y="3429140"/>
                </a:lnTo>
                <a:lnTo>
                  <a:pt x="4895621" y="3429140"/>
                </a:lnTo>
                <a:lnTo>
                  <a:pt x="4895621" y="3428945"/>
                </a:lnTo>
                <a:lnTo>
                  <a:pt x="4907129" y="3428945"/>
                </a:lnTo>
                <a:lnTo>
                  <a:pt x="4907129" y="3429003"/>
                </a:lnTo>
                <a:lnTo>
                  <a:pt x="4918558" y="3429003"/>
                </a:lnTo>
                <a:lnTo>
                  <a:pt x="4918558" y="3430065"/>
                </a:lnTo>
                <a:lnTo>
                  <a:pt x="4929937" y="3430065"/>
                </a:lnTo>
                <a:lnTo>
                  <a:pt x="4929937" y="3429432"/>
                </a:lnTo>
                <a:lnTo>
                  <a:pt x="4941249" y="3429432"/>
                </a:lnTo>
                <a:lnTo>
                  <a:pt x="4941249" y="3430319"/>
                </a:lnTo>
                <a:lnTo>
                  <a:pt x="4952497" y="3430319"/>
                </a:lnTo>
                <a:lnTo>
                  <a:pt x="4952497" y="3429647"/>
                </a:lnTo>
                <a:lnTo>
                  <a:pt x="4963694" y="3429647"/>
                </a:lnTo>
                <a:lnTo>
                  <a:pt x="4963694" y="3429702"/>
                </a:lnTo>
                <a:lnTo>
                  <a:pt x="4974826" y="3429702"/>
                </a:lnTo>
                <a:lnTo>
                  <a:pt x="4974826" y="3430918"/>
                </a:lnTo>
                <a:lnTo>
                  <a:pt x="4985905" y="3430918"/>
                </a:lnTo>
                <a:lnTo>
                  <a:pt x="4985905" y="3429968"/>
                </a:lnTo>
                <a:lnTo>
                  <a:pt x="4996920" y="3429968"/>
                </a:lnTo>
                <a:lnTo>
                  <a:pt x="4996920" y="3431004"/>
                </a:lnTo>
                <a:lnTo>
                  <a:pt x="5007872" y="3431004"/>
                </a:lnTo>
                <a:lnTo>
                  <a:pt x="5007872" y="3431373"/>
                </a:lnTo>
                <a:lnTo>
                  <a:pt x="5018782" y="3431373"/>
                </a:lnTo>
                <a:lnTo>
                  <a:pt x="5018782" y="3430865"/>
                </a:lnTo>
                <a:lnTo>
                  <a:pt x="5029616" y="3430865"/>
                </a:lnTo>
                <a:lnTo>
                  <a:pt x="5029616" y="3431165"/>
                </a:lnTo>
                <a:lnTo>
                  <a:pt x="5040410" y="3431165"/>
                </a:lnTo>
                <a:lnTo>
                  <a:pt x="5040410" y="3430863"/>
                </a:lnTo>
                <a:lnTo>
                  <a:pt x="5051140" y="3430863"/>
                </a:lnTo>
                <a:lnTo>
                  <a:pt x="5051140" y="3431309"/>
                </a:lnTo>
                <a:lnTo>
                  <a:pt x="5061819" y="3431309"/>
                </a:lnTo>
                <a:lnTo>
                  <a:pt x="5061819" y="3431544"/>
                </a:lnTo>
                <a:lnTo>
                  <a:pt x="5072444" y="3431544"/>
                </a:lnTo>
                <a:lnTo>
                  <a:pt x="5072444" y="3432014"/>
                </a:lnTo>
                <a:lnTo>
                  <a:pt x="5083020" y="3432014"/>
                </a:lnTo>
                <a:lnTo>
                  <a:pt x="5083020" y="3432610"/>
                </a:lnTo>
                <a:lnTo>
                  <a:pt x="5093529" y="3432610"/>
                </a:lnTo>
                <a:lnTo>
                  <a:pt x="5093529" y="3432383"/>
                </a:lnTo>
                <a:lnTo>
                  <a:pt x="5104000" y="3432383"/>
                </a:lnTo>
                <a:lnTo>
                  <a:pt x="5104000" y="3432368"/>
                </a:lnTo>
                <a:lnTo>
                  <a:pt x="5114407" y="3432368"/>
                </a:lnTo>
                <a:lnTo>
                  <a:pt x="5114407" y="3432054"/>
                </a:lnTo>
                <a:lnTo>
                  <a:pt x="5124774" y="3432054"/>
                </a:lnTo>
                <a:lnTo>
                  <a:pt x="5124774" y="3431983"/>
                </a:lnTo>
                <a:lnTo>
                  <a:pt x="5135089" y="3431983"/>
                </a:lnTo>
                <a:lnTo>
                  <a:pt x="5135089" y="3432794"/>
                </a:lnTo>
                <a:lnTo>
                  <a:pt x="5145338" y="3432794"/>
                </a:lnTo>
                <a:lnTo>
                  <a:pt x="5145338" y="3432773"/>
                </a:lnTo>
                <a:lnTo>
                  <a:pt x="5155551" y="3432773"/>
                </a:lnTo>
                <a:lnTo>
                  <a:pt x="5155551" y="3432711"/>
                </a:lnTo>
                <a:lnTo>
                  <a:pt x="5165711" y="3432711"/>
                </a:lnTo>
                <a:lnTo>
                  <a:pt x="5165711" y="3431702"/>
                </a:lnTo>
                <a:lnTo>
                  <a:pt x="5175819" y="3431702"/>
                </a:lnTo>
                <a:lnTo>
                  <a:pt x="5175819" y="3433193"/>
                </a:lnTo>
                <a:lnTo>
                  <a:pt x="5185887" y="3433193"/>
                </a:lnTo>
                <a:lnTo>
                  <a:pt x="5185887" y="3433157"/>
                </a:lnTo>
                <a:lnTo>
                  <a:pt x="5195905" y="3433157"/>
                </a:lnTo>
                <a:lnTo>
                  <a:pt x="5195905" y="3433622"/>
                </a:lnTo>
                <a:lnTo>
                  <a:pt x="5205870" y="3433622"/>
                </a:lnTo>
                <a:lnTo>
                  <a:pt x="5205870" y="3433644"/>
                </a:lnTo>
                <a:lnTo>
                  <a:pt x="5215783" y="3433644"/>
                </a:lnTo>
                <a:lnTo>
                  <a:pt x="5215783" y="3433536"/>
                </a:lnTo>
                <a:lnTo>
                  <a:pt x="5225658" y="3433536"/>
                </a:lnTo>
                <a:lnTo>
                  <a:pt x="5225658" y="3433827"/>
                </a:lnTo>
                <a:lnTo>
                  <a:pt x="5235481" y="3433827"/>
                </a:lnTo>
                <a:lnTo>
                  <a:pt x="5235481" y="3433254"/>
                </a:lnTo>
                <a:lnTo>
                  <a:pt x="5245265" y="3433254"/>
                </a:lnTo>
                <a:lnTo>
                  <a:pt x="5245265" y="3433832"/>
                </a:lnTo>
                <a:lnTo>
                  <a:pt x="5254997" y="3433832"/>
                </a:lnTo>
                <a:lnTo>
                  <a:pt x="5254997" y="3433662"/>
                </a:lnTo>
                <a:lnTo>
                  <a:pt x="5264691" y="3433662"/>
                </a:lnTo>
                <a:lnTo>
                  <a:pt x="5264691" y="3434002"/>
                </a:lnTo>
                <a:lnTo>
                  <a:pt x="5274331" y="3434002"/>
                </a:lnTo>
                <a:lnTo>
                  <a:pt x="5274331" y="3433743"/>
                </a:lnTo>
                <a:lnTo>
                  <a:pt x="5283935" y="3433743"/>
                </a:lnTo>
                <a:lnTo>
                  <a:pt x="5293498" y="3433743"/>
                </a:lnTo>
                <a:lnTo>
                  <a:pt x="5293498" y="3433701"/>
                </a:lnTo>
                <a:lnTo>
                  <a:pt x="5303010" y="3433701"/>
                </a:lnTo>
                <a:lnTo>
                  <a:pt x="5303010" y="3434344"/>
                </a:lnTo>
                <a:lnTo>
                  <a:pt x="5312483" y="3434344"/>
                </a:lnTo>
                <a:lnTo>
                  <a:pt x="5312483" y="3434350"/>
                </a:lnTo>
                <a:lnTo>
                  <a:pt x="5321904" y="3434350"/>
                </a:lnTo>
                <a:lnTo>
                  <a:pt x="5321904" y="3434327"/>
                </a:lnTo>
                <a:lnTo>
                  <a:pt x="5331286" y="3434327"/>
                </a:lnTo>
                <a:lnTo>
                  <a:pt x="5331286" y="3434318"/>
                </a:lnTo>
                <a:lnTo>
                  <a:pt x="5340629" y="3434318"/>
                </a:lnTo>
                <a:lnTo>
                  <a:pt x="5340629" y="3434149"/>
                </a:lnTo>
                <a:lnTo>
                  <a:pt x="5349934" y="3434149"/>
                </a:lnTo>
                <a:lnTo>
                  <a:pt x="5349934" y="3434490"/>
                </a:lnTo>
                <a:lnTo>
                  <a:pt x="5359201" y="3434490"/>
                </a:lnTo>
                <a:lnTo>
                  <a:pt x="5359201" y="3434841"/>
                </a:lnTo>
                <a:lnTo>
                  <a:pt x="5368414" y="3434841"/>
                </a:lnTo>
                <a:lnTo>
                  <a:pt x="5368414" y="3434639"/>
                </a:lnTo>
                <a:lnTo>
                  <a:pt x="5377602" y="3434639"/>
                </a:lnTo>
                <a:lnTo>
                  <a:pt x="5377602" y="3434845"/>
                </a:lnTo>
                <a:lnTo>
                  <a:pt x="5386738" y="3434845"/>
                </a:lnTo>
                <a:lnTo>
                  <a:pt x="5386738" y="3434966"/>
                </a:lnTo>
                <a:lnTo>
                  <a:pt x="5395835" y="3434966"/>
                </a:lnTo>
                <a:lnTo>
                  <a:pt x="5395835" y="3434933"/>
                </a:lnTo>
                <a:lnTo>
                  <a:pt x="5404906" y="3434933"/>
                </a:lnTo>
                <a:lnTo>
                  <a:pt x="5404906" y="3434779"/>
                </a:lnTo>
                <a:lnTo>
                  <a:pt x="5413926" y="3434779"/>
                </a:lnTo>
                <a:lnTo>
                  <a:pt x="5413926" y="3434854"/>
                </a:lnTo>
                <a:lnTo>
                  <a:pt x="5422906" y="3434854"/>
                </a:lnTo>
                <a:lnTo>
                  <a:pt x="5422906" y="3434586"/>
                </a:lnTo>
                <a:lnTo>
                  <a:pt x="5431847" y="3434586"/>
                </a:lnTo>
                <a:lnTo>
                  <a:pt x="5431847" y="3434910"/>
                </a:lnTo>
                <a:lnTo>
                  <a:pt x="5440751" y="3434910"/>
                </a:lnTo>
                <a:lnTo>
                  <a:pt x="5440751" y="3435376"/>
                </a:lnTo>
                <a:lnTo>
                  <a:pt x="5449627" y="3435376"/>
                </a:lnTo>
                <a:lnTo>
                  <a:pt x="5449627" y="3434946"/>
                </a:lnTo>
                <a:lnTo>
                  <a:pt x="5458452" y="3434946"/>
                </a:lnTo>
                <a:lnTo>
                  <a:pt x="5458452" y="3435264"/>
                </a:lnTo>
                <a:lnTo>
                  <a:pt x="5467251" y="3435264"/>
                </a:lnTo>
                <a:lnTo>
                  <a:pt x="5467251" y="3435287"/>
                </a:lnTo>
                <a:lnTo>
                  <a:pt x="5476011" y="3435287"/>
                </a:lnTo>
                <a:lnTo>
                  <a:pt x="5476011" y="3435155"/>
                </a:lnTo>
                <a:lnTo>
                  <a:pt x="5484732" y="3435155"/>
                </a:lnTo>
                <a:lnTo>
                  <a:pt x="5484732" y="3435455"/>
                </a:lnTo>
                <a:lnTo>
                  <a:pt x="5493416" y="3435455"/>
                </a:lnTo>
                <a:lnTo>
                  <a:pt x="5493416" y="3435567"/>
                </a:lnTo>
                <a:lnTo>
                  <a:pt x="5502058" y="3435567"/>
                </a:lnTo>
                <a:lnTo>
                  <a:pt x="5502058" y="3435588"/>
                </a:lnTo>
                <a:lnTo>
                  <a:pt x="5510677" y="3435588"/>
                </a:lnTo>
                <a:lnTo>
                  <a:pt x="5510677" y="3435494"/>
                </a:lnTo>
                <a:lnTo>
                  <a:pt x="5519256" y="3435494"/>
                </a:lnTo>
                <a:lnTo>
                  <a:pt x="5519256" y="3435512"/>
                </a:lnTo>
                <a:lnTo>
                  <a:pt x="5527796" y="3435512"/>
                </a:lnTo>
                <a:lnTo>
                  <a:pt x="5527796" y="3435510"/>
                </a:lnTo>
                <a:lnTo>
                  <a:pt x="5536297" y="3435510"/>
                </a:lnTo>
                <a:lnTo>
                  <a:pt x="5536297" y="3435916"/>
                </a:lnTo>
                <a:lnTo>
                  <a:pt x="5544771" y="3435916"/>
                </a:lnTo>
                <a:lnTo>
                  <a:pt x="5544771" y="3435123"/>
                </a:lnTo>
                <a:lnTo>
                  <a:pt x="5553220" y="3435123"/>
                </a:lnTo>
                <a:lnTo>
                  <a:pt x="5553220" y="3435732"/>
                </a:lnTo>
                <a:lnTo>
                  <a:pt x="5561618" y="3435732"/>
                </a:lnTo>
                <a:lnTo>
                  <a:pt x="5561618" y="3435318"/>
                </a:lnTo>
                <a:lnTo>
                  <a:pt x="5569990" y="3435318"/>
                </a:lnTo>
                <a:lnTo>
                  <a:pt x="5569990" y="3435600"/>
                </a:lnTo>
                <a:lnTo>
                  <a:pt x="5578335" y="3435600"/>
                </a:lnTo>
                <a:lnTo>
                  <a:pt x="5578335" y="3436005"/>
                </a:lnTo>
                <a:lnTo>
                  <a:pt x="5586642" y="3436005"/>
                </a:lnTo>
                <a:lnTo>
                  <a:pt x="5586642" y="3435810"/>
                </a:lnTo>
                <a:lnTo>
                  <a:pt x="5594910" y="3435810"/>
                </a:lnTo>
                <a:lnTo>
                  <a:pt x="5594910" y="3435751"/>
                </a:lnTo>
                <a:lnTo>
                  <a:pt x="5603151" y="3435751"/>
                </a:lnTo>
                <a:lnTo>
                  <a:pt x="5603151" y="3436099"/>
                </a:lnTo>
                <a:lnTo>
                  <a:pt x="5611354" y="3436099"/>
                </a:lnTo>
                <a:lnTo>
                  <a:pt x="5611354" y="3435863"/>
                </a:lnTo>
                <a:lnTo>
                  <a:pt x="5619531" y="3435863"/>
                </a:lnTo>
                <a:lnTo>
                  <a:pt x="5619531" y="3435929"/>
                </a:lnTo>
                <a:lnTo>
                  <a:pt x="5627682" y="3435929"/>
                </a:lnTo>
                <a:lnTo>
                  <a:pt x="5627682" y="3436047"/>
                </a:lnTo>
                <a:lnTo>
                  <a:pt x="5635795" y="3436047"/>
                </a:lnTo>
                <a:lnTo>
                  <a:pt x="5635795" y="3435878"/>
                </a:lnTo>
                <a:lnTo>
                  <a:pt x="5643868" y="3435878"/>
                </a:lnTo>
                <a:lnTo>
                  <a:pt x="5643868" y="3436221"/>
                </a:lnTo>
                <a:lnTo>
                  <a:pt x="5651916" y="3436221"/>
                </a:lnTo>
                <a:lnTo>
                  <a:pt x="5651916" y="3436127"/>
                </a:lnTo>
                <a:lnTo>
                  <a:pt x="5659938" y="3436127"/>
                </a:lnTo>
                <a:lnTo>
                  <a:pt x="5659938" y="3436044"/>
                </a:lnTo>
                <a:lnTo>
                  <a:pt x="5667934" y="3436044"/>
                </a:lnTo>
                <a:lnTo>
                  <a:pt x="5667934" y="3435970"/>
                </a:lnTo>
                <a:lnTo>
                  <a:pt x="5675890" y="3435970"/>
                </a:lnTo>
                <a:lnTo>
                  <a:pt x="5675890" y="3435877"/>
                </a:lnTo>
                <a:lnTo>
                  <a:pt x="5683820" y="3435877"/>
                </a:lnTo>
                <a:lnTo>
                  <a:pt x="5683820" y="3436397"/>
                </a:lnTo>
                <a:lnTo>
                  <a:pt x="5691713" y="3436397"/>
                </a:lnTo>
                <a:lnTo>
                  <a:pt x="5691713" y="3436209"/>
                </a:lnTo>
                <a:lnTo>
                  <a:pt x="5699578" y="3436209"/>
                </a:lnTo>
                <a:lnTo>
                  <a:pt x="5699578" y="3435994"/>
                </a:lnTo>
                <a:lnTo>
                  <a:pt x="5707419" y="3435994"/>
                </a:lnTo>
                <a:lnTo>
                  <a:pt x="5707419" y="3436152"/>
                </a:lnTo>
                <a:lnTo>
                  <a:pt x="5715233" y="3436152"/>
                </a:lnTo>
                <a:lnTo>
                  <a:pt x="5715233" y="3436325"/>
                </a:lnTo>
                <a:lnTo>
                  <a:pt x="5723009" y="3436325"/>
                </a:lnTo>
                <a:lnTo>
                  <a:pt x="5723009" y="3436025"/>
                </a:lnTo>
                <a:lnTo>
                  <a:pt x="5730758" y="3436025"/>
                </a:lnTo>
                <a:lnTo>
                  <a:pt x="5730758" y="3436146"/>
                </a:lnTo>
                <a:lnTo>
                  <a:pt x="5738480" y="3436146"/>
                </a:lnTo>
                <a:lnTo>
                  <a:pt x="5738480" y="3436217"/>
                </a:lnTo>
                <a:lnTo>
                  <a:pt x="5746178" y="3436217"/>
                </a:lnTo>
                <a:lnTo>
                  <a:pt x="5746178" y="3436393"/>
                </a:lnTo>
                <a:lnTo>
                  <a:pt x="5753850" y="3436393"/>
                </a:lnTo>
                <a:lnTo>
                  <a:pt x="5753850" y="3436353"/>
                </a:lnTo>
                <a:lnTo>
                  <a:pt x="5761483" y="3436353"/>
                </a:lnTo>
                <a:lnTo>
                  <a:pt x="5761483" y="3436500"/>
                </a:lnTo>
                <a:lnTo>
                  <a:pt x="5769103" y="3436500"/>
                </a:lnTo>
                <a:lnTo>
                  <a:pt x="5769103" y="3436388"/>
                </a:lnTo>
                <a:lnTo>
                  <a:pt x="5776684" y="3436388"/>
                </a:lnTo>
                <a:lnTo>
                  <a:pt x="5776684" y="3436461"/>
                </a:lnTo>
                <a:lnTo>
                  <a:pt x="5784239" y="3436461"/>
                </a:lnTo>
                <a:lnTo>
                  <a:pt x="5784239" y="3436668"/>
                </a:lnTo>
                <a:lnTo>
                  <a:pt x="5791769" y="3436668"/>
                </a:lnTo>
                <a:lnTo>
                  <a:pt x="5791769" y="3436577"/>
                </a:lnTo>
                <a:lnTo>
                  <a:pt x="5799272" y="3436577"/>
                </a:lnTo>
                <a:lnTo>
                  <a:pt x="5799272" y="3436447"/>
                </a:lnTo>
                <a:lnTo>
                  <a:pt x="5806736" y="3436447"/>
                </a:lnTo>
                <a:lnTo>
                  <a:pt x="5806736" y="3436468"/>
                </a:lnTo>
                <a:lnTo>
                  <a:pt x="5814187" y="3436468"/>
                </a:lnTo>
                <a:lnTo>
                  <a:pt x="5814187" y="3436665"/>
                </a:lnTo>
                <a:lnTo>
                  <a:pt x="5821613" y="3436665"/>
                </a:lnTo>
                <a:lnTo>
                  <a:pt x="5821613" y="3436825"/>
                </a:lnTo>
                <a:lnTo>
                  <a:pt x="5829013" y="3436825"/>
                </a:lnTo>
                <a:lnTo>
                  <a:pt x="5829013" y="3436680"/>
                </a:lnTo>
                <a:lnTo>
                  <a:pt x="5836372" y="3436680"/>
                </a:lnTo>
                <a:lnTo>
                  <a:pt x="5836372" y="3436741"/>
                </a:lnTo>
                <a:lnTo>
                  <a:pt x="5843721" y="3436741"/>
                </a:lnTo>
                <a:lnTo>
                  <a:pt x="5843721" y="3436477"/>
                </a:lnTo>
                <a:lnTo>
                  <a:pt x="5851042" y="3436477"/>
                </a:lnTo>
                <a:lnTo>
                  <a:pt x="5851042" y="3436739"/>
                </a:lnTo>
                <a:lnTo>
                  <a:pt x="5858338" y="3436739"/>
                </a:lnTo>
                <a:lnTo>
                  <a:pt x="5858338" y="3436605"/>
                </a:lnTo>
                <a:lnTo>
                  <a:pt x="5865595" y="3436605"/>
                </a:lnTo>
                <a:lnTo>
                  <a:pt x="5865595" y="3436640"/>
                </a:lnTo>
                <a:lnTo>
                  <a:pt x="5872839" y="3436640"/>
                </a:lnTo>
                <a:lnTo>
                  <a:pt x="5872839" y="3436645"/>
                </a:lnTo>
                <a:lnTo>
                  <a:pt x="5880063" y="3436645"/>
                </a:lnTo>
                <a:lnTo>
                  <a:pt x="5880063" y="3436465"/>
                </a:lnTo>
                <a:lnTo>
                  <a:pt x="5887251" y="3436465"/>
                </a:lnTo>
                <a:lnTo>
                  <a:pt x="5887251" y="3436706"/>
                </a:lnTo>
                <a:lnTo>
                  <a:pt x="5894414" y="3436706"/>
                </a:lnTo>
                <a:lnTo>
                  <a:pt x="5894414" y="3436797"/>
                </a:lnTo>
                <a:lnTo>
                  <a:pt x="5901551" y="3436797"/>
                </a:lnTo>
                <a:lnTo>
                  <a:pt x="5901551" y="3436566"/>
                </a:lnTo>
                <a:lnTo>
                  <a:pt x="5908689" y="3436566"/>
                </a:lnTo>
                <a:lnTo>
                  <a:pt x="5908689" y="3436664"/>
                </a:lnTo>
                <a:lnTo>
                  <a:pt x="5915775" y="3436664"/>
                </a:lnTo>
                <a:lnTo>
                  <a:pt x="5915775" y="3436630"/>
                </a:lnTo>
                <a:lnTo>
                  <a:pt x="5922849" y="3436630"/>
                </a:lnTo>
                <a:lnTo>
                  <a:pt x="5922849" y="3436873"/>
                </a:lnTo>
                <a:lnTo>
                  <a:pt x="5929897" y="3436873"/>
                </a:lnTo>
                <a:lnTo>
                  <a:pt x="5929897" y="3436790"/>
                </a:lnTo>
                <a:lnTo>
                  <a:pt x="5936921" y="3436790"/>
                </a:lnTo>
                <a:lnTo>
                  <a:pt x="5936921" y="3436565"/>
                </a:lnTo>
                <a:lnTo>
                  <a:pt x="5943918" y="3436565"/>
                </a:lnTo>
                <a:lnTo>
                  <a:pt x="5943918" y="3436590"/>
                </a:lnTo>
                <a:lnTo>
                  <a:pt x="5950891" y="3436590"/>
                </a:lnTo>
                <a:lnTo>
                  <a:pt x="5950891" y="3437578"/>
                </a:lnTo>
              </a:path>
            </a:pathLst>
          </a:custGeom>
          <a:solidFill>
            <a:srgbClr val="99CC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1" name="Freeform 4481"/>
          <p:cNvSpPr/>
          <p:nvPr/>
        </p:nvSpPr>
        <p:spPr>
          <a:xfrm rot="0" flipH="0" flipV="0">
            <a:off x="6820977" y="2391485"/>
            <a:ext cx="3194026" cy="3437578"/>
          </a:xfrm>
          <a:custGeom>
            <a:pathLst>
              <a:path w="3130211" h="3368897">
                <a:moveTo>
                  <a:pt x="0" y="3368897"/>
                </a:moveTo>
                <a:lnTo>
                  <a:pt x="0" y="3305284"/>
                </a:lnTo>
                <a:lnTo>
                  <a:pt x="113982" y="3305284"/>
                </a:lnTo>
                <a:lnTo>
                  <a:pt x="113982" y="3271836"/>
                </a:lnTo>
                <a:lnTo>
                  <a:pt x="221962" y="3271836"/>
                </a:lnTo>
                <a:lnTo>
                  <a:pt x="221962" y="3194105"/>
                </a:lnTo>
                <a:lnTo>
                  <a:pt x="324540" y="3194105"/>
                </a:lnTo>
                <a:lnTo>
                  <a:pt x="324540" y="2916073"/>
                </a:lnTo>
                <a:lnTo>
                  <a:pt x="422241" y="2916073"/>
                </a:lnTo>
                <a:lnTo>
                  <a:pt x="422241" y="1500441"/>
                </a:lnTo>
                <a:lnTo>
                  <a:pt x="515484" y="1500441"/>
                </a:lnTo>
                <a:lnTo>
                  <a:pt x="515484" y="0"/>
                </a:lnTo>
                <a:lnTo>
                  <a:pt x="604689" y="0"/>
                </a:lnTo>
                <a:lnTo>
                  <a:pt x="604689" y="2567622"/>
                </a:lnTo>
                <a:lnTo>
                  <a:pt x="690160" y="2567622"/>
                </a:lnTo>
                <a:lnTo>
                  <a:pt x="690160" y="3024901"/>
                </a:lnTo>
                <a:lnTo>
                  <a:pt x="772227" y="3024901"/>
                </a:lnTo>
                <a:lnTo>
                  <a:pt x="772227" y="3086526"/>
                </a:lnTo>
                <a:lnTo>
                  <a:pt x="851120" y="3086526"/>
                </a:lnTo>
                <a:lnTo>
                  <a:pt x="851120" y="3058412"/>
                </a:lnTo>
                <a:lnTo>
                  <a:pt x="927104" y="3058412"/>
                </a:lnTo>
                <a:lnTo>
                  <a:pt x="927104" y="2995702"/>
                </a:lnTo>
                <a:lnTo>
                  <a:pt x="1000370" y="2995702"/>
                </a:lnTo>
                <a:lnTo>
                  <a:pt x="1000370" y="2941202"/>
                </a:lnTo>
                <a:lnTo>
                  <a:pt x="1071096" y="2941202"/>
                </a:lnTo>
                <a:lnTo>
                  <a:pt x="1071096" y="2907458"/>
                </a:lnTo>
                <a:lnTo>
                  <a:pt x="1139486" y="2907458"/>
                </a:lnTo>
                <a:lnTo>
                  <a:pt x="1139486" y="2884792"/>
                </a:lnTo>
                <a:lnTo>
                  <a:pt x="1205653" y="2884792"/>
                </a:lnTo>
                <a:lnTo>
                  <a:pt x="1205653" y="2863089"/>
                </a:lnTo>
                <a:lnTo>
                  <a:pt x="1269763" y="2863089"/>
                </a:lnTo>
                <a:lnTo>
                  <a:pt x="1269763" y="2862590"/>
                </a:lnTo>
                <a:lnTo>
                  <a:pt x="1331916" y="2862590"/>
                </a:lnTo>
                <a:lnTo>
                  <a:pt x="1331916" y="2868932"/>
                </a:lnTo>
                <a:lnTo>
                  <a:pt x="1392254" y="2868932"/>
                </a:lnTo>
                <a:lnTo>
                  <a:pt x="1392254" y="2881434"/>
                </a:lnTo>
                <a:lnTo>
                  <a:pt x="1450864" y="2881434"/>
                </a:lnTo>
                <a:lnTo>
                  <a:pt x="1450864" y="2893251"/>
                </a:lnTo>
                <a:lnTo>
                  <a:pt x="1507837" y="2893251"/>
                </a:lnTo>
                <a:lnTo>
                  <a:pt x="1507837" y="2903070"/>
                </a:lnTo>
                <a:lnTo>
                  <a:pt x="1563285" y="2903070"/>
                </a:lnTo>
                <a:lnTo>
                  <a:pt x="1563285" y="2911557"/>
                </a:lnTo>
                <a:lnTo>
                  <a:pt x="1617260" y="2911557"/>
                </a:lnTo>
                <a:lnTo>
                  <a:pt x="1617260" y="2917905"/>
                </a:lnTo>
                <a:lnTo>
                  <a:pt x="1669863" y="2917905"/>
                </a:lnTo>
                <a:lnTo>
                  <a:pt x="1669863" y="2927639"/>
                </a:lnTo>
                <a:lnTo>
                  <a:pt x="1721146" y="2927639"/>
                </a:lnTo>
                <a:lnTo>
                  <a:pt x="1721146" y="2918655"/>
                </a:lnTo>
                <a:lnTo>
                  <a:pt x="1771171" y="2918655"/>
                </a:lnTo>
                <a:lnTo>
                  <a:pt x="1771171" y="2907329"/>
                </a:lnTo>
                <a:lnTo>
                  <a:pt x="1820015" y="2907329"/>
                </a:lnTo>
                <a:lnTo>
                  <a:pt x="1820015" y="2864241"/>
                </a:lnTo>
                <a:lnTo>
                  <a:pt x="1867717" y="2864241"/>
                </a:lnTo>
                <a:lnTo>
                  <a:pt x="1867717" y="2763850"/>
                </a:lnTo>
                <a:lnTo>
                  <a:pt x="1914338" y="2763850"/>
                </a:lnTo>
                <a:lnTo>
                  <a:pt x="1914338" y="2529052"/>
                </a:lnTo>
                <a:lnTo>
                  <a:pt x="1959919" y="2529052"/>
                </a:lnTo>
                <a:lnTo>
                  <a:pt x="1959919" y="2129307"/>
                </a:lnTo>
                <a:lnTo>
                  <a:pt x="2004508" y="2129307"/>
                </a:lnTo>
                <a:lnTo>
                  <a:pt x="2004508" y="1809356"/>
                </a:lnTo>
                <a:lnTo>
                  <a:pt x="2048158" y="1809356"/>
                </a:lnTo>
                <a:lnTo>
                  <a:pt x="2048158" y="1637703"/>
                </a:lnTo>
                <a:lnTo>
                  <a:pt x="2090894" y="1637703"/>
                </a:lnTo>
                <a:lnTo>
                  <a:pt x="2090894" y="1594866"/>
                </a:lnTo>
                <a:lnTo>
                  <a:pt x="2132753" y="1594866"/>
                </a:lnTo>
                <a:lnTo>
                  <a:pt x="2132753" y="1599272"/>
                </a:lnTo>
                <a:lnTo>
                  <a:pt x="2173774" y="1599272"/>
                </a:lnTo>
                <a:lnTo>
                  <a:pt x="2173774" y="1638274"/>
                </a:lnTo>
                <a:lnTo>
                  <a:pt x="2213995" y="1638274"/>
                </a:lnTo>
                <a:lnTo>
                  <a:pt x="2213995" y="1687360"/>
                </a:lnTo>
                <a:lnTo>
                  <a:pt x="2253441" y="1687360"/>
                </a:lnTo>
                <a:lnTo>
                  <a:pt x="2253441" y="1763268"/>
                </a:lnTo>
                <a:lnTo>
                  <a:pt x="2292151" y="1763268"/>
                </a:lnTo>
                <a:lnTo>
                  <a:pt x="2292151" y="1840026"/>
                </a:lnTo>
                <a:lnTo>
                  <a:pt x="2330136" y="1840026"/>
                </a:lnTo>
                <a:lnTo>
                  <a:pt x="2330136" y="1919465"/>
                </a:lnTo>
                <a:lnTo>
                  <a:pt x="2367436" y="1919465"/>
                </a:lnTo>
                <a:lnTo>
                  <a:pt x="2367436" y="1991144"/>
                </a:lnTo>
                <a:lnTo>
                  <a:pt x="2404063" y="1991144"/>
                </a:lnTo>
                <a:lnTo>
                  <a:pt x="2404063" y="2065616"/>
                </a:lnTo>
                <a:lnTo>
                  <a:pt x="2440042" y="2065616"/>
                </a:lnTo>
                <a:lnTo>
                  <a:pt x="2440042" y="2141867"/>
                </a:lnTo>
                <a:lnTo>
                  <a:pt x="2475411" y="2141867"/>
                </a:lnTo>
                <a:lnTo>
                  <a:pt x="2475411" y="2211971"/>
                </a:lnTo>
                <a:lnTo>
                  <a:pt x="2510184" y="2211971"/>
                </a:lnTo>
                <a:lnTo>
                  <a:pt x="2510184" y="2283637"/>
                </a:lnTo>
                <a:lnTo>
                  <a:pt x="2544360" y="2283637"/>
                </a:lnTo>
                <a:lnTo>
                  <a:pt x="2544360" y="2347798"/>
                </a:lnTo>
                <a:lnTo>
                  <a:pt x="2577990" y="2347798"/>
                </a:lnTo>
                <a:lnTo>
                  <a:pt x="2577990" y="2409952"/>
                </a:lnTo>
                <a:lnTo>
                  <a:pt x="2611073" y="2409952"/>
                </a:lnTo>
                <a:lnTo>
                  <a:pt x="2611073" y="2465717"/>
                </a:lnTo>
                <a:lnTo>
                  <a:pt x="2643636" y="2465717"/>
                </a:lnTo>
                <a:lnTo>
                  <a:pt x="2643636" y="2516289"/>
                </a:lnTo>
                <a:lnTo>
                  <a:pt x="2675691" y="2516289"/>
                </a:lnTo>
                <a:lnTo>
                  <a:pt x="2675691" y="2566936"/>
                </a:lnTo>
                <a:lnTo>
                  <a:pt x="2707238" y="2566936"/>
                </a:lnTo>
                <a:lnTo>
                  <a:pt x="2707238" y="2610002"/>
                </a:lnTo>
                <a:lnTo>
                  <a:pt x="2738327" y="2610002"/>
                </a:lnTo>
                <a:lnTo>
                  <a:pt x="2738327" y="2662339"/>
                </a:lnTo>
                <a:lnTo>
                  <a:pt x="2768934" y="2662339"/>
                </a:lnTo>
                <a:lnTo>
                  <a:pt x="2768934" y="2694927"/>
                </a:lnTo>
                <a:lnTo>
                  <a:pt x="2799096" y="2694927"/>
                </a:lnTo>
                <a:lnTo>
                  <a:pt x="2799096" y="2740025"/>
                </a:lnTo>
                <a:lnTo>
                  <a:pt x="2828827" y="2740025"/>
                </a:lnTo>
                <a:lnTo>
                  <a:pt x="2828827" y="2769146"/>
                </a:lnTo>
                <a:lnTo>
                  <a:pt x="2858139" y="2769146"/>
                </a:lnTo>
                <a:lnTo>
                  <a:pt x="2858139" y="2804800"/>
                </a:lnTo>
                <a:lnTo>
                  <a:pt x="2887018" y="2804800"/>
                </a:lnTo>
                <a:lnTo>
                  <a:pt x="2887018" y="2838441"/>
                </a:lnTo>
                <a:lnTo>
                  <a:pt x="2915518" y="2838441"/>
                </a:lnTo>
                <a:lnTo>
                  <a:pt x="2915518" y="2864251"/>
                </a:lnTo>
                <a:lnTo>
                  <a:pt x="2943610" y="2864251"/>
                </a:lnTo>
                <a:lnTo>
                  <a:pt x="2943610" y="2897040"/>
                </a:lnTo>
                <a:lnTo>
                  <a:pt x="2971334" y="2897040"/>
                </a:lnTo>
                <a:lnTo>
                  <a:pt x="2971334" y="2919201"/>
                </a:lnTo>
                <a:lnTo>
                  <a:pt x="2998677" y="2919201"/>
                </a:lnTo>
                <a:lnTo>
                  <a:pt x="2998677" y="2941977"/>
                </a:lnTo>
                <a:lnTo>
                  <a:pt x="3025665" y="2941977"/>
                </a:lnTo>
                <a:lnTo>
                  <a:pt x="3025665" y="2970208"/>
                </a:lnTo>
                <a:lnTo>
                  <a:pt x="3052309" y="2970208"/>
                </a:lnTo>
                <a:lnTo>
                  <a:pt x="3052309" y="2985837"/>
                </a:lnTo>
                <a:lnTo>
                  <a:pt x="3078611" y="2985837"/>
                </a:lnTo>
                <a:lnTo>
                  <a:pt x="3078611" y="3006427"/>
                </a:lnTo>
                <a:lnTo>
                  <a:pt x="3104570" y="3006427"/>
                </a:lnTo>
                <a:lnTo>
                  <a:pt x="3104570" y="3029188"/>
                </a:lnTo>
                <a:lnTo>
                  <a:pt x="3130211" y="3029188"/>
                </a:lnTo>
                <a:lnTo>
                  <a:pt x="3130211" y="3040441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2" name="Freeform 4482"/>
          <p:cNvSpPr/>
          <p:nvPr/>
        </p:nvSpPr>
        <p:spPr>
          <a:xfrm rot="0" flipH="0" flipV="0">
            <a:off x="10015004" y="5493911"/>
            <a:ext cx="1224449" cy="309849"/>
          </a:xfrm>
          <a:custGeom>
            <a:pathLst>
              <a:path w="1199985" h="303659">
                <a:moveTo>
                  <a:pt x="0" y="0"/>
                </a:moveTo>
                <a:lnTo>
                  <a:pt x="25324" y="0"/>
                </a:lnTo>
                <a:lnTo>
                  <a:pt x="25324" y="18243"/>
                </a:lnTo>
                <a:lnTo>
                  <a:pt x="50343" y="18243"/>
                </a:lnTo>
                <a:lnTo>
                  <a:pt x="50343" y="29627"/>
                </a:lnTo>
                <a:lnTo>
                  <a:pt x="75044" y="29627"/>
                </a:lnTo>
                <a:lnTo>
                  <a:pt x="75044" y="47374"/>
                </a:lnTo>
                <a:lnTo>
                  <a:pt x="99466" y="47374"/>
                </a:lnTo>
                <a:lnTo>
                  <a:pt x="99466" y="63740"/>
                </a:lnTo>
                <a:lnTo>
                  <a:pt x="123596" y="63740"/>
                </a:lnTo>
                <a:lnTo>
                  <a:pt x="123596" y="73097"/>
                </a:lnTo>
                <a:lnTo>
                  <a:pt x="147447" y="73097"/>
                </a:lnTo>
                <a:lnTo>
                  <a:pt x="147447" y="85317"/>
                </a:lnTo>
                <a:lnTo>
                  <a:pt x="171031" y="85317"/>
                </a:lnTo>
                <a:lnTo>
                  <a:pt x="171031" y="96136"/>
                </a:lnTo>
                <a:lnTo>
                  <a:pt x="194335" y="96136"/>
                </a:lnTo>
                <a:lnTo>
                  <a:pt x="194335" y="109319"/>
                </a:lnTo>
                <a:lnTo>
                  <a:pt x="217386" y="109319"/>
                </a:lnTo>
                <a:lnTo>
                  <a:pt x="217386" y="118752"/>
                </a:lnTo>
                <a:lnTo>
                  <a:pt x="240182" y="118752"/>
                </a:lnTo>
                <a:lnTo>
                  <a:pt x="240182" y="131258"/>
                </a:lnTo>
                <a:lnTo>
                  <a:pt x="262712" y="131258"/>
                </a:lnTo>
                <a:lnTo>
                  <a:pt x="262712" y="137693"/>
                </a:lnTo>
                <a:lnTo>
                  <a:pt x="285013" y="137693"/>
                </a:lnTo>
                <a:lnTo>
                  <a:pt x="285013" y="142298"/>
                </a:lnTo>
                <a:lnTo>
                  <a:pt x="307073" y="142298"/>
                </a:lnTo>
                <a:lnTo>
                  <a:pt x="307073" y="154393"/>
                </a:lnTo>
                <a:lnTo>
                  <a:pt x="328892" y="154393"/>
                </a:lnTo>
                <a:lnTo>
                  <a:pt x="328892" y="166660"/>
                </a:lnTo>
                <a:lnTo>
                  <a:pt x="350482" y="166660"/>
                </a:lnTo>
                <a:lnTo>
                  <a:pt x="350482" y="167257"/>
                </a:lnTo>
                <a:lnTo>
                  <a:pt x="371843" y="167257"/>
                </a:lnTo>
                <a:lnTo>
                  <a:pt x="371843" y="178257"/>
                </a:lnTo>
                <a:lnTo>
                  <a:pt x="392989" y="178257"/>
                </a:lnTo>
                <a:lnTo>
                  <a:pt x="392989" y="182806"/>
                </a:lnTo>
                <a:lnTo>
                  <a:pt x="413931" y="182806"/>
                </a:lnTo>
                <a:lnTo>
                  <a:pt x="413931" y="190242"/>
                </a:lnTo>
                <a:lnTo>
                  <a:pt x="434645" y="190242"/>
                </a:lnTo>
                <a:lnTo>
                  <a:pt x="434645" y="198849"/>
                </a:lnTo>
                <a:lnTo>
                  <a:pt x="455155" y="198849"/>
                </a:lnTo>
                <a:lnTo>
                  <a:pt x="455155" y="198434"/>
                </a:lnTo>
                <a:lnTo>
                  <a:pt x="475462" y="198434"/>
                </a:lnTo>
                <a:lnTo>
                  <a:pt x="475462" y="205588"/>
                </a:lnTo>
                <a:lnTo>
                  <a:pt x="495579" y="205588"/>
                </a:lnTo>
                <a:lnTo>
                  <a:pt x="495579" y="210126"/>
                </a:lnTo>
                <a:lnTo>
                  <a:pt x="515493" y="210126"/>
                </a:lnTo>
                <a:lnTo>
                  <a:pt x="515493" y="214528"/>
                </a:lnTo>
                <a:lnTo>
                  <a:pt x="535216" y="214528"/>
                </a:lnTo>
                <a:lnTo>
                  <a:pt x="535216" y="219175"/>
                </a:lnTo>
                <a:lnTo>
                  <a:pt x="554749" y="219175"/>
                </a:lnTo>
                <a:lnTo>
                  <a:pt x="554749" y="224936"/>
                </a:lnTo>
                <a:lnTo>
                  <a:pt x="574103" y="224936"/>
                </a:lnTo>
                <a:lnTo>
                  <a:pt x="574103" y="232002"/>
                </a:lnTo>
                <a:lnTo>
                  <a:pt x="593268" y="232002"/>
                </a:lnTo>
                <a:lnTo>
                  <a:pt x="593268" y="234360"/>
                </a:lnTo>
                <a:lnTo>
                  <a:pt x="612254" y="234360"/>
                </a:lnTo>
                <a:lnTo>
                  <a:pt x="612254" y="235954"/>
                </a:lnTo>
                <a:lnTo>
                  <a:pt x="631075" y="235954"/>
                </a:lnTo>
                <a:lnTo>
                  <a:pt x="631075" y="241054"/>
                </a:lnTo>
                <a:lnTo>
                  <a:pt x="649732" y="241054"/>
                </a:lnTo>
                <a:lnTo>
                  <a:pt x="649732" y="245022"/>
                </a:lnTo>
                <a:lnTo>
                  <a:pt x="668210" y="245022"/>
                </a:lnTo>
                <a:lnTo>
                  <a:pt x="668210" y="246317"/>
                </a:lnTo>
                <a:lnTo>
                  <a:pt x="686524" y="246317"/>
                </a:lnTo>
                <a:lnTo>
                  <a:pt x="686524" y="249779"/>
                </a:lnTo>
                <a:lnTo>
                  <a:pt x="704672" y="249779"/>
                </a:lnTo>
                <a:lnTo>
                  <a:pt x="704672" y="253865"/>
                </a:lnTo>
                <a:lnTo>
                  <a:pt x="722668" y="253865"/>
                </a:lnTo>
                <a:lnTo>
                  <a:pt x="722668" y="257677"/>
                </a:lnTo>
                <a:lnTo>
                  <a:pt x="740499" y="257677"/>
                </a:lnTo>
                <a:lnTo>
                  <a:pt x="740499" y="258506"/>
                </a:lnTo>
                <a:lnTo>
                  <a:pt x="758177" y="258506"/>
                </a:lnTo>
                <a:lnTo>
                  <a:pt x="758177" y="260193"/>
                </a:lnTo>
                <a:lnTo>
                  <a:pt x="775716" y="260193"/>
                </a:lnTo>
                <a:lnTo>
                  <a:pt x="775716" y="265398"/>
                </a:lnTo>
                <a:lnTo>
                  <a:pt x="793102" y="265398"/>
                </a:lnTo>
                <a:lnTo>
                  <a:pt x="793102" y="267920"/>
                </a:lnTo>
                <a:lnTo>
                  <a:pt x="810336" y="267920"/>
                </a:lnTo>
                <a:lnTo>
                  <a:pt x="810336" y="269622"/>
                </a:lnTo>
                <a:lnTo>
                  <a:pt x="827430" y="269622"/>
                </a:lnTo>
                <a:lnTo>
                  <a:pt x="827430" y="272149"/>
                </a:lnTo>
                <a:lnTo>
                  <a:pt x="844385" y="272149"/>
                </a:lnTo>
                <a:lnTo>
                  <a:pt x="844385" y="274408"/>
                </a:lnTo>
                <a:lnTo>
                  <a:pt x="861187" y="274408"/>
                </a:lnTo>
                <a:lnTo>
                  <a:pt x="861187" y="275761"/>
                </a:lnTo>
                <a:lnTo>
                  <a:pt x="877875" y="275761"/>
                </a:lnTo>
                <a:lnTo>
                  <a:pt x="877875" y="278472"/>
                </a:lnTo>
                <a:lnTo>
                  <a:pt x="894410" y="278472"/>
                </a:lnTo>
                <a:lnTo>
                  <a:pt x="894410" y="281153"/>
                </a:lnTo>
                <a:lnTo>
                  <a:pt x="910818" y="281153"/>
                </a:lnTo>
                <a:lnTo>
                  <a:pt x="910818" y="282329"/>
                </a:lnTo>
                <a:lnTo>
                  <a:pt x="927100" y="282329"/>
                </a:lnTo>
                <a:lnTo>
                  <a:pt x="927100" y="284005"/>
                </a:lnTo>
                <a:lnTo>
                  <a:pt x="943254" y="284005"/>
                </a:lnTo>
                <a:lnTo>
                  <a:pt x="943254" y="285022"/>
                </a:lnTo>
                <a:lnTo>
                  <a:pt x="959282" y="285022"/>
                </a:lnTo>
                <a:lnTo>
                  <a:pt x="959282" y="288335"/>
                </a:lnTo>
                <a:lnTo>
                  <a:pt x="975182" y="288335"/>
                </a:lnTo>
                <a:lnTo>
                  <a:pt x="975182" y="288790"/>
                </a:lnTo>
                <a:lnTo>
                  <a:pt x="990955" y="288790"/>
                </a:lnTo>
                <a:lnTo>
                  <a:pt x="990955" y="287892"/>
                </a:lnTo>
                <a:lnTo>
                  <a:pt x="1006615" y="287892"/>
                </a:lnTo>
                <a:lnTo>
                  <a:pt x="1006615" y="290780"/>
                </a:lnTo>
                <a:lnTo>
                  <a:pt x="1022147" y="290780"/>
                </a:lnTo>
                <a:lnTo>
                  <a:pt x="1022147" y="285243"/>
                </a:lnTo>
                <a:lnTo>
                  <a:pt x="1037577" y="285243"/>
                </a:lnTo>
                <a:lnTo>
                  <a:pt x="1037577" y="294897"/>
                </a:lnTo>
                <a:lnTo>
                  <a:pt x="1052881" y="294897"/>
                </a:lnTo>
                <a:lnTo>
                  <a:pt x="1052881" y="293533"/>
                </a:lnTo>
                <a:lnTo>
                  <a:pt x="1068070" y="293533"/>
                </a:lnTo>
                <a:lnTo>
                  <a:pt x="1068070" y="295263"/>
                </a:lnTo>
                <a:lnTo>
                  <a:pt x="1083158" y="295263"/>
                </a:lnTo>
                <a:lnTo>
                  <a:pt x="1083158" y="297662"/>
                </a:lnTo>
                <a:lnTo>
                  <a:pt x="1098131" y="297662"/>
                </a:lnTo>
                <a:lnTo>
                  <a:pt x="1098131" y="298157"/>
                </a:lnTo>
                <a:lnTo>
                  <a:pt x="1112990" y="298157"/>
                </a:lnTo>
                <a:lnTo>
                  <a:pt x="1112990" y="299838"/>
                </a:lnTo>
                <a:lnTo>
                  <a:pt x="1127747" y="299838"/>
                </a:lnTo>
                <a:lnTo>
                  <a:pt x="1127747" y="299020"/>
                </a:lnTo>
                <a:lnTo>
                  <a:pt x="1142403" y="299020"/>
                </a:lnTo>
                <a:lnTo>
                  <a:pt x="1142403" y="299053"/>
                </a:lnTo>
                <a:lnTo>
                  <a:pt x="1156944" y="299053"/>
                </a:lnTo>
                <a:lnTo>
                  <a:pt x="1156944" y="302681"/>
                </a:lnTo>
                <a:lnTo>
                  <a:pt x="1171397" y="302681"/>
                </a:lnTo>
                <a:lnTo>
                  <a:pt x="1171397" y="301631"/>
                </a:lnTo>
                <a:lnTo>
                  <a:pt x="1185735" y="301631"/>
                </a:lnTo>
                <a:lnTo>
                  <a:pt x="1185735" y="303659"/>
                </a:lnTo>
                <a:lnTo>
                  <a:pt x="1199985" y="30365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3" name="Freeform 4483"/>
          <p:cNvSpPr/>
          <p:nvPr/>
        </p:nvSpPr>
        <p:spPr>
          <a:xfrm rot="0" flipH="0" flipV="0">
            <a:off x="11239453" y="5803740"/>
            <a:ext cx="757344" cy="20938"/>
          </a:xfrm>
          <a:custGeom>
            <a:pathLst>
              <a:path w="742213" h="20520">
                <a:moveTo>
                  <a:pt x="0" y="21"/>
                </a:moveTo>
                <a:lnTo>
                  <a:pt x="0" y="0"/>
                </a:lnTo>
                <a:lnTo>
                  <a:pt x="14147" y="0"/>
                </a:lnTo>
                <a:lnTo>
                  <a:pt x="14147" y="2142"/>
                </a:lnTo>
                <a:lnTo>
                  <a:pt x="28194" y="2142"/>
                </a:lnTo>
                <a:lnTo>
                  <a:pt x="28194" y="1977"/>
                </a:lnTo>
                <a:lnTo>
                  <a:pt x="42151" y="1977"/>
                </a:lnTo>
                <a:lnTo>
                  <a:pt x="42151" y="2119"/>
                </a:lnTo>
                <a:lnTo>
                  <a:pt x="56007" y="2119"/>
                </a:lnTo>
                <a:lnTo>
                  <a:pt x="56007" y="4269"/>
                </a:lnTo>
                <a:lnTo>
                  <a:pt x="69774" y="4269"/>
                </a:lnTo>
                <a:lnTo>
                  <a:pt x="69774" y="3158"/>
                </a:lnTo>
                <a:lnTo>
                  <a:pt x="83451" y="3158"/>
                </a:lnTo>
                <a:lnTo>
                  <a:pt x="83451" y="4177"/>
                </a:lnTo>
                <a:lnTo>
                  <a:pt x="97028" y="4177"/>
                </a:lnTo>
                <a:lnTo>
                  <a:pt x="97028" y="6179"/>
                </a:lnTo>
                <a:lnTo>
                  <a:pt x="110528" y="6179"/>
                </a:lnTo>
                <a:lnTo>
                  <a:pt x="110528" y="5379"/>
                </a:lnTo>
                <a:lnTo>
                  <a:pt x="123926" y="5379"/>
                </a:lnTo>
                <a:lnTo>
                  <a:pt x="123926" y="7376"/>
                </a:lnTo>
                <a:lnTo>
                  <a:pt x="137249" y="7376"/>
                </a:lnTo>
                <a:lnTo>
                  <a:pt x="137249" y="6666"/>
                </a:lnTo>
                <a:lnTo>
                  <a:pt x="150482" y="6666"/>
                </a:lnTo>
                <a:lnTo>
                  <a:pt x="150482" y="8948"/>
                </a:lnTo>
                <a:lnTo>
                  <a:pt x="163639" y="8948"/>
                </a:lnTo>
                <a:lnTo>
                  <a:pt x="163639" y="6329"/>
                </a:lnTo>
                <a:lnTo>
                  <a:pt x="176695" y="6329"/>
                </a:lnTo>
                <a:lnTo>
                  <a:pt x="176695" y="9179"/>
                </a:lnTo>
                <a:lnTo>
                  <a:pt x="189674" y="9179"/>
                </a:lnTo>
                <a:lnTo>
                  <a:pt x="189674" y="8765"/>
                </a:lnTo>
                <a:lnTo>
                  <a:pt x="202577" y="8765"/>
                </a:lnTo>
                <a:lnTo>
                  <a:pt x="202577" y="10002"/>
                </a:lnTo>
                <a:lnTo>
                  <a:pt x="215405" y="10002"/>
                </a:lnTo>
                <a:lnTo>
                  <a:pt x="215405" y="10149"/>
                </a:lnTo>
                <a:lnTo>
                  <a:pt x="228143" y="10149"/>
                </a:lnTo>
                <a:lnTo>
                  <a:pt x="228143" y="9880"/>
                </a:lnTo>
                <a:lnTo>
                  <a:pt x="240805" y="9880"/>
                </a:lnTo>
                <a:lnTo>
                  <a:pt x="240805" y="4713"/>
                </a:lnTo>
                <a:lnTo>
                  <a:pt x="253390" y="4713"/>
                </a:lnTo>
                <a:lnTo>
                  <a:pt x="253390" y="11758"/>
                </a:lnTo>
                <a:lnTo>
                  <a:pt x="265900" y="11758"/>
                </a:lnTo>
                <a:lnTo>
                  <a:pt x="265900" y="11216"/>
                </a:lnTo>
                <a:lnTo>
                  <a:pt x="278320" y="11216"/>
                </a:lnTo>
                <a:lnTo>
                  <a:pt x="278320" y="12108"/>
                </a:lnTo>
                <a:lnTo>
                  <a:pt x="290677" y="12108"/>
                </a:lnTo>
                <a:lnTo>
                  <a:pt x="290677" y="12826"/>
                </a:lnTo>
                <a:lnTo>
                  <a:pt x="302958" y="12826"/>
                </a:lnTo>
                <a:lnTo>
                  <a:pt x="302958" y="11945"/>
                </a:lnTo>
                <a:lnTo>
                  <a:pt x="315176" y="11945"/>
                </a:lnTo>
                <a:lnTo>
                  <a:pt x="315176" y="13796"/>
                </a:lnTo>
                <a:lnTo>
                  <a:pt x="327304" y="13796"/>
                </a:lnTo>
                <a:lnTo>
                  <a:pt x="327304" y="13648"/>
                </a:lnTo>
                <a:lnTo>
                  <a:pt x="339382" y="13648"/>
                </a:lnTo>
                <a:lnTo>
                  <a:pt x="339382" y="14687"/>
                </a:lnTo>
                <a:lnTo>
                  <a:pt x="351371" y="14687"/>
                </a:lnTo>
                <a:lnTo>
                  <a:pt x="351371" y="12340"/>
                </a:lnTo>
                <a:lnTo>
                  <a:pt x="363296" y="12340"/>
                </a:lnTo>
                <a:lnTo>
                  <a:pt x="363296" y="14361"/>
                </a:lnTo>
                <a:lnTo>
                  <a:pt x="375158" y="14361"/>
                </a:lnTo>
                <a:lnTo>
                  <a:pt x="375158" y="14188"/>
                </a:lnTo>
                <a:lnTo>
                  <a:pt x="386943" y="14188"/>
                </a:lnTo>
                <a:lnTo>
                  <a:pt x="386943" y="14876"/>
                </a:lnTo>
                <a:lnTo>
                  <a:pt x="398665" y="14876"/>
                </a:lnTo>
                <a:lnTo>
                  <a:pt x="398665" y="15100"/>
                </a:lnTo>
                <a:lnTo>
                  <a:pt x="410311" y="15100"/>
                </a:lnTo>
                <a:lnTo>
                  <a:pt x="410311" y="14966"/>
                </a:lnTo>
                <a:lnTo>
                  <a:pt x="421907" y="14966"/>
                </a:lnTo>
                <a:lnTo>
                  <a:pt x="421907" y="15638"/>
                </a:lnTo>
                <a:lnTo>
                  <a:pt x="433425" y="15638"/>
                </a:lnTo>
                <a:lnTo>
                  <a:pt x="433425" y="14933"/>
                </a:lnTo>
                <a:lnTo>
                  <a:pt x="444894" y="14933"/>
                </a:lnTo>
                <a:lnTo>
                  <a:pt x="444894" y="16289"/>
                </a:lnTo>
                <a:lnTo>
                  <a:pt x="456285" y="16289"/>
                </a:lnTo>
                <a:lnTo>
                  <a:pt x="456285" y="16549"/>
                </a:lnTo>
                <a:lnTo>
                  <a:pt x="467614" y="16549"/>
                </a:lnTo>
                <a:lnTo>
                  <a:pt x="467614" y="16357"/>
                </a:lnTo>
                <a:lnTo>
                  <a:pt x="478892" y="16357"/>
                </a:lnTo>
                <a:lnTo>
                  <a:pt x="478892" y="16414"/>
                </a:lnTo>
                <a:lnTo>
                  <a:pt x="490093" y="16414"/>
                </a:lnTo>
                <a:lnTo>
                  <a:pt x="490093" y="17454"/>
                </a:lnTo>
                <a:lnTo>
                  <a:pt x="501243" y="17454"/>
                </a:lnTo>
                <a:lnTo>
                  <a:pt x="501243" y="16835"/>
                </a:lnTo>
                <a:lnTo>
                  <a:pt x="512331" y="16835"/>
                </a:lnTo>
                <a:lnTo>
                  <a:pt x="512331" y="17703"/>
                </a:lnTo>
                <a:lnTo>
                  <a:pt x="523354" y="17703"/>
                </a:lnTo>
                <a:lnTo>
                  <a:pt x="523354" y="17045"/>
                </a:lnTo>
                <a:lnTo>
                  <a:pt x="534327" y="17045"/>
                </a:lnTo>
                <a:lnTo>
                  <a:pt x="534327" y="17099"/>
                </a:lnTo>
                <a:lnTo>
                  <a:pt x="545236" y="17099"/>
                </a:lnTo>
                <a:lnTo>
                  <a:pt x="545236" y="18291"/>
                </a:lnTo>
                <a:lnTo>
                  <a:pt x="556095" y="18291"/>
                </a:lnTo>
                <a:lnTo>
                  <a:pt x="556095" y="17360"/>
                </a:lnTo>
                <a:lnTo>
                  <a:pt x="566890" y="17360"/>
                </a:lnTo>
                <a:lnTo>
                  <a:pt x="566890" y="18375"/>
                </a:lnTo>
                <a:lnTo>
                  <a:pt x="577621" y="18375"/>
                </a:lnTo>
                <a:lnTo>
                  <a:pt x="577621" y="18737"/>
                </a:lnTo>
                <a:lnTo>
                  <a:pt x="588315" y="18737"/>
                </a:lnTo>
                <a:lnTo>
                  <a:pt x="588315" y="18239"/>
                </a:lnTo>
                <a:lnTo>
                  <a:pt x="598932" y="18239"/>
                </a:lnTo>
                <a:lnTo>
                  <a:pt x="598932" y="18533"/>
                </a:lnTo>
                <a:lnTo>
                  <a:pt x="609511" y="18533"/>
                </a:lnTo>
                <a:lnTo>
                  <a:pt x="609511" y="18237"/>
                </a:lnTo>
                <a:lnTo>
                  <a:pt x="620026" y="18237"/>
                </a:lnTo>
                <a:lnTo>
                  <a:pt x="620026" y="18675"/>
                </a:lnTo>
                <a:lnTo>
                  <a:pt x="630491" y="18675"/>
                </a:lnTo>
                <a:lnTo>
                  <a:pt x="630491" y="18905"/>
                </a:lnTo>
                <a:lnTo>
                  <a:pt x="640905" y="18905"/>
                </a:lnTo>
                <a:lnTo>
                  <a:pt x="640905" y="19366"/>
                </a:lnTo>
                <a:lnTo>
                  <a:pt x="651269" y="19366"/>
                </a:lnTo>
                <a:lnTo>
                  <a:pt x="651269" y="19949"/>
                </a:lnTo>
                <a:lnTo>
                  <a:pt x="661568" y="19949"/>
                </a:lnTo>
                <a:lnTo>
                  <a:pt x="661568" y="19726"/>
                </a:lnTo>
                <a:lnTo>
                  <a:pt x="671830" y="19726"/>
                </a:lnTo>
                <a:lnTo>
                  <a:pt x="671830" y="19711"/>
                </a:lnTo>
                <a:lnTo>
                  <a:pt x="682028" y="19711"/>
                </a:lnTo>
                <a:lnTo>
                  <a:pt x="682028" y="19404"/>
                </a:lnTo>
                <a:lnTo>
                  <a:pt x="692188" y="19404"/>
                </a:lnTo>
                <a:lnTo>
                  <a:pt x="692188" y="19334"/>
                </a:lnTo>
                <a:lnTo>
                  <a:pt x="702297" y="19334"/>
                </a:lnTo>
                <a:lnTo>
                  <a:pt x="702297" y="20130"/>
                </a:lnTo>
                <a:lnTo>
                  <a:pt x="712343" y="20130"/>
                </a:lnTo>
                <a:lnTo>
                  <a:pt x="712343" y="20109"/>
                </a:lnTo>
                <a:lnTo>
                  <a:pt x="722350" y="20109"/>
                </a:lnTo>
                <a:lnTo>
                  <a:pt x="722350" y="20048"/>
                </a:lnTo>
                <a:lnTo>
                  <a:pt x="732307" y="20048"/>
                </a:lnTo>
                <a:lnTo>
                  <a:pt x="732307" y="19060"/>
                </a:lnTo>
                <a:lnTo>
                  <a:pt x="742213" y="19060"/>
                </a:lnTo>
                <a:lnTo>
                  <a:pt x="742213" y="2052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4" name="Freeform 4484"/>
          <p:cNvSpPr/>
          <p:nvPr/>
        </p:nvSpPr>
        <p:spPr>
          <a:xfrm rot="0" flipH="0" flipV="0">
            <a:off x="11996798" y="5824644"/>
            <a:ext cx="562663" cy="3239"/>
          </a:xfrm>
          <a:custGeom>
            <a:pathLst>
              <a:path w="551422" h="3175">
                <a:moveTo>
                  <a:pt x="0" y="34"/>
                </a:moveTo>
                <a:lnTo>
                  <a:pt x="9868" y="34"/>
                </a:lnTo>
                <a:lnTo>
                  <a:pt x="9868" y="0"/>
                </a:lnTo>
                <a:lnTo>
                  <a:pt x="19685" y="0"/>
                </a:lnTo>
                <a:lnTo>
                  <a:pt x="19685" y="455"/>
                </a:lnTo>
                <a:lnTo>
                  <a:pt x="29451" y="455"/>
                </a:lnTo>
                <a:lnTo>
                  <a:pt x="29451" y="476"/>
                </a:lnTo>
                <a:lnTo>
                  <a:pt x="39167" y="476"/>
                </a:lnTo>
                <a:lnTo>
                  <a:pt x="39167" y="371"/>
                </a:lnTo>
                <a:lnTo>
                  <a:pt x="48844" y="371"/>
                </a:lnTo>
                <a:lnTo>
                  <a:pt x="48844" y="655"/>
                </a:lnTo>
                <a:lnTo>
                  <a:pt x="58471" y="655"/>
                </a:lnTo>
                <a:lnTo>
                  <a:pt x="58471" y="94"/>
                </a:lnTo>
                <a:lnTo>
                  <a:pt x="68060" y="94"/>
                </a:lnTo>
                <a:lnTo>
                  <a:pt x="68060" y="660"/>
                </a:lnTo>
                <a:lnTo>
                  <a:pt x="77597" y="660"/>
                </a:lnTo>
                <a:lnTo>
                  <a:pt x="77597" y="494"/>
                </a:lnTo>
                <a:lnTo>
                  <a:pt x="87097" y="494"/>
                </a:lnTo>
                <a:lnTo>
                  <a:pt x="87097" y="828"/>
                </a:lnTo>
                <a:lnTo>
                  <a:pt x="96546" y="828"/>
                </a:lnTo>
                <a:lnTo>
                  <a:pt x="96546" y="574"/>
                </a:lnTo>
                <a:lnTo>
                  <a:pt x="105956" y="574"/>
                </a:lnTo>
                <a:lnTo>
                  <a:pt x="115329" y="574"/>
                </a:lnTo>
                <a:lnTo>
                  <a:pt x="115329" y="532"/>
                </a:lnTo>
                <a:lnTo>
                  <a:pt x="124651" y="532"/>
                </a:lnTo>
                <a:lnTo>
                  <a:pt x="124651" y="1162"/>
                </a:lnTo>
                <a:lnTo>
                  <a:pt x="133935" y="1162"/>
                </a:lnTo>
                <a:lnTo>
                  <a:pt x="133935" y="1168"/>
                </a:lnTo>
                <a:lnTo>
                  <a:pt x="143167" y="1168"/>
                </a:lnTo>
                <a:lnTo>
                  <a:pt x="143167" y="1145"/>
                </a:lnTo>
                <a:lnTo>
                  <a:pt x="152362" y="1145"/>
                </a:lnTo>
                <a:lnTo>
                  <a:pt x="152362" y="1138"/>
                </a:lnTo>
                <a:lnTo>
                  <a:pt x="161519" y="1138"/>
                </a:lnTo>
                <a:lnTo>
                  <a:pt x="161519" y="971"/>
                </a:lnTo>
                <a:lnTo>
                  <a:pt x="170637" y="971"/>
                </a:lnTo>
                <a:lnTo>
                  <a:pt x="170637" y="1305"/>
                </a:lnTo>
                <a:lnTo>
                  <a:pt x="179718" y="1305"/>
                </a:lnTo>
                <a:lnTo>
                  <a:pt x="179718" y="1650"/>
                </a:lnTo>
                <a:lnTo>
                  <a:pt x="188747" y="1650"/>
                </a:lnTo>
                <a:lnTo>
                  <a:pt x="188747" y="1451"/>
                </a:lnTo>
                <a:lnTo>
                  <a:pt x="197752" y="1451"/>
                </a:lnTo>
                <a:lnTo>
                  <a:pt x="197752" y="1653"/>
                </a:lnTo>
                <a:lnTo>
                  <a:pt x="206705" y="1653"/>
                </a:lnTo>
                <a:lnTo>
                  <a:pt x="206705" y="1772"/>
                </a:lnTo>
                <a:lnTo>
                  <a:pt x="215621" y="1772"/>
                </a:lnTo>
                <a:lnTo>
                  <a:pt x="215621" y="1740"/>
                </a:lnTo>
                <a:lnTo>
                  <a:pt x="224511" y="1740"/>
                </a:lnTo>
                <a:lnTo>
                  <a:pt x="224511" y="1589"/>
                </a:lnTo>
                <a:lnTo>
                  <a:pt x="233350" y="1589"/>
                </a:lnTo>
                <a:lnTo>
                  <a:pt x="233350" y="1662"/>
                </a:lnTo>
                <a:lnTo>
                  <a:pt x="242151" y="1662"/>
                </a:lnTo>
                <a:lnTo>
                  <a:pt x="242151" y="1399"/>
                </a:lnTo>
                <a:lnTo>
                  <a:pt x="250914" y="1399"/>
                </a:lnTo>
                <a:lnTo>
                  <a:pt x="250914" y="1717"/>
                </a:lnTo>
                <a:lnTo>
                  <a:pt x="259639" y="1717"/>
                </a:lnTo>
                <a:lnTo>
                  <a:pt x="259639" y="2174"/>
                </a:lnTo>
                <a:lnTo>
                  <a:pt x="268338" y="2174"/>
                </a:lnTo>
                <a:lnTo>
                  <a:pt x="268338" y="1752"/>
                </a:lnTo>
                <a:lnTo>
                  <a:pt x="276987" y="1752"/>
                </a:lnTo>
                <a:lnTo>
                  <a:pt x="276987" y="2065"/>
                </a:lnTo>
                <a:lnTo>
                  <a:pt x="285610" y="2065"/>
                </a:lnTo>
                <a:lnTo>
                  <a:pt x="285610" y="2087"/>
                </a:lnTo>
                <a:lnTo>
                  <a:pt x="294196" y="2087"/>
                </a:lnTo>
                <a:lnTo>
                  <a:pt x="294196" y="1957"/>
                </a:lnTo>
                <a:lnTo>
                  <a:pt x="302742" y="1957"/>
                </a:lnTo>
                <a:lnTo>
                  <a:pt x="302742" y="2252"/>
                </a:lnTo>
                <a:lnTo>
                  <a:pt x="311252" y="2252"/>
                </a:lnTo>
                <a:lnTo>
                  <a:pt x="311252" y="2361"/>
                </a:lnTo>
                <a:lnTo>
                  <a:pt x="319723" y="2361"/>
                </a:lnTo>
                <a:lnTo>
                  <a:pt x="319723" y="2382"/>
                </a:lnTo>
                <a:lnTo>
                  <a:pt x="328168" y="2382"/>
                </a:lnTo>
                <a:lnTo>
                  <a:pt x="328168" y="2290"/>
                </a:lnTo>
                <a:lnTo>
                  <a:pt x="336575" y="2290"/>
                </a:lnTo>
                <a:lnTo>
                  <a:pt x="336575" y="2307"/>
                </a:lnTo>
                <a:lnTo>
                  <a:pt x="344945" y="2307"/>
                </a:lnTo>
                <a:lnTo>
                  <a:pt x="344945" y="2305"/>
                </a:lnTo>
                <a:lnTo>
                  <a:pt x="353276" y="2305"/>
                </a:lnTo>
                <a:lnTo>
                  <a:pt x="353276" y="2702"/>
                </a:lnTo>
                <a:lnTo>
                  <a:pt x="361582" y="2702"/>
                </a:lnTo>
                <a:lnTo>
                  <a:pt x="361582" y="1926"/>
                </a:lnTo>
                <a:lnTo>
                  <a:pt x="369862" y="1926"/>
                </a:lnTo>
                <a:lnTo>
                  <a:pt x="369862" y="2522"/>
                </a:lnTo>
                <a:lnTo>
                  <a:pt x="378092" y="2522"/>
                </a:lnTo>
                <a:lnTo>
                  <a:pt x="378092" y="2117"/>
                </a:lnTo>
                <a:lnTo>
                  <a:pt x="386296" y="2117"/>
                </a:lnTo>
                <a:lnTo>
                  <a:pt x="386296" y="2393"/>
                </a:lnTo>
                <a:lnTo>
                  <a:pt x="394475" y="2393"/>
                </a:lnTo>
                <a:lnTo>
                  <a:pt x="394475" y="2790"/>
                </a:lnTo>
                <a:lnTo>
                  <a:pt x="402615" y="2790"/>
                </a:lnTo>
                <a:lnTo>
                  <a:pt x="402615" y="2600"/>
                </a:lnTo>
                <a:lnTo>
                  <a:pt x="410718" y="2600"/>
                </a:lnTo>
                <a:lnTo>
                  <a:pt x="410718" y="2541"/>
                </a:lnTo>
                <a:lnTo>
                  <a:pt x="418795" y="2541"/>
                </a:lnTo>
                <a:lnTo>
                  <a:pt x="418795" y="2883"/>
                </a:lnTo>
                <a:lnTo>
                  <a:pt x="426834" y="2883"/>
                </a:lnTo>
                <a:lnTo>
                  <a:pt x="426834" y="2650"/>
                </a:lnTo>
                <a:lnTo>
                  <a:pt x="434848" y="2650"/>
                </a:lnTo>
                <a:lnTo>
                  <a:pt x="434848" y="2715"/>
                </a:lnTo>
                <a:lnTo>
                  <a:pt x="442836" y="2715"/>
                </a:lnTo>
                <a:lnTo>
                  <a:pt x="442836" y="2831"/>
                </a:lnTo>
                <a:lnTo>
                  <a:pt x="450787" y="2831"/>
                </a:lnTo>
                <a:lnTo>
                  <a:pt x="450787" y="2666"/>
                </a:lnTo>
                <a:lnTo>
                  <a:pt x="458699" y="2666"/>
                </a:lnTo>
                <a:lnTo>
                  <a:pt x="458699" y="3002"/>
                </a:lnTo>
                <a:lnTo>
                  <a:pt x="466585" y="3002"/>
                </a:lnTo>
                <a:lnTo>
                  <a:pt x="466585" y="2909"/>
                </a:lnTo>
                <a:lnTo>
                  <a:pt x="474447" y="2909"/>
                </a:lnTo>
                <a:lnTo>
                  <a:pt x="474447" y="2828"/>
                </a:lnTo>
                <a:lnTo>
                  <a:pt x="482283" y="2828"/>
                </a:lnTo>
                <a:lnTo>
                  <a:pt x="482283" y="2757"/>
                </a:lnTo>
                <a:lnTo>
                  <a:pt x="490081" y="2757"/>
                </a:lnTo>
                <a:lnTo>
                  <a:pt x="490081" y="2664"/>
                </a:lnTo>
                <a:lnTo>
                  <a:pt x="497853" y="2664"/>
                </a:lnTo>
                <a:lnTo>
                  <a:pt x="497853" y="3175"/>
                </a:lnTo>
                <a:lnTo>
                  <a:pt x="505587" y="3175"/>
                </a:lnTo>
                <a:lnTo>
                  <a:pt x="505587" y="2991"/>
                </a:lnTo>
                <a:lnTo>
                  <a:pt x="513296" y="2991"/>
                </a:lnTo>
                <a:lnTo>
                  <a:pt x="513296" y="2780"/>
                </a:lnTo>
                <a:lnTo>
                  <a:pt x="520980" y="2780"/>
                </a:lnTo>
                <a:lnTo>
                  <a:pt x="520980" y="2935"/>
                </a:lnTo>
                <a:lnTo>
                  <a:pt x="528638" y="2935"/>
                </a:lnTo>
                <a:lnTo>
                  <a:pt x="528638" y="3104"/>
                </a:lnTo>
                <a:lnTo>
                  <a:pt x="536258" y="3104"/>
                </a:lnTo>
                <a:lnTo>
                  <a:pt x="536258" y="2810"/>
                </a:lnTo>
                <a:lnTo>
                  <a:pt x="543853" y="2810"/>
                </a:lnTo>
                <a:lnTo>
                  <a:pt x="543853" y="2929"/>
                </a:lnTo>
                <a:lnTo>
                  <a:pt x="551422" y="292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5" name="Freeform 4485"/>
          <p:cNvSpPr/>
          <p:nvPr/>
        </p:nvSpPr>
        <p:spPr>
          <a:xfrm rot="0" flipH="0" flipV="0">
            <a:off x="12559462" y="5827632"/>
            <a:ext cx="212408" cy="726"/>
          </a:xfrm>
          <a:custGeom>
            <a:pathLst>
              <a:path w="208165" h="712">
                <a:moveTo>
                  <a:pt x="0" y="0"/>
                </a:moveTo>
                <a:lnTo>
                  <a:pt x="0" y="69"/>
                </a:lnTo>
                <a:lnTo>
                  <a:pt x="7544" y="69"/>
                </a:lnTo>
                <a:lnTo>
                  <a:pt x="7544" y="242"/>
                </a:lnTo>
                <a:lnTo>
                  <a:pt x="15062" y="242"/>
                </a:lnTo>
                <a:lnTo>
                  <a:pt x="15062" y="203"/>
                </a:lnTo>
                <a:lnTo>
                  <a:pt x="22542" y="203"/>
                </a:lnTo>
                <a:lnTo>
                  <a:pt x="22542" y="346"/>
                </a:lnTo>
                <a:lnTo>
                  <a:pt x="30010" y="346"/>
                </a:lnTo>
                <a:lnTo>
                  <a:pt x="30010" y="237"/>
                </a:lnTo>
                <a:lnTo>
                  <a:pt x="37439" y="237"/>
                </a:lnTo>
                <a:lnTo>
                  <a:pt x="37439" y="308"/>
                </a:lnTo>
                <a:lnTo>
                  <a:pt x="44843" y="308"/>
                </a:lnTo>
                <a:lnTo>
                  <a:pt x="44843" y="511"/>
                </a:lnTo>
                <a:lnTo>
                  <a:pt x="52222" y="511"/>
                </a:lnTo>
                <a:lnTo>
                  <a:pt x="52222" y="422"/>
                </a:lnTo>
                <a:lnTo>
                  <a:pt x="59575" y="422"/>
                </a:lnTo>
                <a:lnTo>
                  <a:pt x="59575" y="294"/>
                </a:lnTo>
                <a:lnTo>
                  <a:pt x="66890" y="294"/>
                </a:lnTo>
                <a:lnTo>
                  <a:pt x="66890" y="316"/>
                </a:lnTo>
                <a:lnTo>
                  <a:pt x="74193" y="316"/>
                </a:lnTo>
                <a:lnTo>
                  <a:pt x="74193" y="509"/>
                </a:lnTo>
                <a:lnTo>
                  <a:pt x="81470" y="509"/>
                </a:lnTo>
                <a:lnTo>
                  <a:pt x="81470" y="665"/>
                </a:lnTo>
                <a:lnTo>
                  <a:pt x="88722" y="665"/>
                </a:lnTo>
                <a:lnTo>
                  <a:pt x="88722" y="523"/>
                </a:lnTo>
                <a:lnTo>
                  <a:pt x="95935" y="523"/>
                </a:lnTo>
                <a:lnTo>
                  <a:pt x="95935" y="582"/>
                </a:lnTo>
                <a:lnTo>
                  <a:pt x="103136" y="582"/>
                </a:lnTo>
                <a:lnTo>
                  <a:pt x="103136" y="325"/>
                </a:lnTo>
                <a:lnTo>
                  <a:pt x="110312" y="325"/>
                </a:lnTo>
                <a:lnTo>
                  <a:pt x="110312" y="580"/>
                </a:lnTo>
                <a:lnTo>
                  <a:pt x="117462" y="580"/>
                </a:lnTo>
                <a:lnTo>
                  <a:pt x="117462" y="450"/>
                </a:lnTo>
                <a:lnTo>
                  <a:pt x="124574" y="450"/>
                </a:lnTo>
                <a:lnTo>
                  <a:pt x="124574" y="483"/>
                </a:lnTo>
                <a:lnTo>
                  <a:pt x="131673" y="483"/>
                </a:lnTo>
                <a:lnTo>
                  <a:pt x="131673" y="488"/>
                </a:lnTo>
                <a:lnTo>
                  <a:pt x="138747" y="488"/>
                </a:lnTo>
                <a:lnTo>
                  <a:pt x="138747" y="312"/>
                </a:lnTo>
                <a:lnTo>
                  <a:pt x="145796" y="312"/>
                </a:lnTo>
                <a:lnTo>
                  <a:pt x="145796" y="548"/>
                </a:lnTo>
                <a:lnTo>
                  <a:pt x="152818" y="548"/>
                </a:lnTo>
                <a:lnTo>
                  <a:pt x="152818" y="638"/>
                </a:lnTo>
                <a:lnTo>
                  <a:pt x="159816" y="638"/>
                </a:lnTo>
                <a:lnTo>
                  <a:pt x="159816" y="411"/>
                </a:lnTo>
                <a:lnTo>
                  <a:pt x="166801" y="411"/>
                </a:lnTo>
                <a:lnTo>
                  <a:pt x="166801" y="508"/>
                </a:lnTo>
                <a:lnTo>
                  <a:pt x="173748" y="508"/>
                </a:lnTo>
                <a:lnTo>
                  <a:pt x="173748" y="473"/>
                </a:lnTo>
                <a:lnTo>
                  <a:pt x="180683" y="473"/>
                </a:lnTo>
                <a:lnTo>
                  <a:pt x="180683" y="712"/>
                </a:lnTo>
                <a:lnTo>
                  <a:pt x="187592" y="712"/>
                </a:lnTo>
                <a:lnTo>
                  <a:pt x="187592" y="631"/>
                </a:lnTo>
                <a:lnTo>
                  <a:pt x="194475" y="631"/>
                </a:lnTo>
                <a:lnTo>
                  <a:pt x="194475" y="410"/>
                </a:lnTo>
                <a:lnTo>
                  <a:pt x="201333" y="410"/>
                </a:lnTo>
                <a:lnTo>
                  <a:pt x="201333" y="435"/>
                </a:lnTo>
                <a:lnTo>
                  <a:pt x="208165" y="43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6" name="Freeform 4486"/>
          <p:cNvSpPr/>
          <p:nvPr/>
        </p:nvSpPr>
        <p:spPr>
          <a:xfrm rot="0" flipH="0" flipV="0">
            <a:off x="6820978" y="5395509"/>
            <a:ext cx="5950891" cy="433555"/>
          </a:xfrm>
          <a:custGeom>
            <a:pathLst>
              <a:path w="5950891" h="433555">
                <a:moveTo>
                  <a:pt x="0" y="433555"/>
                </a:moveTo>
                <a:lnTo>
                  <a:pt x="0" y="418916"/>
                </a:lnTo>
                <a:lnTo>
                  <a:pt x="116305" y="418916"/>
                </a:lnTo>
                <a:lnTo>
                  <a:pt x="116305" y="413811"/>
                </a:lnTo>
                <a:lnTo>
                  <a:pt x="226487" y="413811"/>
                </a:lnTo>
                <a:lnTo>
                  <a:pt x="226487" y="411442"/>
                </a:lnTo>
                <a:lnTo>
                  <a:pt x="331155" y="411442"/>
                </a:lnTo>
                <a:lnTo>
                  <a:pt x="331155" y="406865"/>
                </a:lnTo>
                <a:lnTo>
                  <a:pt x="430849" y="406865"/>
                </a:lnTo>
                <a:lnTo>
                  <a:pt x="430849" y="402203"/>
                </a:lnTo>
                <a:lnTo>
                  <a:pt x="525993" y="402203"/>
                </a:lnTo>
                <a:lnTo>
                  <a:pt x="525993" y="392778"/>
                </a:lnTo>
                <a:lnTo>
                  <a:pt x="617016" y="392778"/>
                </a:lnTo>
                <a:lnTo>
                  <a:pt x="617016" y="380953"/>
                </a:lnTo>
                <a:lnTo>
                  <a:pt x="704229" y="380953"/>
                </a:lnTo>
                <a:lnTo>
                  <a:pt x="704229" y="362718"/>
                </a:lnTo>
                <a:lnTo>
                  <a:pt x="787970" y="362718"/>
                </a:lnTo>
                <a:lnTo>
                  <a:pt x="787970" y="340922"/>
                </a:lnTo>
                <a:lnTo>
                  <a:pt x="868470" y="340922"/>
                </a:lnTo>
                <a:lnTo>
                  <a:pt x="868470" y="317950"/>
                </a:lnTo>
                <a:lnTo>
                  <a:pt x="946004" y="317950"/>
                </a:lnTo>
                <a:lnTo>
                  <a:pt x="946004" y="295594"/>
                </a:lnTo>
                <a:lnTo>
                  <a:pt x="1020764" y="295594"/>
                </a:lnTo>
                <a:lnTo>
                  <a:pt x="1020764" y="276809"/>
                </a:lnTo>
                <a:lnTo>
                  <a:pt x="1092931" y="276809"/>
                </a:lnTo>
                <a:lnTo>
                  <a:pt x="1092931" y="264984"/>
                </a:lnTo>
                <a:lnTo>
                  <a:pt x="1162716" y="264984"/>
                </a:lnTo>
                <a:lnTo>
                  <a:pt x="1162716" y="253963"/>
                </a:lnTo>
                <a:lnTo>
                  <a:pt x="1230231" y="253963"/>
                </a:lnTo>
                <a:lnTo>
                  <a:pt x="1230231" y="250161"/>
                </a:lnTo>
                <a:lnTo>
                  <a:pt x="1295649" y="250161"/>
                </a:lnTo>
                <a:lnTo>
                  <a:pt x="1295649" y="248929"/>
                </a:lnTo>
                <a:lnTo>
                  <a:pt x="1359069" y="248929"/>
                </a:lnTo>
                <a:lnTo>
                  <a:pt x="1359069" y="252292"/>
                </a:lnTo>
                <a:lnTo>
                  <a:pt x="1420637" y="252292"/>
                </a:lnTo>
                <a:lnTo>
                  <a:pt x="1420637" y="254207"/>
                </a:lnTo>
                <a:lnTo>
                  <a:pt x="1480443" y="254207"/>
                </a:lnTo>
                <a:lnTo>
                  <a:pt x="1480443" y="261647"/>
                </a:lnTo>
                <a:lnTo>
                  <a:pt x="1538576" y="261647"/>
                </a:lnTo>
                <a:lnTo>
                  <a:pt x="1538576" y="267923"/>
                </a:lnTo>
                <a:lnTo>
                  <a:pt x="1595154" y="267923"/>
                </a:lnTo>
                <a:lnTo>
                  <a:pt x="1595154" y="275355"/>
                </a:lnTo>
                <a:lnTo>
                  <a:pt x="1650230" y="275355"/>
                </a:lnTo>
                <a:lnTo>
                  <a:pt x="1650230" y="280002"/>
                </a:lnTo>
                <a:lnTo>
                  <a:pt x="1703905" y="280002"/>
                </a:lnTo>
                <a:lnTo>
                  <a:pt x="1703905" y="284659"/>
                </a:lnTo>
                <a:lnTo>
                  <a:pt x="1756233" y="284659"/>
                </a:lnTo>
                <a:lnTo>
                  <a:pt x="1756233" y="286278"/>
                </a:lnTo>
                <a:lnTo>
                  <a:pt x="1807279" y="286278"/>
                </a:lnTo>
                <a:lnTo>
                  <a:pt x="1807279" y="287383"/>
                </a:lnTo>
                <a:lnTo>
                  <a:pt x="1857120" y="287383"/>
                </a:lnTo>
                <a:lnTo>
                  <a:pt x="1857120" y="277524"/>
                </a:lnTo>
                <a:lnTo>
                  <a:pt x="1905792" y="277524"/>
                </a:lnTo>
                <a:lnTo>
                  <a:pt x="1905792" y="251853"/>
                </a:lnTo>
                <a:lnTo>
                  <a:pt x="1953365" y="251853"/>
                </a:lnTo>
                <a:lnTo>
                  <a:pt x="1953365" y="188541"/>
                </a:lnTo>
                <a:lnTo>
                  <a:pt x="1999874" y="188541"/>
                </a:lnTo>
                <a:lnTo>
                  <a:pt x="1999874" y="91193"/>
                </a:lnTo>
                <a:lnTo>
                  <a:pt x="2045373" y="91193"/>
                </a:lnTo>
                <a:lnTo>
                  <a:pt x="2045373" y="29547"/>
                </a:lnTo>
                <a:lnTo>
                  <a:pt x="2089913" y="29547"/>
                </a:lnTo>
                <a:lnTo>
                  <a:pt x="2089913" y="1102"/>
                </a:lnTo>
                <a:lnTo>
                  <a:pt x="2133520" y="1102"/>
                </a:lnTo>
                <a:lnTo>
                  <a:pt x="2133520" y="0"/>
                </a:lnTo>
                <a:lnTo>
                  <a:pt x="2176232" y="0"/>
                </a:lnTo>
                <a:lnTo>
                  <a:pt x="2176232" y="6730"/>
                </a:lnTo>
                <a:lnTo>
                  <a:pt x="2218089" y="6730"/>
                </a:lnTo>
                <a:lnTo>
                  <a:pt x="2218089" y="16566"/>
                </a:lnTo>
                <a:lnTo>
                  <a:pt x="2259130" y="16566"/>
                </a:lnTo>
                <a:lnTo>
                  <a:pt x="2259130" y="30833"/>
                </a:lnTo>
                <a:lnTo>
                  <a:pt x="2299380" y="30833"/>
                </a:lnTo>
                <a:lnTo>
                  <a:pt x="2299380" y="51110"/>
                </a:lnTo>
                <a:lnTo>
                  <a:pt x="2338879" y="51110"/>
                </a:lnTo>
                <a:lnTo>
                  <a:pt x="2338879" y="68964"/>
                </a:lnTo>
                <a:lnTo>
                  <a:pt x="2377639" y="68964"/>
                </a:lnTo>
                <a:lnTo>
                  <a:pt x="2377639" y="91977"/>
                </a:lnTo>
                <a:lnTo>
                  <a:pt x="2415700" y="91977"/>
                </a:lnTo>
                <a:lnTo>
                  <a:pt x="2415700" y="111923"/>
                </a:lnTo>
                <a:lnTo>
                  <a:pt x="2453073" y="111923"/>
                </a:lnTo>
                <a:lnTo>
                  <a:pt x="2453073" y="126889"/>
                </a:lnTo>
                <a:lnTo>
                  <a:pt x="2489787" y="126889"/>
                </a:lnTo>
                <a:lnTo>
                  <a:pt x="2489787" y="148081"/>
                </a:lnTo>
                <a:lnTo>
                  <a:pt x="2525876" y="148081"/>
                </a:lnTo>
                <a:lnTo>
                  <a:pt x="2525876" y="163748"/>
                </a:lnTo>
                <a:lnTo>
                  <a:pt x="2561357" y="163748"/>
                </a:lnTo>
                <a:lnTo>
                  <a:pt x="2561357" y="184826"/>
                </a:lnTo>
                <a:lnTo>
                  <a:pt x="2596230" y="184826"/>
                </a:lnTo>
                <a:lnTo>
                  <a:pt x="2596230" y="198834"/>
                </a:lnTo>
                <a:lnTo>
                  <a:pt x="2630545" y="198834"/>
                </a:lnTo>
                <a:lnTo>
                  <a:pt x="2630545" y="210662"/>
                </a:lnTo>
                <a:lnTo>
                  <a:pt x="2664304" y="210662"/>
                </a:lnTo>
                <a:lnTo>
                  <a:pt x="2664304" y="226196"/>
                </a:lnTo>
                <a:lnTo>
                  <a:pt x="2697530" y="226196"/>
                </a:lnTo>
                <a:lnTo>
                  <a:pt x="2697530" y="239860"/>
                </a:lnTo>
                <a:lnTo>
                  <a:pt x="2730238" y="239860"/>
                </a:lnTo>
                <a:lnTo>
                  <a:pt x="2730238" y="252621"/>
                </a:lnTo>
                <a:lnTo>
                  <a:pt x="2762429" y="252621"/>
                </a:lnTo>
                <a:lnTo>
                  <a:pt x="2762429" y="261861"/>
                </a:lnTo>
                <a:lnTo>
                  <a:pt x="2794152" y="261861"/>
                </a:lnTo>
                <a:lnTo>
                  <a:pt x="2794152" y="276865"/>
                </a:lnTo>
                <a:lnTo>
                  <a:pt x="2825383" y="276865"/>
                </a:lnTo>
                <a:lnTo>
                  <a:pt x="2825383" y="283285"/>
                </a:lnTo>
                <a:lnTo>
                  <a:pt x="2856160" y="283285"/>
                </a:lnTo>
                <a:lnTo>
                  <a:pt x="2856160" y="293595"/>
                </a:lnTo>
                <a:lnTo>
                  <a:pt x="2886498" y="293595"/>
                </a:lnTo>
                <a:lnTo>
                  <a:pt x="2886498" y="303336"/>
                </a:lnTo>
                <a:lnTo>
                  <a:pt x="2916406" y="303336"/>
                </a:lnTo>
                <a:lnTo>
                  <a:pt x="2916406" y="312480"/>
                </a:lnTo>
                <a:lnTo>
                  <a:pt x="2945875" y="312480"/>
                </a:lnTo>
                <a:lnTo>
                  <a:pt x="2945875" y="318133"/>
                </a:lnTo>
                <a:lnTo>
                  <a:pt x="2974955" y="318133"/>
                </a:lnTo>
                <a:lnTo>
                  <a:pt x="2974955" y="326117"/>
                </a:lnTo>
                <a:lnTo>
                  <a:pt x="3003619" y="326117"/>
                </a:lnTo>
                <a:lnTo>
                  <a:pt x="3003619" y="331114"/>
                </a:lnTo>
                <a:lnTo>
                  <a:pt x="3031908" y="331114"/>
                </a:lnTo>
                <a:lnTo>
                  <a:pt x="3031908" y="339493"/>
                </a:lnTo>
                <a:lnTo>
                  <a:pt x="3059809" y="339493"/>
                </a:lnTo>
                <a:lnTo>
                  <a:pt x="3059809" y="344588"/>
                </a:lnTo>
                <a:lnTo>
                  <a:pt x="3087347" y="344588"/>
                </a:lnTo>
                <a:lnTo>
                  <a:pt x="3087347" y="349058"/>
                </a:lnTo>
                <a:lnTo>
                  <a:pt x="3114535" y="349058"/>
                </a:lnTo>
                <a:lnTo>
                  <a:pt x="3114535" y="354918"/>
                </a:lnTo>
                <a:lnTo>
                  <a:pt x="3141372" y="354918"/>
                </a:lnTo>
                <a:lnTo>
                  <a:pt x="3141372" y="359649"/>
                </a:lnTo>
                <a:lnTo>
                  <a:pt x="3167861" y="359649"/>
                </a:lnTo>
                <a:lnTo>
                  <a:pt x="3167861" y="364503"/>
                </a:lnTo>
                <a:lnTo>
                  <a:pt x="3194024" y="364503"/>
                </a:lnTo>
                <a:lnTo>
                  <a:pt x="3194024" y="367060"/>
                </a:lnTo>
                <a:lnTo>
                  <a:pt x="3219865" y="367060"/>
                </a:lnTo>
                <a:lnTo>
                  <a:pt x="3219865" y="370640"/>
                </a:lnTo>
                <a:lnTo>
                  <a:pt x="3245395" y="370640"/>
                </a:lnTo>
                <a:lnTo>
                  <a:pt x="3245395" y="375745"/>
                </a:lnTo>
                <a:lnTo>
                  <a:pt x="3270599" y="375745"/>
                </a:lnTo>
                <a:lnTo>
                  <a:pt x="3270599" y="377842"/>
                </a:lnTo>
                <a:lnTo>
                  <a:pt x="3295519" y="377842"/>
                </a:lnTo>
                <a:lnTo>
                  <a:pt x="3295519" y="381502"/>
                </a:lnTo>
                <a:lnTo>
                  <a:pt x="3320142" y="381502"/>
                </a:lnTo>
                <a:lnTo>
                  <a:pt x="3320142" y="384585"/>
                </a:lnTo>
                <a:lnTo>
                  <a:pt x="3344478" y="384585"/>
                </a:lnTo>
                <a:lnTo>
                  <a:pt x="3344478" y="386223"/>
                </a:lnTo>
                <a:lnTo>
                  <a:pt x="3368543" y="386223"/>
                </a:lnTo>
                <a:lnTo>
                  <a:pt x="3368543" y="389948"/>
                </a:lnTo>
                <a:lnTo>
                  <a:pt x="3392322" y="389948"/>
                </a:lnTo>
                <a:lnTo>
                  <a:pt x="3392322" y="392326"/>
                </a:lnTo>
                <a:lnTo>
                  <a:pt x="3415842" y="392326"/>
                </a:lnTo>
                <a:lnTo>
                  <a:pt x="3415842" y="394956"/>
                </a:lnTo>
                <a:lnTo>
                  <a:pt x="3439104" y="394956"/>
                </a:lnTo>
                <a:lnTo>
                  <a:pt x="3439104" y="395237"/>
                </a:lnTo>
                <a:lnTo>
                  <a:pt x="3462093" y="395237"/>
                </a:lnTo>
                <a:lnTo>
                  <a:pt x="3462093" y="397981"/>
                </a:lnTo>
                <a:lnTo>
                  <a:pt x="3484849" y="397981"/>
                </a:lnTo>
                <a:lnTo>
                  <a:pt x="3484849" y="399109"/>
                </a:lnTo>
                <a:lnTo>
                  <a:pt x="3507359" y="399109"/>
                </a:lnTo>
                <a:lnTo>
                  <a:pt x="3507359" y="401719"/>
                </a:lnTo>
                <a:lnTo>
                  <a:pt x="3529621" y="401719"/>
                </a:lnTo>
                <a:lnTo>
                  <a:pt x="3529621" y="403615"/>
                </a:lnTo>
                <a:lnTo>
                  <a:pt x="3551653" y="403615"/>
                </a:lnTo>
                <a:lnTo>
                  <a:pt x="3551653" y="402555"/>
                </a:lnTo>
                <a:lnTo>
                  <a:pt x="3573450" y="402555"/>
                </a:lnTo>
                <a:lnTo>
                  <a:pt x="3573450" y="405694"/>
                </a:lnTo>
                <a:lnTo>
                  <a:pt x="3595025" y="405694"/>
                </a:lnTo>
                <a:lnTo>
                  <a:pt x="3595025" y="405928"/>
                </a:lnTo>
                <a:lnTo>
                  <a:pt x="3616394" y="405928"/>
                </a:lnTo>
                <a:lnTo>
                  <a:pt x="3616394" y="408562"/>
                </a:lnTo>
                <a:lnTo>
                  <a:pt x="3637531" y="408562"/>
                </a:lnTo>
                <a:lnTo>
                  <a:pt x="3637531" y="409324"/>
                </a:lnTo>
                <a:lnTo>
                  <a:pt x="3658459" y="409324"/>
                </a:lnTo>
                <a:lnTo>
                  <a:pt x="3658459" y="409084"/>
                </a:lnTo>
                <a:lnTo>
                  <a:pt x="3679181" y="409084"/>
                </a:lnTo>
                <a:lnTo>
                  <a:pt x="3679181" y="411188"/>
                </a:lnTo>
                <a:lnTo>
                  <a:pt x="3699708" y="411188"/>
                </a:lnTo>
                <a:lnTo>
                  <a:pt x="3699708" y="412072"/>
                </a:lnTo>
                <a:lnTo>
                  <a:pt x="3720027" y="412072"/>
                </a:lnTo>
                <a:lnTo>
                  <a:pt x="3720027" y="412509"/>
                </a:lnTo>
                <a:lnTo>
                  <a:pt x="3740152" y="412509"/>
                </a:lnTo>
                <a:lnTo>
                  <a:pt x="3740152" y="413322"/>
                </a:lnTo>
                <a:lnTo>
                  <a:pt x="3760083" y="413322"/>
                </a:lnTo>
                <a:lnTo>
                  <a:pt x="3760083" y="415246"/>
                </a:lnTo>
                <a:lnTo>
                  <a:pt x="3779832" y="415246"/>
                </a:lnTo>
                <a:lnTo>
                  <a:pt x="3779832" y="416427"/>
                </a:lnTo>
                <a:lnTo>
                  <a:pt x="3799388" y="416427"/>
                </a:lnTo>
                <a:lnTo>
                  <a:pt x="3799388" y="416393"/>
                </a:lnTo>
                <a:lnTo>
                  <a:pt x="3818761" y="416393"/>
                </a:lnTo>
                <a:lnTo>
                  <a:pt x="3818761" y="417759"/>
                </a:lnTo>
                <a:lnTo>
                  <a:pt x="3837966" y="417759"/>
                </a:lnTo>
                <a:lnTo>
                  <a:pt x="3837966" y="417329"/>
                </a:lnTo>
                <a:lnTo>
                  <a:pt x="3857002" y="417329"/>
                </a:lnTo>
                <a:lnTo>
                  <a:pt x="3857002" y="418075"/>
                </a:lnTo>
                <a:lnTo>
                  <a:pt x="3875858" y="418075"/>
                </a:lnTo>
                <a:lnTo>
                  <a:pt x="3875858" y="417190"/>
                </a:lnTo>
                <a:lnTo>
                  <a:pt x="3894545" y="417190"/>
                </a:lnTo>
                <a:lnTo>
                  <a:pt x="3894545" y="419702"/>
                </a:lnTo>
                <a:lnTo>
                  <a:pt x="3913062" y="419702"/>
                </a:lnTo>
                <a:lnTo>
                  <a:pt x="3913062" y="419871"/>
                </a:lnTo>
                <a:lnTo>
                  <a:pt x="3931426" y="419871"/>
                </a:lnTo>
                <a:lnTo>
                  <a:pt x="3931426" y="421368"/>
                </a:lnTo>
                <a:lnTo>
                  <a:pt x="3949620" y="421368"/>
                </a:lnTo>
                <a:lnTo>
                  <a:pt x="3949620" y="420385"/>
                </a:lnTo>
                <a:lnTo>
                  <a:pt x="3967659" y="420385"/>
                </a:lnTo>
                <a:lnTo>
                  <a:pt x="3967659" y="420399"/>
                </a:lnTo>
                <a:lnTo>
                  <a:pt x="3985556" y="420399"/>
                </a:lnTo>
                <a:lnTo>
                  <a:pt x="3985556" y="421567"/>
                </a:lnTo>
                <a:lnTo>
                  <a:pt x="4003296" y="421567"/>
                </a:lnTo>
                <a:lnTo>
                  <a:pt x="4003296" y="422731"/>
                </a:lnTo>
                <a:lnTo>
                  <a:pt x="4020881" y="422731"/>
                </a:lnTo>
                <a:lnTo>
                  <a:pt x="4020881" y="423271"/>
                </a:lnTo>
                <a:lnTo>
                  <a:pt x="4038324" y="423271"/>
                </a:lnTo>
                <a:lnTo>
                  <a:pt x="4038324" y="421090"/>
                </a:lnTo>
                <a:lnTo>
                  <a:pt x="4055624" y="421090"/>
                </a:lnTo>
                <a:lnTo>
                  <a:pt x="4055624" y="422788"/>
                </a:lnTo>
                <a:lnTo>
                  <a:pt x="4072769" y="422788"/>
                </a:lnTo>
                <a:lnTo>
                  <a:pt x="4072769" y="423529"/>
                </a:lnTo>
                <a:lnTo>
                  <a:pt x="4089797" y="423529"/>
                </a:lnTo>
                <a:lnTo>
                  <a:pt x="4089797" y="424265"/>
                </a:lnTo>
                <a:lnTo>
                  <a:pt x="4106669" y="424265"/>
                </a:lnTo>
                <a:lnTo>
                  <a:pt x="4106669" y="425071"/>
                </a:lnTo>
                <a:lnTo>
                  <a:pt x="4123412" y="425071"/>
                </a:lnTo>
                <a:lnTo>
                  <a:pt x="4123412" y="425407"/>
                </a:lnTo>
                <a:lnTo>
                  <a:pt x="4140026" y="425407"/>
                </a:lnTo>
                <a:lnTo>
                  <a:pt x="4140026" y="424931"/>
                </a:lnTo>
                <a:lnTo>
                  <a:pt x="4156509" y="424931"/>
                </a:lnTo>
                <a:lnTo>
                  <a:pt x="4156509" y="425168"/>
                </a:lnTo>
                <a:lnTo>
                  <a:pt x="4172863" y="425168"/>
                </a:lnTo>
                <a:lnTo>
                  <a:pt x="4172863" y="426410"/>
                </a:lnTo>
                <a:lnTo>
                  <a:pt x="4189088" y="426410"/>
                </a:lnTo>
                <a:lnTo>
                  <a:pt x="4189088" y="425420"/>
                </a:lnTo>
                <a:lnTo>
                  <a:pt x="4205183" y="425420"/>
                </a:lnTo>
                <a:lnTo>
                  <a:pt x="4205183" y="424134"/>
                </a:lnTo>
                <a:lnTo>
                  <a:pt x="4221161" y="424134"/>
                </a:lnTo>
                <a:lnTo>
                  <a:pt x="4221161" y="426225"/>
                </a:lnTo>
                <a:lnTo>
                  <a:pt x="4237011" y="426225"/>
                </a:lnTo>
                <a:lnTo>
                  <a:pt x="4237011" y="419340"/>
                </a:lnTo>
                <a:lnTo>
                  <a:pt x="4252755" y="419340"/>
                </a:lnTo>
                <a:lnTo>
                  <a:pt x="4252755" y="426712"/>
                </a:lnTo>
                <a:lnTo>
                  <a:pt x="4268371" y="426712"/>
                </a:lnTo>
                <a:lnTo>
                  <a:pt x="4268371" y="425026"/>
                </a:lnTo>
                <a:lnTo>
                  <a:pt x="4283870" y="425026"/>
                </a:lnTo>
                <a:lnTo>
                  <a:pt x="4283870" y="427576"/>
                </a:lnTo>
                <a:lnTo>
                  <a:pt x="4299264" y="427576"/>
                </a:lnTo>
                <a:lnTo>
                  <a:pt x="4299264" y="427492"/>
                </a:lnTo>
                <a:lnTo>
                  <a:pt x="4314543" y="427492"/>
                </a:lnTo>
                <a:lnTo>
                  <a:pt x="4314543" y="427318"/>
                </a:lnTo>
                <a:lnTo>
                  <a:pt x="4329705" y="427318"/>
                </a:lnTo>
                <a:lnTo>
                  <a:pt x="4329705" y="427786"/>
                </a:lnTo>
                <a:lnTo>
                  <a:pt x="4344764" y="427786"/>
                </a:lnTo>
                <a:lnTo>
                  <a:pt x="4344764" y="428004"/>
                </a:lnTo>
                <a:lnTo>
                  <a:pt x="4359718" y="428004"/>
                </a:lnTo>
                <a:lnTo>
                  <a:pt x="4359718" y="428043"/>
                </a:lnTo>
                <a:lnTo>
                  <a:pt x="4374555" y="428043"/>
                </a:lnTo>
                <a:lnTo>
                  <a:pt x="4374555" y="428024"/>
                </a:lnTo>
                <a:lnTo>
                  <a:pt x="4389302" y="428024"/>
                </a:lnTo>
                <a:lnTo>
                  <a:pt x="4389302" y="428093"/>
                </a:lnTo>
                <a:lnTo>
                  <a:pt x="4403934" y="428093"/>
                </a:lnTo>
                <a:lnTo>
                  <a:pt x="4403934" y="428412"/>
                </a:lnTo>
                <a:lnTo>
                  <a:pt x="4418473" y="428412"/>
                </a:lnTo>
                <a:lnTo>
                  <a:pt x="4418473" y="428434"/>
                </a:lnTo>
                <a:lnTo>
                  <a:pt x="4432909" y="428434"/>
                </a:lnTo>
                <a:lnTo>
                  <a:pt x="4432909" y="429123"/>
                </a:lnTo>
                <a:lnTo>
                  <a:pt x="4447242" y="429123"/>
                </a:lnTo>
                <a:lnTo>
                  <a:pt x="4447242" y="428814"/>
                </a:lnTo>
                <a:lnTo>
                  <a:pt x="4461484" y="428814"/>
                </a:lnTo>
                <a:lnTo>
                  <a:pt x="4461484" y="429194"/>
                </a:lnTo>
                <a:lnTo>
                  <a:pt x="4475622" y="429194"/>
                </a:lnTo>
                <a:lnTo>
                  <a:pt x="4475622" y="429578"/>
                </a:lnTo>
                <a:lnTo>
                  <a:pt x="4489669" y="429578"/>
                </a:lnTo>
                <a:lnTo>
                  <a:pt x="4489669" y="429136"/>
                </a:lnTo>
                <a:lnTo>
                  <a:pt x="4503626" y="429136"/>
                </a:lnTo>
                <a:lnTo>
                  <a:pt x="4503626" y="429437"/>
                </a:lnTo>
                <a:lnTo>
                  <a:pt x="4517480" y="429437"/>
                </a:lnTo>
                <a:lnTo>
                  <a:pt x="4531256" y="429437"/>
                </a:lnTo>
                <a:lnTo>
                  <a:pt x="4531256" y="430040"/>
                </a:lnTo>
                <a:lnTo>
                  <a:pt x="4544927" y="430040"/>
                </a:lnTo>
                <a:lnTo>
                  <a:pt x="4544927" y="429922"/>
                </a:lnTo>
                <a:lnTo>
                  <a:pt x="4558520" y="429922"/>
                </a:lnTo>
                <a:lnTo>
                  <a:pt x="4558520" y="429982"/>
                </a:lnTo>
                <a:lnTo>
                  <a:pt x="4572024" y="429982"/>
                </a:lnTo>
                <a:lnTo>
                  <a:pt x="4572024" y="430030"/>
                </a:lnTo>
                <a:lnTo>
                  <a:pt x="4585449" y="430030"/>
                </a:lnTo>
                <a:lnTo>
                  <a:pt x="4585449" y="427943"/>
                </a:lnTo>
                <a:lnTo>
                  <a:pt x="4598771" y="427943"/>
                </a:lnTo>
                <a:lnTo>
                  <a:pt x="4598771" y="430328"/>
                </a:lnTo>
                <a:lnTo>
                  <a:pt x="4612015" y="430328"/>
                </a:lnTo>
                <a:lnTo>
                  <a:pt x="4612015" y="430439"/>
                </a:lnTo>
                <a:lnTo>
                  <a:pt x="4625181" y="430439"/>
                </a:lnTo>
                <a:lnTo>
                  <a:pt x="4625181" y="430401"/>
                </a:lnTo>
                <a:lnTo>
                  <a:pt x="4638269" y="430401"/>
                </a:lnTo>
                <a:lnTo>
                  <a:pt x="4638269" y="430704"/>
                </a:lnTo>
                <a:lnTo>
                  <a:pt x="4651268" y="430704"/>
                </a:lnTo>
                <a:lnTo>
                  <a:pt x="4651268" y="430616"/>
                </a:lnTo>
                <a:lnTo>
                  <a:pt x="4664188" y="430616"/>
                </a:lnTo>
                <a:lnTo>
                  <a:pt x="4664188" y="424366"/>
                </a:lnTo>
                <a:lnTo>
                  <a:pt x="4677030" y="424366"/>
                </a:lnTo>
                <a:lnTo>
                  <a:pt x="4677030" y="431020"/>
                </a:lnTo>
                <a:lnTo>
                  <a:pt x="4689795" y="431020"/>
                </a:lnTo>
                <a:lnTo>
                  <a:pt x="4689795" y="430713"/>
                </a:lnTo>
                <a:lnTo>
                  <a:pt x="4702468" y="430713"/>
                </a:lnTo>
                <a:lnTo>
                  <a:pt x="4702468" y="430648"/>
                </a:lnTo>
                <a:lnTo>
                  <a:pt x="4715077" y="430648"/>
                </a:lnTo>
                <a:lnTo>
                  <a:pt x="4715077" y="430777"/>
                </a:lnTo>
                <a:lnTo>
                  <a:pt x="4727609" y="430777"/>
                </a:lnTo>
                <a:lnTo>
                  <a:pt x="4727609" y="430667"/>
                </a:lnTo>
                <a:lnTo>
                  <a:pt x="4740076" y="430667"/>
                </a:lnTo>
                <a:lnTo>
                  <a:pt x="4740076" y="431190"/>
                </a:lnTo>
                <a:lnTo>
                  <a:pt x="4752450" y="431190"/>
                </a:lnTo>
                <a:lnTo>
                  <a:pt x="4752450" y="430906"/>
                </a:lnTo>
                <a:lnTo>
                  <a:pt x="4764774" y="430906"/>
                </a:lnTo>
                <a:lnTo>
                  <a:pt x="4764774" y="431352"/>
                </a:lnTo>
                <a:lnTo>
                  <a:pt x="4777008" y="431352"/>
                </a:lnTo>
                <a:lnTo>
                  <a:pt x="4777008" y="430061"/>
                </a:lnTo>
                <a:lnTo>
                  <a:pt x="4789176" y="430061"/>
                </a:lnTo>
                <a:lnTo>
                  <a:pt x="4789176" y="431327"/>
                </a:lnTo>
                <a:lnTo>
                  <a:pt x="4801280" y="431327"/>
                </a:lnTo>
                <a:lnTo>
                  <a:pt x="4801280" y="431147"/>
                </a:lnTo>
                <a:lnTo>
                  <a:pt x="4813306" y="431147"/>
                </a:lnTo>
                <a:lnTo>
                  <a:pt x="4813306" y="431299"/>
                </a:lnTo>
                <a:lnTo>
                  <a:pt x="4825267" y="431299"/>
                </a:lnTo>
                <a:lnTo>
                  <a:pt x="4825267" y="431425"/>
                </a:lnTo>
                <a:lnTo>
                  <a:pt x="4837150" y="431425"/>
                </a:lnTo>
                <a:lnTo>
                  <a:pt x="4837150" y="431329"/>
                </a:lnTo>
                <a:lnTo>
                  <a:pt x="4848981" y="431329"/>
                </a:lnTo>
                <a:lnTo>
                  <a:pt x="4848981" y="431306"/>
                </a:lnTo>
                <a:lnTo>
                  <a:pt x="4860736" y="431306"/>
                </a:lnTo>
                <a:lnTo>
                  <a:pt x="4860736" y="430460"/>
                </a:lnTo>
                <a:lnTo>
                  <a:pt x="4872437" y="430460"/>
                </a:lnTo>
                <a:lnTo>
                  <a:pt x="4872437" y="431621"/>
                </a:lnTo>
                <a:lnTo>
                  <a:pt x="4884061" y="431621"/>
                </a:lnTo>
                <a:lnTo>
                  <a:pt x="4884061" y="431635"/>
                </a:lnTo>
                <a:lnTo>
                  <a:pt x="4895621" y="431635"/>
                </a:lnTo>
                <a:lnTo>
                  <a:pt x="4895621" y="431713"/>
                </a:lnTo>
                <a:lnTo>
                  <a:pt x="4907129" y="431713"/>
                </a:lnTo>
                <a:lnTo>
                  <a:pt x="4907129" y="431776"/>
                </a:lnTo>
                <a:lnTo>
                  <a:pt x="4918558" y="431776"/>
                </a:lnTo>
                <a:lnTo>
                  <a:pt x="4918558" y="431777"/>
                </a:lnTo>
                <a:lnTo>
                  <a:pt x="4929937" y="431777"/>
                </a:lnTo>
                <a:lnTo>
                  <a:pt x="4929937" y="431672"/>
                </a:lnTo>
                <a:lnTo>
                  <a:pt x="4941249" y="431672"/>
                </a:lnTo>
                <a:lnTo>
                  <a:pt x="4941249" y="431959"/>
                </a:lnTo>
                <a:lnTo>
                  <a:pt x="4952497" y="431959"/>
                </a:lnTo>
                <a:lnTo>
                  <a:pt x="4952497" y="431868"/>
                </a:lnTo>
                <a:lnTo>
                  <a:pt x="4963694" y="431868"/>
                </a:lnTo>
                <a:lnTo>
                  <a:pt x="4963694" y="431772"/>
                </a:lnTo>
                <a:lnTo>
                  <a:pt x="4974826" y="431772"/>
                </a:lnTo>
                <a:lnTo>
                  <a:pt x="4974826" y="431927"/>
                </a:lnTo>
                <a:lnTo>
                  <a:pt x="4985905" y="431927"/>
                </a:lnTo>
                <a:lnTo>
                  <a:pt x="4985905" y="431330"/>
                </a:lnTo>
                <a:lnTo>
                  <a:pt x="4996920" y="431330"/>
                </a:lnTo>
                <a:lnTo>
                  <a:pt x="4996920" y="431982"/>
                </a:lnTo>
                <a:lnTo>
                  <a:pt x="5007872" y="431982"/>
                </a:lnTo>
                <a:lnTo>
                  <a:pt x="5007872" y="431966"/>
                </a:lnTo>
                <a:lnTo>
                  <a:pt x="5018782" y="431966"/>
                </a:lnTo>
                <a:lnTo>
                  <a:pt x="5018782" y="431960"/>
                </a:lnTo>
                <a:lnTo>
                  <a:pt x="5029616" y="431960"/>
                </a:lnTo>
                <a:lnTo>
                  <a:pt x="5029616" y="432036"/>
                </a:lnTo>
                <a:lnTo>
                  <a:pt x="5040410" y="432036"/>
                </a:lnTo>
                <a:lnTo>
                  <a:pt x="5040410" y="432185"/>
                </a:lnTo>
                <a:lnTo>
                  <a:pt x="5051140" y="432185"/>
                </a:lnTo>
                <a:lnTo>
                  <a:pt x="5051140" y="432104"/>
                </a:lnTo>
                <a:lnTo>
                  <a:pt x="5061819" y="432104"/>
                </a:lnTo>
                <a:lnTo>
                  <a:pt x="5061819" y="432152"/>
                </a:lnTo>
                <a:lnTo>
                  <a:pt x="5072444" y="432152"/>
                </a:lnTo>
                <a:lnTo>
                  <a:pt x="5072444" y="432147"/>
                </a:lnTo>
                <a:lnTo>
                  <a:pt x="5083020" y="432147"/>
                </a:lnTo>
                <a:lnTo>
                  <a:pt x="5083020" y="432125"/>
                </a:lnTo>
                <a:lnTo>
                  <a:pt x="5093529" y="432125"/>
                </a:lnTo>
                <a:lnTo>
                  <a:pt x="5093529" y="432250"/>
                </a:lnTo>
                <a:lnTo>
                  <a:pt x="5104000" y="432250"/>
                </a:lnTo>
                <a:lnTo>
                  <a:pt x="5104000" y="432181"/>
                </a:lnTo>
                <a:lnTo>
                  <a:pt x="5114407" y="432181"/>
                </a:lnTo>
                <a:lnTo>
                  <a:pt x="5114407" y="432130"/>
                </a:lnTo>
                <a:lnTo>
                  <a:pt x="5124774" y="432130"/>
                </a:lnTo>
                <a:lnTo>
                  <a:pt x="5124774" y="432412"/>
                </a:lnTo>
                <a:lnTo>
                  <a:pt x="5135089" y="432412"/>
                </a:lnTo>
                <a:lnTo>
                  <a:pt x="5135089" y="432410"/>
                </a:lnTo>
                <a:lnTo>
                  <a:pt x="5145338" y="432410"/>
                </a:lnTo>
                <a:lnTo>
                  <a:pt x="5145338" y="432405"/>
                </a:lnTo>
                <a:lnTo>
                  <a:pt x="5155551" y="432405"/>
                </a:lnTo>
                <a:lnTo>
                  <a:pt x="5155551" y="432473"/>
                </a:lnTo>
                <a:lnTo>
                  <a:pt x="5165711" y="432473"/>
                </a:lnTo>
                <a:lnTo>
                  <a:pt x="5165711" y="431376"/>
                </a:lnTo>
                <a:lnTo>
                  <a:pt x="5175819" y="431376"/>
                </a:lnTo>
                <a:lnTo>
                  <a:pt x="5175819" y="432312"/>
                </a:lnTo>
                <a:lnTo>
                  <a:pt x="5185887" y="432312"/>
                </a:lnTo>
                <a:lnTo>
                  <a:pt x="5185887" y="432191"/>
                </a:lnTo>
                <a:lnTo>
                  <a:pt x="5195905" y="432191"/>
                </a:lnTo>
                <a:lnTo>
                  <a:pt x="5195905" y="432439"/>
                </a:lnTo>
                <a:lnTo>
                  <a:pt x="5205870" y="432439"/>
                </a:lnTo>
                <a:lnTo>
                  <a:pt x="5205870" y="432466"/>
                </a:lnTo>
                <a:lnTo>
                  <a:pt x="5215783" y="432466"/>
                </a:lnTo>
                <a:lnTo>
                  <a:pt x="5215783" y="432360"/>
                </a:lnTo>
                <a:lnTo>
                  <a:pt x="5225658" y="432360"/>
                </a:lnTo>
                <a:lnTo>
                  <a:pt x="5225658" y="432482"/>
                </a:lnTo>
                <a:lnTo>
                  <a:pt x="5235481" y="432482"/>
                </a:lnTo>
                <a:lnTo>
                  <a:pt x="5235481" y="432369"/>
                </a:lnTo>
                <a:lnTo>
                  <a:pt x="5245265" y="432369"/>
                </a:lnTo>
                <a:lnTo>
                  <a:pt x="5245265" y="432595"/>
                </a:lnTo>
                <a:lnTo>
                  <a:pt x="5254997" y="432595"/>
                </a:lnTo>
                <a:lnTo>
                  <a:pt x="5254997" y="432562"/>
                </a:lnTo>
                <a:lnTo>
                  <a:pt x="5264691" y="432562"/>
                </a:lnTo>
                <a:lnTo>
                  <a:pt x="5264691" y="432450"/>
                </a:lnTo>
                <a:lnTo>
                  <a:pt x="5274331" y="432450"/>
                </a:lnTo>
                <a:lnTo>
                  <a:pt x="5274331" y="432640"/>
                </a:lnTo>
                <a:lnTo>
                  <a:pt x="5283935" y="432640"/>
                </a:lnTo>
                <a:lnTo>
                  <a:pt x="5283935" y="432560"/>
                </a:lnTo>
                <a:lnTo>
                  <a:pt x="5293498" y="432560"/>
                </a:lnTo>
                <a:lnTo>
                  <a:pt x="5293498" y="432631"/>
                </a:lnTo>
                <a:lnTo>
                  <a:pt x="5303010" y="432631"/>
                </a:lnTo>
                <a:lnTo>
                  <a:pt x="5303010" y="432637"/>
                </a:lnTo>
                <a:lnTo>
                  <a:pt x="5312483" y="432637"/>
                </a:lnTo>
                <a:lnTo>
                  <a:pt x="5312483" y="432681"/>
                </a:lnTo>
                <a:lnTo>
                  <a:pt x="5321904" y="432681"/>
                </a:lnTo>
                <a:lnTo>
                  <a:pt x="5321904" y="432600"/>
                </a:lnTo>
                <a:lnTo>
                  <a:pt x="5331286" y="432600"/>
                </a:lnTo>
                <a:lnTo>
                  <a:pt x="5331286" y="432685"/>
                </a:lnTo>
                <a:lnTo>
                  <a:pt x="5340629" y="432685"/>
                </a:lnTo>
                <a:lnTo>
                  <a:pt x="5340629" y="432698"/>
                </a:lnTo>
                <a:lnTo>
                  <a:pt x="5349934" y="432698"/>
                </a:lnTo>
                <a:lnTo>
                  <a:pt x="5349934" y="432622"/>
                </a:lnTo>
                <a:lnTo>
                  <a:pt x="5359201" y="432622"/>
                </a:lnTo>
                <a:lnTo>
                  <a:pt x="5359201" y="432727"/>
                </a:lnTo>
                <a:lnTo>
                  <a:pt x="5368414" y="432727"/>
                </a:lnTo>
                <a:lnTo>
                  <a:pt x="5368414" y="432788"/>
                </a:lnTo>
                <a:lnTo>
                  <a:pt x="5377602" y="432788"/>
                </a:lnTo>
                <a:lnTo>
                  <a:pt x="5377602" y="432722"/>
                </a:lnTo>
                <a:lnTo>
                  <a:pt x="5386738" y="432722"/>
                </a:lnTo>
                <a:lnTo>
                  <a:pt x="5386738" y="432741"/>
                </a:lnTo>
                <a:lnTo>
                  <a:pt x="5395835" y="432741"/>
                </a:lnTo>
                <a:lnTo>
                  <a:pt x="5395835" y="432711"/>
                </a:lnTo>
                <a:lnTo>
                  <a:pt x="5404906" y="432711"/>
                </a:lnTo>
                <a:lnTo>
                  <a:pt x="5404906" y="432733"/>
                </a:lnTo>
                <a:lnTo>
                  <a:pt x="5413926" y="432733"/>
                </a:lnTo>
                <a:lnTo>
                  <a:pt x="5413926" y="432530"/>
                </a:lnTo>
                <a:lnTo>
                  <a:pt x="5422906" y="432530"/>
                </a:lnTo>
                <a:lnTo>
                  <a:pt x="5422906" y="432676"/>
                </a:lnTo>
                <a:lnTo>
                  <a:pt x="5431847" y="432676"/>
                </a:lnTo>
                <a:lnTo>
                  <a:pt x="5431847" y="432779"/>
                </a:lnTo>
                <a:lnTo>
                  <a:pt x="5440751" y="432779"/>
                </a:lnTo>
                <a:lnTo>
                  <a:pt x="5440751" y="432867"/>
                </a:lnTo>
                <a:lnTo>
                  <a:pt x="5449627" y="432867"/>
                </a:lnTo>
                <a:lnTo>
                  <a:pt x="5449627" y="432680"/>
                </a:lnTo>
                <a:lnTo>
                  <a:pt x="5458452" y="432680"/>
                </a:lnTo>
                <a:lnTo>
                  <a:pt x="5458452" y="432788"/>
                </a:lnTo>
                <a:lnTo>
                  <a:pt x="5467251" y="432788"/>
                </a:lnTo>
                <a:lnTo>
                  <a:pt x="5467251" y="432820"/>
                </a:lnTo>
                <a:lnTo>
                  <a:pt x="5476011" y="432820"/>
                </a:lnTo>
                <a:lnTo>
                  <a:pt x="5476011" y="432811"/>
                </a:lnTo>
                <a:lnTo>
                  <a:pt x="5484732" y="432811"/>
                </a:lnTo>
                <a:lnTo>
                  <a:pt x="5484732" y="432928"/>
                </a:lnTo>
                <a:lnTo>
                  <a:pt x="5493416" y="432928"/>
                </a:lnTo>
                <a:lnTo>
                  <a:pt x="5493416" y="432877"/>
                </a:lnTo>
                <a:lnTo>
                  <a:pt x="5502058" y="432877"/>
                </a:lnTo>
                <a:lnTo>
                  <a:pt x="5502058" y="432902"/>
                </a:lnTo>
                <a:lnTo>
                  <a:pt x="5510677" y="432902"/>
                </a:lnTo>
                <a:lnTo>
                  <a:pt x="5510677" y="432892"/>
                </a:lnTo>
                <a:lnTo>
                  <a:pt x="5519256" y="432892"/>
                </a:lnTo>
                <a:lnTo>
                  <a:pt x="5519256" y="432941"/>
                </a:lnTo>
                <a:lnTo>
                  <a:pt x="5527796" y="432941"/>
                </a:lnTo>
                <a:lnTo>
                  <a:pt x="5527796" y="432819"/>
                </a:lnTo>
                <a:lnTo>
                  <a:pt x="5536297" y="432819"/>
                </a:lnTo>
                <a:lnTo>
                  <a:pt x="5536297" y="433009"/>
                </a:lnTo>
                <a:lnTo>
                  <a:pt x="5544771" y="433009"/>
                </a:lnTo>
                <a:lnTo>
                  <a:pt x="5544771" y="432943"/>
                </a:lnTo>
                <a:lnTo>
                  <a:pt x="5553220" y="432943"/>
                </a:lnTo>
                <a:lnTo>
                  <a:pt x="5553220" y="432900"/>
                </a:lnTo>
                <a:lnTo>
                  <a:pt x="5561618" y="432900"/>
                </a:lnTo>
                <a:lnTo>
                  <a:pt x="5561618" y="432914"/>
                </a:lnTo>
                <a:lnTo>
                  <a:pt x="5569990" y="432914"/>
                </a:lnTo>
                <a:lnTo>
                  <a:pt x="5569990" y="432844"/>
                </a:lnTo>
                <a:lnTo>
                  <a:pt x="5578335" y="432844"/>
                </a:lnTo>
                <a:lnTo>
                  <a:pt x="5578335" y="432933"/>
                </a:lnTo>
                <a:lnTo>
                  <a:pt x="5586642" y="432933"/>
                </a:lnTo>
                <a:lnTo>
                  <a:pt x="5586642" y="433028"/>
                </a:lnTo>
                <a:lnTo>
                  <a:pt x="5594910" y="433028"/>
                </a:lnTo>
                <a:lnTo>
                  <a:pt x="5594910" y="433008"/>
                </a:lnTo>
                <a:lnTo>
                  <a:pt x="5603151" y="433008"/>
                </a:lnTo>
                <a:lnTo>
                  <a:pt x="5603151" y="432975"/>
                </a:lnTo>
                <a:lnTo>
                  <a:pt x="5611354" y="432975"/>
                </a:lnTo>
                <a:lnTo>
                  <a:pt x="5611354" y="433018"/>
                </a:lnTo>
                <a:lnTo>
                  <a:pt x="5619531" y="433018"/>
                </a:lnTo>
                <a:lnTo>
                  <a:pt x="5619531" y="433028"/>
                </a:lnTo>
                <a:lnTo>
                  <a:pt x="5627682" y="433028"/>
                </a:lnTo>
                <a:lnTo>
                  <a:pt x="5627682" y="433070"/>
                </a:lnTo>
                <a:lnTo>
                  <a:pt x="5635795" y="433070"/>
                </a:lnTo>
                <a:lnTo>
                  <a:pt x="5635795" y="433026"/>
                </a:lnTo>
                <a:lnTo>
                  <a:pt x="5643868" y="433026"/>
                </a:lnTo>
                <a:lnTo>
                  <a:pt x="5643868" y="433054"/>
                </a:lnTo>
                <a:lnTo>
                  <a:pt x="5651916" y="433054"/>
                </a:lnTo>
                <a:lnTo>
                  <a:pt x="5651916" y="433043"/>
                </a:lnTo>
                <a:lnTo>
                  <a:pt x="5659938" y="433043"/>
                </a:lnTo>
                <a:lnTo>
                  <a:pt x="5659938" y="433049"/>
                </a:lnTo>
                <a:lnTo>
                  <a:pt x="5667934" y="433049"/>
                </a:lnTo>
                <a:lnTo>
                  <a:pt x="5667934" y="433056"/>
                </a:lnTo>
                <a:lnTo>
                  <a:pt x="5675890" y="433056"/>
                </a:lnTo>
                <a:lnTo>
                  <a:pt x="5675890" y="433012"/>
                </a:lnTo>
                <a:lnTo>
                  <a:pt x="5683820" y="433012"/>
                </a:lnTo>
                <a:lnTo>
                  <a:pt x="5683820" y="433111"/>
                </a:lnTo>
                <a:lnTo>
                  <a:pt x="5691713" y="433111"/>
                </a:lnTo>
                <a:lnTo>
                  <a:pt x="5691713" y="433095"/>
                </a:lnTo>
                <a:lnTo>
                  <a:pt x="5699578" y="433095"/>
                </a:lnTo>
                <a:lnTo>
                  <a:pt x="5699578" y="433000"/>
                </a:lnTo>
                <a:lnTo>
                  <a:pt x="5707419" y="433000"/>
                </a:lnTo>
                <a:lnTo>
                  <a:pt x="5707419" y="433090"/>
                </a:lnTo>
                <a:lnTo>
                  <a:pt x="5715233" y="433090"/>
                </a:lnTo>
                <a:lnTo>
                  <a:pt x="5715233" y="433052"/>
                </a:lnTo>
                <a:lnTo>
                  <a:pt x="5723009" y="433052"/>
                </a:lnTo>
                <a:lnTo>
                  <a:pt x="5723009" y="433018"/>
                </a:lnTo>
                <a:lnTo>
                  <a:pt x="5730758" y="433018"/>
                </a:lnTo>
                <a:lnTo>
                  <a:pt x="5730758" y="433062"/>
                </a:lnTo>
                <a:lnTo>
                  <a:pt x="5738480" y="433062"/>
                </a:lnTo>
                <a:lnTo>
                  <a:pt x="5738480" y="433102"/>
                </a:lnTo>
                <a:lnTo>
                  <a:pt x="5746178" y="433102"/>
                </a:lnTo>
                <a:lnTo>
                  <a:pt x="5746178" y="433140"/>
                </a:lnTo>
                <a:lnTo>
                  <a:pt x="5753850" y="433140"/>
                </a:lnTo>
                <a:lnTo>
                  <a:pt x="5753850" y="433065"/>
                </a:lnTo>
                <a:lnTo>
                  <a:pt x="5761483" y="433065"/>
                </a:lnTo>
                <a:lnTo>
                  <a:pt x="5761483" y="433150"/>
                </a:lnTo>
                <a:lnTo>
                  <a:pt x="5769103" y="433150"/>
                </a:lnTo>
                <a:lnTo>
                  <a:pt x="5769103" y="433089"/>
                </a:lnTo>
                <a:lnTo>
                  <a:pt x="5776684" y="433089"/>
                </a:lnTo>
                <a:lnTo>
                  <a:pt x="5776684" y="433111"/>
                </a:lnTo>
                <a:lnTo>
                  <a:pt x="5784239" y="433111"/>
                </a:lnTo>
                <a:lnTo>
                  <a:pt x="5784239" y="433150"/>
                </a:lnTo>
                <a:lnTo>
                  <a:pt x="5791769" y="433150"/>
                </a:lnTo>
                <a:lnTo>
                  <a:pt x="5791769" y="433130"/>
                </a:lnTo>
                <a:lnTo>
                  <a:pt x="5799272" y="433130"/>
                </a:lnTo>
                <a:lnTo>
                  <a:pt x="5799272" y="433012"/>
                </a:lnTo>
                <a:lnTo>
                  <a:pt x="5806736" y="433012"/>
                </a:lnTo>
                <a:lnTo>
                  <a:pt x="5806736" y="433092"/>
                </a:lnTo>
                <a:lnTo>
                  <a:pt x="5814187" y="433092"/>
                </a:lnTo>
                <a:lnTo>
                  <a:pt x="5814187" y="433144"/>
                </a:lnTo>
                <a:lnTo>
                  <a:pt x="5821613" y="433144"/>
                </a:lnTo>
                <a:lnTo>
                  <a:pt x="5821613" y="433196"/>
                </a:lnTo>
                <a:lnTo>
                  <a:pt x="5829013" y="433196"/>
                </a:lnTo>
                <a:lnTo>
                  <a:pt x="5829013" y="433174"/>
                </a:lnTo>
                <a:lnTo>
                  <a:pt x="5836372" y="433174"/>
                </a:lnTo>
                <a:lnTo>
                  <a:pt x="5836372" y="433212"/>
                </a:lnTo>
                <a:lnTo>
                  <a:pt x="5843721" y="433212"/>
                </a:lnTo>
                <a:lnTo>
                  <a:pt x="5843721" y="433178"/>
                </a:lnTo>
                <a:lnTo>
                  <a:pt x="5851042" y="433178"/>
                </a:lnTo>
                <a:lnTo>
                  <a:pt x="5851042" y="433202"/>
                </a:lnTo>
                <a:lnTo>
                  <a:pt x="5858338" y="433202"/>
                </a:lnTo>
                <a:lnTo>
                  <a:pt x="5858338" y="433234"/>
                </a:lnTo>
                <a:lnTo>
                  <a:pt x="5865595" y="433234"/>
                </a:lnTo>
                <a:lnTo>
                  <a:pt x="5865595" y="433174"/>
                </a:lnTo>
                <a:lnTo>
                  <a:pt x="5872839" y="433174"/>
                </a:lnTo>
                <a:lnTo>
                  <a:pt x="5872839" y="433182"/>
                </a:lnTo>
                <a:lnTo>
                  <a:pt x="5880063" y="433182"/>
                </a:lnTo>
                <a:lnTo>
                  <a:pt x="5880063" y="433141"/>
                </a:lnTo>
                <a:lnTo>
                  <a:pt x="5887251" y="433141"/>
                </a:lnTo>
                <a:lnTo>
                  <a:pt x="5887251" y="433195"/>
                </a:lnTo>
                <a:lnTo>
                  <a:pt x="5894414" y="433195"/>
                </a:lnTo>
                <a:lnTo>
                  <a:pt x="5894414" y="433202"/>
                </a:lnTo>
                <a:lnTo>
                  <a:pt x="5901551" y="433202"/>
                </a:lnTo>
                <a:lnTo>
                  <a:pt x="5901551" y="433159"/>
                </a:lnTo>
                <a:lnTo>
                  <a:pt x="5908689" y="433159"/>
                </a:lnTo>
                <a:lnTo>
                  <a:pt x="5908689" y="433176"/>
                </a:lnTo>
                <a:lnTo>
                  <a:pt x="5915775" y="433176"/>
                </a:lnTo>
                <a:lnTo>
                  <a:pt x="5915775" y="433092"/>
                </a:lnTo>
                <a:lnTo>
                  <a:pt x="5922849" y="433092"/>
                </a:lnTo>
                <a:lnTo>
                  <a:pt x="5922849" y="433216"/>
                </a:lnTo>
                <a:lnTo>
                  <a:pt x="5929897" y="433216"/>
                </a:lnTo>
                <a:lnTo>
                  <a:pt x="5929897" y="433206"/>
                </a:lnTo>
                <a:lnTo>
                  <a:pt x="5936921" y="433206"/>
                </a:lnTo>
                <a:lnTo>
                  <a:pt x="5936921" y="433176"/>
                </a:lnTo>
                <a:lnTo>
                  <a:pt x="5943918" y="433176"/>
                </a:lnTo>
                <a:lnTo>
                  <a:pt x="5943918" y="433182"/>
                </a:lnTo>
                <a:lnTo>
                  <a:pt x="5950891" y="433182"/>
                </a:lnTo>
                <a:lnTo>
                  <a:pt x="5950891" y="433555"/>
                </a:ln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7" name="Freeform 4487"/>
          <p:cNvSpPr/>
          <p:nvPr/>
        </p:nvSpPr>
        <p:spPr>
          <a:xfrm rot="0" flipH="0" flipV="0">
            <a:off x="6820977" y="5395509"/>
            <a:ext cx="3194026" cy="433555"/>
          </a:xfrm>
          <a:custGeom>
            <a:pathLst>
              <a:path w="3130211" h="424893">
                <a:moveTo>
                  <a:pt x="0" y="424893"/>
                </a:moveTo>
                <a:lnTo>
                  <a:pt x="0" y="410547"/>
                </a:lnTo>
                <a:lnTo>
                  <a:pt x="113982" y="410547"/>
                </a:lnTo>
                <a:lnTo>
                  <a:pt x="113982" y="405543"/>
                </a:lnTo>
                <a:lnTo>
                  <a:pt x="221962" y="405543"/>
                </a:lnTo>
                <a:lnTo>
                  <a:pt x="221962" y="403222"/>
                </a:lnTo>
                <a:lnTo>
                  <a:pt x="324540" y="403222"/>
                </a:lnTo>
                <a:lnTo>
                  <a:pt x="324540" y="398736"/>
                </a:lnTo>
                <a:lnTo>
                  <a:pt x="422241" y="398736"/>
                </a:lnTo>
                <a:lnTo>
                  <a:pt x="422241" y="394166"/>
                </a:lnTo>
                <a:lnTo>
                  <a:pt x="515484" y="394166"/>
                </a:lnTo>
                <a:lnTo>
                  <a:pt x="515484" y="384931"/>
                </a:lnTo>
                <a:lnTo>
                  <a:pt x="604689" y="384931"/>
                </a:lnTo>
                <a:lnTo>
                  <a:pt x="604689" y="373342"/>
                </a:lnTo>
                <a:lnTo>
                  <a:pt x="690160" y="373342"/>
                </a:lnTo>
                <a:lnTo>
                  <a:pt x="690160" y="355472"/>
                </a:lnTo>
                <a:lnTo>
                  <a:pt x="772227" y="355472"/>
                </a:lnTo>
                <a:lnTo>
                  <a:pt x="772227" y="334111"/>
                </a:lnTo>
                <a:lnTo>
                  <a:pt x="851120" y="334111"/>
                </a:lnTo>
                <a:lnTo>
                  <a:pt x="851120" y="311597"/>
                </a:lnTo>
                <a:lnTo>
                  <a:pt x="927104" y="311597"/>
                </a:lnTo>
                <a:lnTo>
                  <a:pt x="927104" y="289689"/>
                </a:lnTo>
                <a:lnTo>
                  <a:pt x="1000370" y="289689"/>
                </a:lnTo>
                <a:lnTo>
                  <a:pt x="1000370" y="271279"/>
                </a:lnTo>
                <a:lnTo>
                  <a:pt x="1071096" y="271279"/>
                </a:lnTo>
                <a:lnTo>
                  <a:pt x="1071096" y="259690"/>
                </a:lnTo>
                <a:lnTo>
                  <a:pt x="1139486" y="259690"/>
                </a:lnTo>
                <a:lnTo>
                  <a:pt x="1139486" y="248890"/>
                </a:lnTo>
                <a:lnTo>
                  <a:pt x="1205653" y="248890"/>
                </a:lnTo>
                <a:lnTo>
                  <a:pt x="1205653" y="245162"/>
                </a:lnTo>
                <a:lnTo>
                  <a:pt x="1269763" y="245162"/>
                </a:lnTo>
                <a:lnTo>
                  <a:pt x="1269763" y="243956"/>
                </a:lnTo>
                <a:lnTo>
                  <a:pt x="1331916" y="243956"/>
                </a:lnTo>
                <a:lnTo>
                  <a:pt x="1331916" y="247252"/>
                </a:lnTo>
                <a:lnTo>
                  <a:pt x="1392254" y="247252"/>
                </a:lnTo>
                <a:lnTo>
                  <a:pt x="1392254" y="249129"/>
                </a:lnTo>
                <a:lnTo>
                  <a:pt x="1450864" y="249129"/>
                </a:lnTo>
                <a:lnTo>
                  <a:pt x="1450864" y="256420"/>
                </a:lnTo>
                <a:lnTo>
                  <a:pt x="1507837" y="256420"/>
                </a:lnTo>
                <a:lnTo>
                  <a:pt x="1507837" y="262570"/>
                </a:lnTo>
                <a:lnTo>
                  <a:pt x="1563285" y="262570"/>
                </a:lnTo>
                <a:lnTo>
                  <a:pt x="1563285" y="269854"/>
                </a:lnTo>
                <a:lnTo>
                  <a:pt x="1617260" y="269854"/>
                </a:lnTo>
                <a:lnTo>
                  <a:pt x="1617260" y="274408"/>
                </a:lnTo>
                <a:lnTo>
                  <a:pt x="1669863" y="274408"/>
                </a:lnTo>
                <a:lnTo>
                  <a:pt x="1669863" y="278972"/>
                </a:lnTo>
                <a:lnTo>
                  <a:pt x="1721146" y="278972"/>
                </a:lnTo>
                <a:lnTo>
                  <a:pt x="1721146" y="280559"/>
                </a:lnTo>
                <a:lnTo>
                  <a:pt x="1771171" y="280559"/>
                </a:lnTo>
                <a:lnTo>
                  <a:pt x="1771171" y="281642"/>
                </a:lnTo>
                <a:lnTo>
                  <a:pt x="1820015" y="281642"/>
                </a:lnTo>
                <a:lnTo>
                  <a:pt x="1820015" y="271980"/>
                </a:lnTo>
                <a:lnTo>
                  <a:pt x="1867717" y="271980"/>
                </a:lnTo>
                <a:lnTo>
                  <a:pt x="1867717" y="246821"/>
                </a:lnTo>
                <a:lnTo>
                  <a:pt x="1914338" y="246821"/>
                </a:lnTo>
                <a:lnTo>
                  <a:pt x="1914338" y="184774"/>
                </a:lnTo>
                <a:lnTo>
                  <a:pt x="1959919" y="184774"/>
                </a:lnTo>
                <a:lnTo>
                  <a:pt x="1959919" y="89370"/>
                </a:lnTo>
                <a:lnTo>
                  <a:pt x="2004508" y="89370"/>
                </a:lnTo>
                <a:lnTo>
                  <a:pt x="2004508" y="28956"/>
                </a:lnTo>
                <a:lnTo>
                  <a:pt x="2048158" y="28956"/>
                </a:lnTo>
                <a:lnTo>
                  <a:pt x="2048158" y="1081"/>
                </a:lnTo>
                <a:lnTo>
                  <a:pt x="2090894" y="1081"/>
                </a:lnTo>
                <a:lnTo>
                  <a:pt x="2090894" y="0"/>
                </a:lnTo>
                <a:lnTo>
                  <a:pt x="2132753" y="0"/>
                </a:lnTo>
                <a:lnTo>
                  <a:pt x="2132753" y="6595"/>
                </a:lnTo>
                <a:lnTo>
                  <a:pt x="2173774" y="6595"/>
                </a:lnTo>
                <a:lnTo>
                  <a:pt x="2173774" y="16235"/>
                </a:lnTo>
                <a:lnTo>
                  <a:pt x="2213995" y="16235"/>
                </a:lnTo>
                <a:lnTo>
                  <a:pt x="2213995" y="30217"/>
                </a:lnTo>
                <a:lnTo>
                  <a:pt x="2253441" y="30217"/>
                </a:lnTo>
                <a:lnTo>
                  <a:pt x="2253441" y="50089"/>
                </a:lnTo>
                <a:lnTo>
                  <a:pt x="2292151" y="50089"/>
                </a:lnTo>
                <a:lnTo>
                  <a:pt x="2292151" y="67586"/>
                </a:lnTo>
                <a:lnTo>
                  <a:pt x="2330136" y="67586"/>
                </a:lnTo>
                <a:lnTo>
                  <a:pt x="2330136" y="90140"/>
                </a:lnTo>
                <a:lnTo>
                  <a:pt x="2367436" y="90140"/>
                </a:lnTo>
                <a:lnTo>
                  <a:pt x="2367436" y="109686"/>
                </a:lnTo>
                <a:lnTo>
                  <a:pt x="2404063" y="109686"/>
                </a:lnTo>
                <a:lnTo>
                  <a:pt x="2404063" y="124354"/>
                </a:lnTo>
                <a:lnTo>
                  <a:pt x="2440042" y="124354"/>
                </a:lnTo>
                <a:lnTo>
                  <a:pt x="2440042" y="145122"/>
                </a:lnTo>
                <a:lnTo>
                  <a:pt x="2475411" y="145122"/>
                </a:lnTo>
                <a:lnTo>
                  <a:pt x="2475411" y="160476"/>
                </a:lnTo>
                <a:lnTo>
                  <a:pt x="2510184" y="160476"/>
                </a:lnTo>
                <a:lnTo>
                  <a:pt x="2510184" y="181133"/>
                </a:lnTo>
                <a:lnTo>
                  <a:pt x="2544360" y="181133"/>
                </a:lnTo>
                <a:lnTo>
                  <a:pt x="2544360" y="194862"/>
                </a:lnTo>
                <a:lnTo>
                  <a:pt x="2577990" y="194862"/>
                </a:lnTo>
                <a:lnTo>
                  <a:pt x="2577990" y="206454"/>
                </a:lnTo>
                <a:lnTo>
                  <a:pt x="2611073" y="206454"/>
                </a:lnTo>
                <a:lnTo>
                  <a:pt x="2611073" y="221676"/>
                </a:lnTo>
                <a:lnTo>
                  <a:pt x="2643636" y="221676"/>
                </a:lnTo>
                <a:lnTo>
                  <a:pt x="2643636" y="235067"/>
                </a:lnTo>
                <a:lnTo>
                  <a:pt x="2675691" y="235067"/>
                </a:lnTo>
                <a:lnTo>
                  <a:pt x="2675691" y="247574"/>
                </a:lnTo>
                <a:lnTo>
                  <a:pt x="2707238" y="247574"/>
                </a:lnTo>
                <a:lnTo>
                  <a:pt x="2707238" y="256629"/>
                </a:lnTo>
                <a:lnTo>
                  <a:pt x="2738327" y="256629"/>
                </a:lnTo>
                <a:lnTo>
                  <a:pt x="2738327" y="271333"/>
                </a:lnTo>
                <a:lnTo>
                  <a:pt x="2768934" y="271333"/>
                </a:lnTo>
                <a:lnTo>
                  <a:pt x="2768934" y="277625"/>
                </a:lnTo>
                <a:lnTo>
                  <a:pt x="2799096" y="277625"/>
                </a:lnTo>
                <a:lnTo>
                  <a:pt x="2799096" y="287729"/>
                </a:lnTo>
                <a:lnTo>
                  <a:pt x="2828827" y="287729"/>
                </a:lnTo>
                <a:lnTo>
                  <a:pt x="2828827" y="297276"/>
                </a:lnTo>
                <a:lnTo>
                  <a:pt x="2858139" y="297276"/>
                </a:lnTo>
                <a:lnTo>
                  <a:pt x="2858139" y="306237"/>
                </a:lnTo>
                <a:lnTo>
                  <a:pt x="2887018" y="306237"/>
                </a:lnTo>
                <a:lnTo>
                  <a:pt x="2887018" y="311776"/>
                </a:lnTo>
                <a:lnTo>
                  <a:pt x="2915518" y="311776"/>
                </a:lnTo>
                <a:lnTo>
                  <a:pt x="2915518" y="319601"/>
                </a:lnTo>
                <a:lnTo>
                  <a:pt x="2943610" y="319601"/>
                </a:lnTo>
                <a:lnTo>
                  <a:pt x="2943610" y="324499"/>
                </a:lnTo>
                <a:lnTo>
                  <a:pt x="2971334" y="324499"/>
                </a:lnTo>
                <a:lnTo>
                  <a:pt x="2971334" y="332710"/>
                </a:lnTo>
                <a:lnTo>
                  <a:pt x="2998677" y="332710"/>
                </a:lnTo>
                <a:lnTo>
                  <a:pt x="2998677" y="337704"/>
                </a:lnTo>
                <a:lnTo>
                  <a:pt x="3025665" y="337704"/>
                </a:lnTo>
                <a:lnTo>
                  <a:pt x="3025665" y="342085"/>
                </a:lnTo>
                <a:lnTo>
                  <a:pt x="3052309" y="342085"/>
                </a:lnTo>
                <a:lnTo>
                  <a:pt x="3052309" y="347827"/>
                </a:lnTo>
                <a:lnTo>
                  <a:pt x="3078611" y="347827"/>
                </a:lnTo>
                <a:lnTo>
                  <a:pt x="3078611" y="352463"/>
                </a:lnTo>
                <a:lnTo>
                  <a:pt x="3104570" y="352463"/>
                </a:lnTo>
                <a:lnTo>
                  <a:pt x="3104570" y="357221"/>
                </a:lnTo>
                <a:lnTo>
                  <a:pt x="3130211" y="357221"/>
                </a:lnTo>
                <a:lnTo>
                  <a:pt x="3130211" y="35972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8" name="Freeform 4488"/>
          <p:cNvSpPr/>
          <p:nvPr/>
        </p:nvSpPr>
        <p:spPr>
          <a:xfrm rot="0" flipH="0" flipV="0">
            <a:off x="10015004" y="5762568"/>
            <a:ext cx="1224449" cy="61352"/>
          </a:xfrm>
          <a:custGeom>
            <a:pathLst>
              <a:path w="1199985" h="60127">
                <a:moveTo>
                  <a:pt x="0" y="0"/>
                </a:moveTo>
                <a:lnTo>
                  <a:pt x="25324" y="0"/>
                </a:lnTo>
                <a:lnTo>
                  <a:pt x="25324" y="3509"/>
                </a:lnTo>
                <a:lnTo>
                  <a:pt x="50343" y="3509"/>
                </a:lnTo>
                <a:lnTo>
                  <a:pt x="50343" y="8513"/>
                </a:lnTo>
                <a:lnTo>
                  <a:pt x="75044" y="8513"/>
                </a:lnTo>
                <a:lnTo>
                  <a:pt x="75044" y="10568"/>
                </a:lnTo>
                <a:lnTo>
                  <a:pt x="99466" y="10568"/>
                </a:lnTo>
                <a:lnTo>
                  <a:pt x="99466" y="14155"/>
                </a:lnTo>
                <a:lnTo>
                  <a:pt x="123596" y="14155"/>
                </a:lnTo>
                <a:lnTo>
                  <a:pt x="123596" y="17177"/>
                </a:lnTo>
                <a:lnTo>
                  <a:pt x="147447" y="17177"/>
                </a:lnTo>
                <a:lnTo>
                  <a:pt x="147447" y="18782"/>
                </a:lnTo>
                <a:lnTo>
                  <a:pt x="171031" y="18782"/>
                </a:lnTo>
                <a:lnTo>
                  <a:pt x="171031" y="22432"/>
                </a:lnTo>
                <a:lnTo>
                  <a:pt x="194335" y="22432"/>
                </a:lnTo>
                <a:lnTo>
                  <a:pt x="194335" y="24763"/>
                </a:lnTo>
                <a:lnTo>
                  <a:pt x="217386" y="24763"/>
                </a:lnTo>
                <a:lnTo>
                  <a:pt x="217386" y="27340"/>
                </a:lnTo>
                <a:lnTo>
                  <a:pt x="240182" y="27340"/>
                </a:lnTo>
                <a:lnTo>
                  <a:pt x="240182" y="27615"/>
                </a:lnTo>
                <a:lnTo>
                  <a:pt x="262712" y="27615"/>
                </a:lnTo>
                <a:lnTo>
                  <a:pt x="262712" y="30305"/>
                </a:lnTo>
                <a:lnTo>
                  <a:pt x="285013" y="30305"/>
                </a:lnTo>
                <a:lnTo>
                  <a:pt x="285013" y="31410"/>
                </a:lnTo>
                <a:lnTo>
                  <a:pt x="307073" y="31410"/>
                </a:lnTo>
                <a:lnTo>
                  <a:pt x="307073" y="33968"/>
                </a:lnTo>
                <a:lnTo>
                  <a:pt x="328892" y="33968"/>
                </a:lnTo>
                <a:lnTo>
                  <a:pt x="328892" y="35826"/>
                </a:lnTo>
                <a:lnTo>
                  <a:pt x="350482" y="35826"/>
                </a:lnTo>
                <a:lnTo>
                  <a:pt x="350482" y="34787"/>
                </a:lnTo>
                <a:lnTo>
                  <a:pt x="371843" y="34787"/>
                </a:lnTo>
                <a:lnTo>
                  <a:pt x="371843" y="37864"/>
                </a:lnTo>
                <a:lnTo>
                  <a:pt x="392989" y="37864"/>
                </a:lnTo>
                <a:lnTo>
                  <a:pt x="392989" y="38093"/>
                </a:lnTo>
                <a:lnTo>
                  <a:pt x="413931" y="38093"/>
                </a:lnTo>
                <a:lnTo>
                  <a:pt x="413931" y="40673"/>
                </a:lnTo>
                <a:lnTo>
                  <a:pt x="434645" y="40673"/>
                </a:lnTo>
                <a:lnTo>
                  <a:pt x="434645" y="41420"/>
                </a:lnTo>
                <a:lnTo>
                  <a:pt x="455155" y="41420"/>
                </a:lnTo>
                <a:lnTo>
                  <a:pt x="455155" y="41185"/>
                </a:lnTo>
                <a:lnTo>
                  <a:pt x="475462" y="41185"/>
                </a:lnTo>
                <a:lnTo>
                  <a:pt x="475462" y="43248"/>
                </a:lnTo>
                <a:lnTo>
                  <a:pt x="495579" y="43248"/>
                </a:lnTo>
                <a:lnTo>
                  <a:pt x="495579" y="44114"/>
                </a:lnTo>
                <a:lnTo>
                  <a:pt x="515493" y="44114"/>
                </a:lnTo>
                <a:lnTo>
                  <a:pt x="515493" y="44542"/>
                </a:lnTo>
                <a:lnTo>
                  <a:pt x="535216" y="44542"/>
                </a:lnTo>
                <a:lnTo>
                  <a:pt x="535216" y="45339"/>
                </a:lnTo>
                <a:lnTo>
                  <a:pt x="554749" y="45339"/>
                </a:lnTo>
                <a:lnTo>
                  <a:pt x="554749" y="47224"/>
                </a:lnTo>
                <a:lnTo>
                  <a:pt x="574103" y="47224"/>
                </a:lnTo>
                <a:lnTo>
                  <a:pt x="574103" y="48382"/>
                </a:lnTo>
                <a:lnTo>
                  <a:pt x="593268" y="48382"/>
                </a:lnTo>
                <a:lnTo>
                  <a:pt x="593268" y="48348"/>
                </a:lnTo>
                <a:lnTo>
                  <a:pt x="612254" y="48348"/>
                </a:lnTo>
                <a:lnTo>
                  <a:pt x="612254" y="49688"/>
                </a:lnTo>
                <a:lnTo>
                  <a:pt x="631075" y="49688"/>
                </a:lnTo>
                <a:lnTo>
                  <a:pt x="631075" y="49266"/>
                </a:lnTo>
                <a:lnTo>
                  <a:pt x="649732" y="49266"/>
                </a:lnTo>
                <a:lnTo>
                  <a:pt x="649732" y="49998"/>
                </a:lnTo>
                <a:lnTo>
                  <a:pt x="668210" y="49998"/>
                </a:lnTo>
                <a:lnTo>
                  <a:pt x="668210" y="49130"/>
                </a:lnTo>
                <a:lnTo>
                  <a:pt x="686524" y="49130"/>
                </a:lnTo>
                <a:lnTo>
                  <a:pt x="686524" y="51592"/>
                </a:lnTo>
                <a:lnTo>
                  <a:pt x="704672" y="51592"/>
                </a:lnTo>
                <a:lnTo>
                  <a:pt x="704672" y="51758"/>
                </a:lnTo>
                <a:lnTo>
                  <a:pt x="722668" y="51758"/>
                </a:lnTo>
                <a:lnTo>
                  <a:pt x="722668" y="53225"/>
                </a:lnTo>
                <a:lnTo>
                  <a:pt x="740499" y="53225"/>
                </a:lnTo>
                <a:lnTo>
                  <a:pt x="740499" y="52261"/>
                </a:lnTo>
                <a:lnTo>
                  <a:pt x="758177" y="52261"/>
                </a:lnTo>
                <a:lnTo>
                  <a:pt x="758177" y="52275"/>
                </a:lnTo>
                <a:lnTo>
                  <a:pt x="775716" y="52275"/>
                </a:lnTo>
                <a:lnTo>
                  <a:pt x="775716" y="53419"/>
                </a:lnTo>
                <a:lnTo>
                  <a:pt x="793102" y="53419"/>
                </a:lnTo>
                <a:lnTo>
                  <a:pt x="793102" y="54561"/>
                </a:lnTo>
                <a:lnTo>
                  <a:pt x="810336" y="54561"/>
                </a:lnTo>
                <a:lnTo>
                  <a:pt x="810336" y="55089"/>
                </a:lnTo>
                <a:lnTo>
                  <a:pt x="827430" y="55089"/>
                </a:lnTo>
                <a:lnTo>
                  <a:pt x="827430" y="52952"/>
                </a:lnTo>
                <a:lnTo>
                  <a:pt x="844385" y="52952"/>
                </a:lnTo>
                <a:lnTo>
                  <a:pt x="844385" y="54617"/>
                </a:lnTo>
                <a:lnTo>
                  <a:pt x="861187" y="54617"/>
                </a:lnTo>
                <a:lnTo>
                  <a:pt x="861187" y="55342"/>
                </a:lnTo>
                <a:lnTo>
                  <a:pt x="877875" y="55342"/>
                </a:lnTo>
                <a:lnTo>
                  <a:pt x="877875" y="56063"/>
                </a:lnTo>
                <a:lnTo>
                  <a:pt x="894410" y="56063"/>
                </a:lnTo>
                <a:lnTo>
                  <a:pt x="894410" y="56854"/>
                </a:lnTo>
                <a:lnTo>
                  <a:pt x="910818" y="56854"/>
                </a:lnTo>
                <a:lnTo>
                  <a:pt x="910818" y="57182"/>
                </a:lnTo>
                <a:lnTo>
                  <a:pt x="927100" y="57182"/>
                </a:lnTo>
                <a:lnTo>
                  <a:pt x="927100" y="56716"/>
                </a:lnTo>
                <a:lnTo>
                  <a:pt x="943254" y="56716"/>
                </a:lnTo>
                <a:lnTo>
                  <a:pt x="943254" y="56948"/>
                </a:lnTo>
                <a:lnTo>
                  <a:pt x="959282" y="56948"/>
                </a:lnTo>
                <a:lnTo>
                  <a:pt x="959282" y="58166"/>
                </a:lnTo>
                <a:lnTo>
                  <a:pt x="975182" y="58166"/>
                </a:lnTo>
                <a:lnTo>
                  <a:pt x="975182" y="57195"/>
                </a:lnTo>
                <a:lnTo>
                  <a:pt x="990955" y="57195"/>
                </a:lnTo>
                <a:lnTo>
                  <a:pt x="990955" y="55935"/>
                </a:lnTo>
                <a:lnTo>
                  <a:pt x="1006615" y="55935"/>
                </a:lnTo>
                <a:lnTo>
                  <a:pt x="1006615" y="57985"/>
                </a:lnTo>
                <a:lnTo>
                  <a:pt x="1022147" y="57985"/>
                </a:lnTo>
                <a:lnTo>
                  <a:pt x="1022147" y="51237"/>
                </a:lnTo>
                <a:lnTo>
                  <a:pt x="1037577" y="51237"/>
                </a:lnTo>
                <a:lnTo>
                  <a:pt x="1037577" y="58462"/>
                </a:lnTo>
                <a:lnTo>
                  <a:pt x="1052881" y="58462"/>
                </a:lnTo>
                <a:lnTo>
                  <a:pt x="1052881" y="56809"/>
                </a:lnTo>
                <a:lnTo>
                  <a:pt x="1068070" y="56809"/>
                </a:lnTo>
                <a:lnTo>
                  <a:pt x="1068070" y="59308"/>
                </a:lnTo>
                <a:lnTo>
                  <a:pt x="1083158" y="59308"/>
                </a:lnTo>
                <a:lnTo>
                  <a:pt x="1083158" y="59227"/>
                </a:lnTo>
                <a:lnTo>
                  <a:pt x="1098131" y="59227"/>
                </a:lnTo>
                <a:lnTo>
                  <a:pt x="1098131" y="59055"/>
                </a:lnTo>
                <a:lnTo>
                  <a:pt x="1112990" y="59055"/>
                </a:lnTo>
                <a:lnTo>
                  <a:pt x="1112990" y="59514"/>
                </a:lnTo>
                <a:lnTo>
                  <a:pt x="1127747" y="59514"/>
                </a:lnTo>
                <a:lnTo>
                  <a:pt x="1127747" y="59728"/>
                </a:lnTo>
                <a:lnTo>
                  <a:pt x="1142403" y="59728"/>
                </a:lnTo>
                <a:lnTo>
                  <a:pt x="1142403" y="59767"/>
                </a:lnTo>
                <a:lnTo>
                  <a:pt x="1156944" y="59767"/>
                </a:lnTo>
                <a:lnTo>
                  <a:pt x="1156944" y="59748"/>
                </a:lnTo>
                <a:lnTo>
                  <a:pt x="1171397" y="59748"/>
                </a:lnTo>
                <a:lnTo>
                  <a:pt x="1171397" y="59815"/>
                </a:lnTo>
                <a:lnTo>
                  <a:pt x="1185735" y="59815"/>
                </a:lnTo>
                <a:lnTo>
                  <a:pt x="1185735" y="60127"/>
                </a:lnTo>
                <a:lnTo>
                  <a:pt x="1199985" y="60127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9" name="Freeform 4489"/>
          <p:cNvSpPr/>
          <p:nvPr/>
        </p:nvSpPr>
        <p:spPr>
          <a:xfrm rot="0" flipH="0" flipV="0">
            <a:off x="11239453" y="5819875"/>
            <a:ext cx="757344" cy="8106"/>
          </a:xfrm>
          <a:custGeom>
            <a:pathLst>
              <a:path w="742213" h="7945">
                <a:moveTo>
                  <a:pt x="0" y="3965"/>
                </a:moveTo>
                <a:lnTo>
                  <a:pt x="0" y="3988"/>
                </a:lnTo>
                <a:lnTo>
                  <a:pt x="14147" y="3988"/>
                </a:lnTo>
                <a:lnTo>
                  <a:pt x="14147" y="4662"/>
                </a:lnTo>
                <a:lnTo>
                  <a:pt x="28194" y="4662"/>
                </a:lnTo>
                <a:lnTo>
                  <a:pt x="28194" y="4360"/>
                </a:lnTo>
                <a:lnTo>
                  <a:pt x="42151" y="4360"/>
                </a:lnTo>
                <a:lnTo>
                  <a:pt x="42151" y="4732"/>
                </a:lnTo>
                <a:lnTo>
                  <a:pt x="56007" y="4732"/>
                </a:lnTo>
                <a:lnTo>
                  <a:pt x="56007" y="5108"/>
                </a:lnTo>
                <a:lnTo>
                  <a:pt x="69774" y="5108"/>
                </a:lnTo>
                <a:lnTo>
                  <a:pt x="69774" y="4675"/>
                </a:lnTo>
                <a:lnTo>
                  <a:pt x="83451" y="4675"/>
                </a:lnTo>
                <a:lnTo>
                  <a:pt x="83451" y="4970"/>
                </a:lnTo>
                <a:lnTo>
                  <a:pt x="97028" y="4970"/>
                </a:lnTo>
                <a:lnTo>
                  <a:pt x="110528" y="4970"/>
                </a:lnTo>
                <a:lnTo>
                  <a:pt x="110528" y="5562"/>
                </a:lnTo>
                <a:lnTo>
                  <a:pt x="123926" y="5562"/>
                </a:lnTo>
                <a:lnTo>
                  <a:pt x="123926" y="5445"/>
                </a:lnTo>
                <a:lnTo>
                  <a:pt x="137249" y="5445"/>
                </a:lnTo>
                <a:lnTo>
                  <a:pt x="137249" y="5503"/>
                </a:lnTo>
                <a:lnTo>
                  <a:pt x="150482" y="5503"/>
                </a:lnTo>
                <a:lnTo>
                  <a:pt x="150482" y="5551"/>
                </a:lnTo>
                <a:lnTo>
                  <a:pt x="163639" y="5551"/>
                </a:lnTo>
                <a:lnTo>
                  <a:pt x="163639" y="3507"/>
                </a:lnTo>
                <a:lnTo>
                  <a:pt x="176695" y="3507"/>
                </a:lnTo>
                <a:lnTo>
                  <a:pt x="176695" y="5844"/>
                </a:lnTo>
                <a:lnTo>
                  <a:pt x="189674" y="5844"/>
                </a:lnTo>
                <a:lnTo>
                  <a:pt x="189674" y="5951"/>
                </a:lnTo>
                <a:lnTo>
                  <a:pt x="202577" y="5951"/>
                </a:lnTo>
                <a:lnTo>
                  <a:pt x="202577" y="5915"/>
                </a:lnTo>
                <a:lnTo>
                  <a:pt x="215405" y="5915"/>
                </a:lnTo>
                <a:lnTo>
                  <a:pt x="215405" y="6212"/>
                </a:lnTo>
                <a:lnTo>
                  <a:pt x="228143" y="6212"/>
                </a:lnTo>
                <a:lnTo>
                  <a:pt x="228143" y="6125"/>
                </a:lnTo>
                <a:lnTo>
                  <a:pt x="240805" y="6125"/>
                </a:lnTo>
                <a:lnTo>
                  <a:pt x="240805" y="0"/>
                </a:lnTo>
                <a:lnTo>
                  <a:pt x="253390" y="0"/>
                </a:lnTo>
                <a:lnTo>
                  <a:pt x="253390" y="6522"/>
                </a:lnTo>
                <a:lnTo>
                  <a:pt x="265900" y="6522"/>
                </a:lnTo>
                <a:lnTo>
                  <a:pt x="265900" y="6221"/>
                </a:lnTo>
                <a:lnTo>
                  <a:pt x="278320" y="6221"/>
                </a:lnTo>
                <a:lnTo>
                  <a:pt x="278320" y="6157"/>
                </a:lnTo>
                <a:lnTo>
                  <a:pt x="290677" y="6157"/>
                </a:lnTo>
                <a:lnTo>
                  <a:pt x="290677" y="6283"/>
                </a:lnTo>
                <a:lnTo>
                  <a:pt x="302958" y="6283"/>
                </a:lnTo>
                <a:lnTo>
                  <a:pt x="302958" y="6176"/>
                </a:lnTo>
                <a:lnTo>
                  <a:pt x="315176" y="6176"/>
                </a:lnTo>
                <a:lnTo>
                  <a:pt x="315176" y="6688"/>
                </a:lnTo>
                <a:lnTo>
                  <a:pt x="327304" y="6688"/>
                </a:lnTo>
                <a:lnTo>
                  <a:pt x="327304" y="6410"/>
                </a:lnTo>
                <a:lnTo>
                  <a:pt x="339382" y="6410"/>
                </a:lnTo>
                <a:lnTo>
                  <a:pt x="339382" y="6847"/>
                </a:lnTo>
                <a:lnTo>
                  <a:pt x="351371" y="6847"/>
                </a:lnTo>
                <a:lnTo>
                  <a:pt x="351371" y="5582"/>
                </a:lnTo>
                <a:lnTo>
                  <a:pt x="363296" y="5582"/>
                </a:lnTo>
                <a:lnTo>
                  <a:pt x="363296" y="6821"/>
                </a:lnTo>
                <a:lnTo>
                  <a:pt x="375158" y="6821"/>
                </a:lnTo>
                <a:lnTo>
                  <a:pt x="375158" y="6646"/>
                </a:lnTo>
                <a:lnTo>
                  <a:pt x="386943" y="6646"/>
                </a:lnTo>
                <a:lnTo>
                  <a:pt x="386943" y="6795"/>
                </a:lnTo>
                <a:lnTo>
                  <a:pt x="398665" y="6795"/>
                </a:lnTo>
                <a:lnTo>
                  <a:pt x="398665" y="6919"/>
                </a:lnTo>
                <a:lnTo>
                  <a:pt x="410311" y="6919"/>
                </a:lnTo>
                <a:lnTo>
                  <a:pt x="410311" y="6824"/>
                </a:lnTo>
                <a:lnTo>
                  <a:pt x="421907" y="6824"/>
                </a:lnTo>
                <a:lnTo>
                  <a:pt x="421907" y="6802"/>
                </a:lnTo>
                <a:lnTo>
                  <a:pt x="433425" y="6802"/>
                </a:lnTo>
                <a:lnTo>
                  <a:pt x="433425" y="5973"/>
                </a:lnTo>
                <a:lnTo>
                  <a:pt x="444894" y="5973"/>
                </a:lnTo>
                <a:lnTo>
                  <a:pt x="444894" y="7111"/>
                </a:lnTo>
                <a:lnTo>
                  <a:pt x="456285" y="7111"/>
                </a:lnTo>
                <a:lnTo>
                  <a:pt x="456285" y="7124"/>
                </a:lnTo>
                <a:lnTo>
                  <a:pt x="467614" y="7124"/>
                </a:lnTo>
                <a:lnTo>
                  <a:pt x="467614" y="7200"/>
                </a:lnTo>
                <a:lnTo>
                  <a:pt x="478892" y="7200"/>
                </a:lnTo>
                <a:lnTo>
                  <a:pt x="478892" y="7262"/>
                </a:lnTo>
                <a:lnTo>
                  <a:pt x="490093" y="7262"/>
                </a:lnTo>
                <a:lnTo>
                  <a:pt x="490093" y="7263"/>
                </a:lnTo>
                <a:lnTo>
                  <a:pt x="501243" y="7263"/>
                </a:lnTo>
                <a:lnTo>
                  <a:pt x="501243" y="7161"/>
                </a:lnTo>
                <a:lnTo>
                  <a:pt x="512331" y="7161"/>
                </a:lnTo>
                <a:lnTo>
                  <a:pt x="512331" y="7441"/>
                </a:lnTo>
                <a:lnTo>
                  <a:pt x="523354" y="7441"/>
                </a:lnTo>
                <a:lnTo>
                  <a:pt x="523354" y="7352"/>
                </a:lnTo>
                <a:lnTo>
                  <a:pt x="534327" y="7352"/>
                </a:lnTo>
                <a:lnTo>
                  <a:pt x="534327" y="7258"/>
                </a:lnTo>
                <a:lnTo>
                  <a:pt x="545236" y="7258"/>
                </a:lnTo>
                <a:lnTo>
                  <a:pt x="545236" y="7411"/>
                </a:lnTo>
                <a:lnTo>
                  <a:pt x="556095" y="7411"/>
                </a:lnTo>
                <a:lnTo>
                  <a:pt x="556095" y="6825"/>
                </a:lnTo>
                <a:lnTo>
                  <a:pt x="566890" y="6825"/>
                </a:lnTo>
                <a:lnTo>
                  <a:pt x="566890" y="7464"/>
                </a:lnTo>
                <a:lnTo>
                  <a:pt x="577621" y="7464"/>
                </a:lnTo>
                <a:lnTo>
                  <a:pt x="577621" y="7449"/>
                </a:lnTo>
                <a:lnTo>
                  <a:pt x="588315" y="7449"/>
                </a:lnTo>
                <a:lnTo>
                  <a:pt x="588315" y="7442"/>
                </a:lnTo>
                <a:lnTo>
                  <a:pt x="598932" y="7442"/>
                </a:lnTo>
                <a:lnTo>
                  <a:pt x="598932" y="7517"/>
                </a:lnTo>
                <a:lnTo>
                  <a:pt x="609511" y="7517"/>
                </a:lnTo>
                <a:lnTo>
                  <a:pt x="609511" y="7663"/>
                </a:lnTo>
                <a:lnTo>
                  <a:pt x="620026" y="7663"/>
                </a:lnTo>
                <a:lnTo>
                  <a:pt x="620026" y="7583"/>
                </a:lnTo>
                <a:lnTo>
                  <a:pt x="630491" y="7583"/>
                </a:lnTo>
                <a:lnTo>
                  <a:pt x="630491" y="7630"/>
                </a:lnTo>
                <a:lnTo>
                  <a:pt x="640905" y="7630"/>
                </a:lnTo>
                <a:lnTo>
                  <a:pt x="640905" y="7625"/>
                </a:lnTo>
                <a:lnTo>
                  <a:pt x="651269" y="7625"/>
                </a:lnTo>
                <a:lnTo>
                  <a:pt x="651269" y="7605"/>
                </a:lnTo>
                <a:lnTo>
                  <a:pt x="661568" y="7605"/>
                </a:lnTo>
                <a:lnTo>
                  <a:pt x="661568" y="7727"/>
                </a:lnTo>
                <a:lnTo>
                  <a:pt x="671830" y="7727"/>
                </a:lnTo>
                <a:lnTo>
                  <a:pt x="671830" y="7660"/>
                </a:lnTo>
                <a:lnTo>
                  <a:pt x="682028" y="7660"/>
                </a:lnTo>
                <a:lnTo>
                  <a:pt x="682028" y="7610"/>
                </a:lnTo>
                <a:lnTo>
                  <a:pt x="692188" y="7610"/>
                </a:lnTo>
                <a:lnTo>
                  <a:pt x="692188" y="7886"/>
                </a:lnTo>
                <a:lnTo>
                  <a:pt x="702297" y="7886"/>
                </a:lnTo>
                <a:lnTo>
                  <a:pt x="702297" y="7883"/>
                </a:lnTo>
                <a:lnTo>
                  <a:pt x="712343" y="7883"/>
                </a:lnTo>
                <a:lnTo>
                  <a:pt x="712343" y="7878"/>
                </a:lnTo>
                <a:lnTo>
                  <a:pt x="722350" y="7878"/>
                </a:lnTo>
                <a:lnTo>
                  <a:pt x="722350" y="7945"/>
                </a:lnTo>
                <a:lnTo>
                  <a:pt x="732307" y="7945"/>
                </a:lnTo>
                <a:lnTo>
                  <a:pt x="732307" y="6871"/>
                </a:lnTo>
                <a:lnTo>
                  <a:pt x="742213" y="6871"/>
                </a:lnTo>
                <a:lnTo>
                  <a:pt x="742213" y="7788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0" name="Freeform 4490"/>
          <p:cNvSpPr/>
          <p:nvPr/>
        </p:nvSpPr>
        <p:spPr>
          <a:xfrm rot="0" flipH="0" flipV="0">
            <a:off x="11996798" y="5827701"/>
            <a:ext cx="562663" cy="918"/>
          </a:xfrm>
          <a:custGeom>
            <a:pathLst>
              <a:path w="551422" h="900">
                <a:moveTo>
                  <a:pt x="0" y="118"/>
                </a:moveTo>
                <a:lnTo>
                  <a:pt x="9868" y="118"/>
                </a:lnTo>
                <a:lnTo>
                  <a:pt x="9868" y="0"/>
                </a:lnTo>
                <a:lnTo>
                  <a:pt x="19685" y="0"/>
                </a:lnTo>
                <a:lnTo>
                  <a:pt x="19685" y="242"/>
                </a:lnTo>
                <a:lnTo>
                  <a:pt x="29451" y="242"/>
                </a:lnTo>
                <a:lnTo>
                  <a:pt x="29451" y="268"/>
                </a:lnTo>
                <a:lnTo>
                  <a:pt x="39167" y="268"/>
                </a:lnTo>
                <a:lnTo>
                  <a:pt x="39167" y="165"/>
                </a:lnTo>
                <a:lnTo>
                  <a:pt x="48844" y="165"/>
                </a:lnTo>
                <a:lnTo>
                  <a:pt x="48844" y="284"/>
                </a:lnTo>
                <a:lnTo>
                  <a:pt x="58471" y="284"/>
                </a:lnTo>
                <a:lnTo>
                  <a:pt x="58471" y="174"/>
                </a:lnTo>
                <a:lnTo>
                  <a:pt x="68060" y="174"/>
                </a:lnTo>
                <a:lnTo>
                  <a:pt x="68060" y="395"/>
                </a:lnTo>
                <a:lnTo>
                  <a:pt x="77597" y="395"/>
                </a:lnTo>
                <a:lnTo>
                  <a:pt x="77597" y="363"/>
                </a:lnTo>
                <a:lnTo>
                  <a:pt x="87097" y="363"/>
                </a:lnTo>
                <a:lnTo>
                  <a:pt x="87097" y="254"/>
                </a:lnTo>
                <a:lnTo>
                  <a:pt x="96546" y="254"/>
                </a:lnTo>
                <a:lnTo>
                  <a:pt x="96546" y="439"/>
                </a:lnTo>
                <a:lnTo>
                  <a:pt x="105956" y="439"/>
                </a:lnTo>
                <a:lnTo>
                  <a:pt x="105956" y="360"/>
                </a:lnTo>
                <a:lnTo>
                  <a:pt x="115329" y="360"/>
                </a:lnTo>
                <a:lnTo>
                  <a:pt x="115329" y="430"/>
                </a:lnTo>
                <a:lnTo>
                  <a:pt x="124651" y="430"/>
                </a:lnTo>
                <a:lnTo>
                  <a:pt x="124651" y="437"/>
                </a:lnTo>
                <a:lnTo>
                  <a:pt x="133935" y="437"/>
                </a:lnTo>
                <a:lnTo>
                  <a:pt x="133935" y="480"/>
                </a:lnTo>
                <a:lnTo>
                  <a:pt x="143167" y="480"/>
                </a:lnTo>
                <a:lnTo>
                  <a:pt x="143167" y="400"/>
                </a:lnTo>
                <a:lnTo>
                  <a:pt x="152362" y="400"/>
                </a:lnTo>
                <a:lnTo>
                  <a:pt x="152362" y="484"/>
                </a:lnTo>
                <a:lnTo>
                  <a:pt x="161519" y="484"/>
                </a:lnTo>
                <a:lnTo>
                  <a:pt x="161519" y="496"/>
                </a:lnTo>
                <a:lnTo>
                  <a:pt x="170637" y="496"/>
                </a:lnTo>
                <a:lnTo>
                  <a:pt x="170637" y="421"/>
                </a:lnTo>
                <a:lnTo>
                  <a:pt x="179718" y="421"/>
                </a:lnTo>
                <a:lnTo>
                  <a:pt x="179718" y="524"/>
                </a:lnTo>
                <a:lnTo>
                  <a:pt x="188747" y="524"/>
                </a:lnTo>
                <a:lnTo>
                  <a:pt x="188747" y="584"/>
                </a:lnTo>
                <a:lnTo>
                  <a:pt x="197752" y="584"/>
                </a:lnTo>
                <a:lnTo>
                  <a:pt x="197752" y="519"/>
                </a:lnTo>
                <a:lnTo>
                  <a:pt x="206705" y="519"/>
                </a:lnTo>
                <a:lnTo>
                  <a:pt x="206705" y="538"/>
                </a:lnTo>
                <a:lnTo>
                  <a:pt x="215621" y="538"/>
                </a:lnTo>
                <a:lnTo>
                  <a:pt x="215621" y="509"/>
                </a:lnTo>
                <a:lnTo>
                  <a:pt x="224511" y="509"/>
                </a:lnTo>
                <a:lnTo>
                  <a:pt x="224511" y="531"/>
                </a:lnTo>
                <a:lnTo>
                  <a:pt x="233350" y="531"/>
                </a:lnTo>
                <a:lnTo>
                  <a:pt x="233350" y="331"/>
                </a:lnTo>
                <a:lnTo>
                  <a:pt x="242151" y="331"/>
                </a:lnTo>
                <a:lnTo>
                  <a:pt x="242151" y="475"/>
                </a:lnTo>
                <a:lnTo>
                  <a:pt x="250914" y="475"/>
                </a:lnTo>
                <a:lnTo>
                  <a:pt x="250914" y="575"/>
                </a:lnTo>
                <a:lnTo>
                  <a:pt x="259639" y="575"/>
                </a:lnTo>
                <a:lnTo>
                  <a:pt x="259639" y="661"/>
                </a:lnTo>
                <a:lnTo>
                  <a:pt x="268338" y="661"/>
                </a:lnTo>
                <a:lnTo>
                  <a:pt x="268338" y="479"/>
                </a:lnTo>
                <a:lnTo>
                  <a:pt x="276987" y="479"/>
                </a:lnTo>
                <a:lnTo>
                  <a:pt x="276987" y="584"/>
                </a:lnTo>
                <a:lnTo>
                  <a:pt x="285610" y="584"/>
                </a:lnTo>
                <a:lnTo>
                  <a:pt x="285610" y="616"/>
                </a:lnTo>
                <a:lnTo>
                  <a:pt x="294196" y="616"/>
                </a:lnTo>
                <a:lnTo>
                  <a:pt x="294196" y="607"/>
                </a:lnTo>
                <a:lnTo>
                  <a:pt x="302742" y="607"/>
                </a:lnTo>
                <a:lnTo>
                  <a:pt x="302742" y="721"/>
                </a:lnTo>
                <a:lnTo>
                  <a:pt x="311252" y="721"/>
                </a:lnTo>
                <a:lnTo>
                  <a:pt x="311252" y="672"/>
                </a:lnTo>
                <a:lnTo>
                  <a:pt x="319723" y="672"/>
                </a:lnTo>
                <a:lnTo>
                  <a:pt x="319723" y="697"/>
                </a:lnTo>
                <a:lnTo>
                  <a:pt x="328168" y="697"/>
                </a:lnTo>
                <a:lnTo>
                  <a:pt x="328168" y="687"/>
                </a:lnTo>
                <a:lnTo>
                  <a:pt x="336575" y="687"/>
                </a:lnTo>
                <a:lnTo>
                  <a:pt x="336575" y="734"/>
                </a:lnTo>
                <a:lnTo>
                  <a:pt x="344945" y="734"/>
                </a:lnTo>
                <a:lnTo>
                  <a:pt x="344945" y="614"/>
                </a:lnTo>
                <a:lnTo>
                  <a:pt x="353276" y="614"/>
                </a:lnTo>
                <a:lnTo>
                  <a:pt x="353276" y="801"/>
                </a:lnTo>
                <a:lnTo>
                  <a:pt x="361582" y="801"/>
                </a:lnTo>
                <a:lnTo>
                  <a:pt x="361582" y="736"/>
                </a:lnTo>
                <a:lnTo>
                  <a:pt x="369862" y="736"/>
                </a:lnTo>
                <a:lnTo>
                  <a:pt x="369862" y="694"/>
                </a:lnTo>
                <a:lnTo>
                  <a:pt x="378092" y="694"/>
                </a:lnTo>
                <a:lnTo>
                  <a:pt x="378092" y="707"/>
                </a:lnTo>
                <a:lnTo>
                  <a:pt x="386296" y="707"/>
                </a:lnTo>
                <a:lnTo>
                  <a:pt x="386296" y="639"/>
                </a:lnTo>
                <a:lnTo>
                  <a:pt x="394475" y="639"/>
                </a:lnTo>
                <a:lnTo>
                  <a:pt x="394475" y="726"/>
                </a:lnTo>
                <a:lnTo>
                  <a:pt x="402615" y="726"/>
                </a:lnTo>
                <a:lnTo>
                  <a:pt x="402615" y="820"/>
                </a:lnTo>
                <a:lnTo>
                  <a:pt x="410718" y="820"/>
                </a:lnTo>
                <a:lnTo>
                  <a:pt x="410718" y="800"/>
                </a:lnTo>
                <a:lnTo>
                  <a:pt x="418795" y="800"/>
                </a:lnTo>
                <a:lnTo>
                  <a:pt x="418795" y="767"/>
                </a:lnTo>
                <a:lnTo>
                  <a:pt x="426834" y="767"/>
                </a:lnTo>
                <a:lnTo>
                  <a:pt x="426834" y="810"/>
                </a:lnTo>
                <a:lnTo>
                  <a:pt x="434848" y="810"/>
                </a:lnTo>
                <a:lnTo>
                  <a:pt x="434848" y="820"/>
                </a:lnTo>
                <a:lnTo>
                  <a:pt x="442836" y="820"/>
                </a:lnTo>
                <a:lnTo>
                  <a:pt x="442836" y="861"/>
                </a:lnTo>
                <a:lnTo>
                  <a:pt x="450787" y="861"/>
                </a:lnTo>
                <a:lnTo>
                  <a:pt x="450787" y="818"/>
                </a:lnTo>
                <a:lnTo>
                  <a:pt x="458699" y="818"/>
                </a:lnTo>
                <a:lnTo>
                  <a:pt x="458699" y="844"/>
                </a:lnTo>
                <a:lnTo>
                  <a:pt x="466585" y="844"/>
                </a:lnTo>
                <a:lnTo>
                  <a:pt x="466585" y="834"/>
                </a:lnTo>
                <a:lnTo>
                  <a:pt x="474447" y="834"/>
                </a:lnTo>
                <a:lnTo>
                  <a:pt x="474447" y="839"/>
                </a:lnTo>
                <a:lnTo>
                  <a:pt x="482283" y="839"/>
                </a:lnTo>
                <a:lnTo>
                  <a:pt x="482283" y="847"/>
                </a:lnTo>
                <a:lnTo>
                  <a:pt x="490081" y="847"/>
                </a:lnTo>
                <a:lnTo>
                  <a:pt x="490081" y="804"/>
                </a:lnTo>
                <a:lnTo>
                  <a:pt x="497853" y="804"/>
                </a:lnTo>
                <a:lnTo>
                  <a:pt x="497853" y="900"/>
                </a:lnTo>
                <a:lnTo>
                  <a:pt x="505587" y="900"/>
                </a:lnTo>
                <a:lnTo>
                  <a:pt x="505587" y="885"/>
                </a:lnTo>
                <a:lnTo>
                  <a:pt x="513296" y="885"/>
                </a:lnTo>
                <a:lnTo>
                  <a:pt x="513296" y="792"/>
                </a:lnTo>
                <a:lnTo>
                  <a:pt x="520980" y="792"/>
                </a:lnTo>
                <a:lnTo>
                  <a:pt x="520980" y="881"/>
                </a:lnTo>
                <a:lnTo>
                  <a:pt x="528638" y="881"/>
                </a:lnTo>
                <a:lnTo>
                  <a:pt x="528638" y="843"/>
                </a:lnTo>
                <a:lnTo>
                  <a:pt x="536258" y="843"/>
                </a:lnTo>
                <a:lnTo>
                  <a:pt x="536258" y="810"/>
                </a:lnTo>
                <a:lnTo>
                  <a:pt x="543853" y="810"/>
                </a:lnTo>
                <a:lnTo>
                  <a:pt x="543853" y="853"/>
                </a:lnTo>
                <a:lnTo>
                  <a:pt x="551422" y="853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1" name="Freeform 4491"/>
          <p:cNvSpPr/>
          <p:nvPr/>
        </p:nvSpPr>
        <p:spPr>
          <a:xfrm rot="0" flipH="0" flipV="0">
            <a:off x="12559462" y="5828521"/>
            <a:ext cx="212408" cy="542"/>
          </a:xfrm>
          <a:custGeom>
            <a:pathLst>
              <a:path w="208165" h="532">
                <a:moveTo>
                  <a:pt x="0" y="49"/>
                </a:moveTo>
                <a:lnTo>
                  <a:pt x="0" y="87"/>
                </a:lnTo>
                <a:lnTo>
                  <a:pt x="7544" y="87"/>
                </a:lnTo>
                <a:lnTo>
                  <a:pt x="7544" y="532"/>
                </a:lnTo>
                <a:lnTo>
                  <a:pt x="15062" y="532"/>
                </a:lnTo>
                <a:lnTo>
                  <a:pt x="15062" y="52"/>
                </a:lnTo>
                <a:lnTo>
                  <a:pt x="22542" y="52"/>
                </a:lnTo>
                <a:lnTo>
                  <a:pt x="22542" y="532"/>
                </a:lnTo>
                <a:lnTo>
                  <a:pt x="30010" y="532"/>
                </a:lnTo>
                <a:lnTo>
                  <a:pt x="30010" y="76"/>
                </a:lnTo>
                <a:lnTo>
                  <a:pt x="37439" y="76"/>
                </a:lnTo>
                <a:lnTo>
                  <a:pt x="37439" y="96"/>
                </a:lnTo>
                <a:lnTo>
                  <a:pt x="44843" y="96"/>
                </a:lnTo>
                <a:lnTo>
                  <a:pt x="44843" y="532"/>
                </a:lnTo>
                <a:lnTo>
                  <a:pt x="52222" y="532"/>
                </a:lnTo>
                <a:lnTo>
                  <a:pt x="59575" y="532"/>
                </a:lnTo>
                <a:lnTo>
                  <a:pt x="59575" y="0"/>
                </a:lnTo>
                <a:lnTo>
                  <a:pt x="66890" y="0"/>
                </a:lnTo>
                <a:lnTo>
                  <a:pt x="66890" y="78"/>
                </a:lnTo>
                <a:lnTo>
                  <a:pt x="74193" y="78"/>
                </a:lnTo>
                <a:lnTo>
                  <a:pt x="74193" y="532"/>
                </a:lnTo>
                <a:lnTo>
                  <a:pt x="81470" y="532"/>
                </a:lnTo>
                <a:lnTo>
                  <a:pt x="88722" y="532"/>
                </a:lnTo>
                <a:lnTo>
                  <a:pt x="95935" y="532"/>
                </a:lnTo>
                <a:lnTo>
                  <a:pt x="103136" y="532"/>
                </a:lnTo>
                <a:lnTo>
                  <a:pt x="110312" y="532"/>
                </a:lnTo>
                <a:lnTo>
                  <a:pt x="117462" y="532"/>
                </a:lnTo>
                <a:lnTo>
                  <a:pt x="124574" y="532"/>
                </a:lnTo>
                <a:lnTo>
                  <a:pt x="131673" y="532"/>
                </a:lnTo>
                <a:lnTo>
                  <a:pt x="138747" y="532"/>
                </a:lnTo>
                <a:lnTo>
                  <a:pt x="145796" y="532"/>
                </a:lnTo>
                <a:lnTo>
                  <a:pt x="152818" y="532"/>
                </a:lnTo>
                <a:lnTo>
                  <a:pt x="159816" y="532"/>
                </a:lnTo>
                <a:lnTo>
                  <a:pt x="166801" y="532"/>
                </a:lnTo>
                <a:lnTo>
                  <a:pt x="173748" y="532"/>
                </a:lnTo>
                <a:lnTo>
                  <a:pt x="173748" y="78"/>
                </a:lnTo>
                <a:lnTo>
                  <a:pt x="180683" y="78"/>
                </a:lnTo>
                <a:lnTo>
                  <a:pt x="180683" y="532"/>
                </a:lnTo>
                <a:lnTo>
                  <a:pt x="187592" y="532"/>
                </a:lnTo>
                <a:lnTo>
                  <a:pt x="194475" y="532"/>
                </a:lnTo>
                <a:lnTo>
                  <a:pt x="201333" y="532"/>
                </a:lnTo>
                <a:lnTo>
                  <a:pt x="208165" y="532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2" name="Freeform 4492"/>
          <p:cNvSpPr/>
          <p:nvPr/>
        </p:nvSpPr>
        <p:spPr>
          <a:xfrm rot="0" flipH="0" flipV="0">
            <a:off x="6820977" y="5395509"/>
            <a:ext cx="3194026" cy="433555"/>
          </a:xfrm>
          <a:custGeom>
            <a:pathLst>
              <a:path w="3130211" h="424893">
                <a:moveTo>
                  <a:pt x="0" y="424893"/>
                </a:moveTo>
                <a:lnTo>
                  <a:pt x="0" y="410547"/>
                </a:lnTo>
                <a:lnTo>
                  <a:pt x="113982" y="410547"/>
                </a:lnTo>
                <a:lnTo>
                  <a:pt x="113982" y="405543"/>
                </a:lnTo>
                <a:lnTo>
                  <a:pt x="221962" y="405543"/>
                </a:lnTo>
                <a:lnTo>
                  <a:pt x="221962" y="403222"/>
                </a:lnTo>
                <a:lnTo>
                  <a:pt x="324540" y="403222"/>
                </a:lnTo>
                <a:lnTo>
                  <a:pt x="324540" y="398736"/>
                </a:lnTo>
                <a:lnTo>
                  <a:pt x="422241" y="398736"/>
                </a:lnTo>
                <a:lnTo>
                  <a:pt x="422241" y="394166"/>
                </a:lnTo>
                <a:lnTo>
                  <a:pt x="515484" y="394166"/>
                </a:lnTo>
                <a:lnTo>
                  <a:pt x="515484" y="384931"/>
                </a:lnTo>
                <a:lnTo>
                  <a:pt x="604689" y="384931"/>
                </a:lnTo>
                <a:lnTo>
                  <a:pt x="604689" y="373342"/>
                </a:lnTo>
                <a:lnTo>
                  <a:pt x="690160" y="373342"/>
                </a:lnTo>
                <a:lnTo>
                  <a:pt x="690160" y="355472"/>
                </a:lnTo>
                <a:lnTo>
                  <a:pt x="772227" y="355472"/>
                </a:lnTo>
                <a:lnTo>
                  <a:pt x="772227" y="334111"/>
                </a:lnTo>
                <a:lnTo>
                  <a:pt x="851120" y="334111"/>
                </a:lnTo>
                <a:lnTo>
                  <a:pt x="851120" y="311597"/>
                </a:lnTo>
                <a:lnTo>
                  <a:pt x="927104" y="311597"/>
                </a:lnTo>
                <a:lnTo>
                  <a:pt x="927104" y="289689"/>
                </a:lnTo>
                <a:lnTo>
                  <a:pt x="1000370" y="289689"/>
                </a:lnTo>
                <a:lnTo>
                  <a:pt x="1000370" y="271279"/>
                </a:lnTo>
                <a:lnTo>
                  <a:pt x="1071096" y="271279"/>
                </a:lnTo>
                <a:lnTo>
                  <a:pt x="1071096" y="259690"/>
                </a:lnTo>
                <a:lnTo>
                  <a:pt x="1139486" y="259690"/>
                </a:lnTo>
                <a:lnTo>
                  <a:pt x="1139486" y="248890"/>
                </a:lnTo>
                <a:lnTo>
                  <a:pt x="1205653" y="248890"/>
                </a:lnTo>
                <a:lnTo>
                  <a:pt x="1205653" y="245162"/>
                </a:lnTo>
                <a:lnTo>
                  <a:pt x="1269763" y="245162"/>
                </a:lnTo>
                <a:lnTo>
                  <a:pt x="1269763" y="243956"/>
                </a:lnTo>
                <a:lnTo>
                  <a:pt x="1331916" y="243956"/>
                </a:lnTo>
                <a:lnTo>
                  <a:pt x="1331916" y="247252"/>
                </a:lnTo>
                <a:lnTo>
                  <a:pt x="1392254" y="247252"/>
                </a:lnTo>
                <a:lnTo>
                  <a:pt x="1392254" y="249129"/>
                </a:lnTo>
                <a:lnTo>
                  <a:pt x="1450864" y="249129"/>
                </a:lnTo>
                <a:lnTo>
                  <a:pt x="1450864" y="256420"/>
                </a:lnTo>
                <a:lnTo>
                  <a:pt x="1507837" y="256420"/>
                </a:lnTo>
                <a:lnTo>
                  <a:pt x="1507837" y="262570"/>
                </a:lnTo>
                <a:lnTo>
                  <a:pt x="1563285" y="262570"/>
                </a:lnTo>
                <a:lnTo>
                  <a:pt x="1563285" y="269854"/>
                </a:lnTo>
                <a:lnTo>
                  <a:pt x="1617260" y="269854"/>
                </a:lnTo>
                <a:lnTo>
                  <a:pt x="1617260" y="274408"/>
                </a:lnTo>
                <a:lnTo>
                  <a:pt x="1669863" y="274408"/>
                </a:lnTo>
                <a:lnTo>
                  <a:pt x="1669863" y="278972"/>
                </a:lnTo>
                <a:lnTo>
                  <a:pt x="1721146" y="278972"/>
                </a:lnTo>
                <a:lnTo>
                  <a:pt x="1721146" y="280559"/>
                </a:lnTo>
                <a:lnTo>
                  <a:pt x="1771171" y="280559"/>
                </a:lnTo>
                <a:lnTo>
                  <a:pt x="1771171" y="281642"/>
                </a:lnTo>
                <a:lnTo>
                  <a:pt x="1820015" y="281642"/>
                </a:lnTo>
                <a:lnTo>
                  <a:pt x="1820015" y="271980"/>
                </a:lnTo>
                <a:lnTo>
                  <a:pt x="1867717" y="271980"/>
                </a:lnTo>
                <a:lnTo>
                  <a:pt x="1867717" y="246821"/>
                </a:lnTo>
                <a:lnTo>
                  <a:pt x="1914338" y="246821"/>
                </a:lnTo>
                <a:lnTo>
                  <a:pt x="1914338" y="184774"/>
                </a:lnTo>
                <a:lnTo>
                  <a:pt x="1959919" y="184774"/>
                </a:lnTo>
                <a:lnTo>
                  <a:pt x="1959919" y="89370"/>
                </a:lnTo>
                <a:lnTo>
                  <a:pt x="2004508" y="89370"/>
                </a:lnTo>
                <a:lnTo>
                  <a:pt x="2004508" y="28956"/>
                </a:lnTo>
                <a:lnTo>
                  <a:pt x="2048158" y="28956"/>
                </a:lnTo>
                <a:lnTo>
                  <a:pt x="2048158" y="1081"/>
                </a:lnTo>
                <a:lnTo>
                  <a:pt x="2090894" y="1081"/>
                </a:lnTo>
                <a:lnTo>
                  <a:pt x="2090894" y="0"/>
                </a:lnTo>
                <a:lnTo>
                  <a:pt x="2132753" y="0"/>
                </a:lnTo>
                <a:lnTo>
                  <a:pt x="2132753" y="6595"/>
                </a:lnTo>
                <a:lnTo>
                  <a:pt x="2173774" y="6595"/>
                </a:lnTo>
                <a:lnTo>
                  <a:pt x="2173774" y="16235"/>
                </a:lnTo>
                <a:lnTo>
                  <a:pt x="2213995" y="16235"/>
                </a:lnTo>
                <a:lnTo>
                  <a:pt x="2213995" y="30217"/>
                </a:lnTo>
                <a:lnTo>
                  <a:pt x="2253441" y="30217"/>
                </a:lnTo>
                <a:lnTo>
                  <a:pt x="2253441" y="50089"/>
                </a:lnTo>
                <a:lnTo>
                  <a:pt x="2292151" y="50089"/>
                </a:lnTo>
                <a:lnTo>
                  <a:pt x="2292151" y="67586"/>
                </a:lnTo>
                <a:lnTo>
                  <a:pt x="2330136" y="67586"/>
                </a:lnTo>
                <a:lnTo>
                  <a:pt x="2330136" y="90140"/>
                </a:lnTo>
                <a:lnTo>
                  <a:pt x="2367436" y="90140"/>
                </a:lnTo>
                <a:lnTo>
                  <a:pt x="2367436" y="109686"/>
                </a:lnTo>
                <a:lnTo>
                  <a:pt x="2404063" y="109686"/>
                </a:lnTo>
                <a:lnTo>
                  <a:pt x="2404063" y="124354"/>
                </a:lnTo>
                <a:lnTo>
                  <a:pt x="2440042" y="124354"/>
                </a:lnTo>
                <a:lnTo>
                  <a:pt x="2440042" y="145122"/>
                </a:lnTo>
                <a:lnTo>
                  <a:pt x="2475411" y="145122"/>
                </a:lnTo>
                <a:lnTo>
                  <a:pt x="2475411" y="160476"/>
                </a:lnTo>
                <a:lnTo>
                  <a:pt x="2510184" y="160476"/>
                </a:lnTo>
                <a:lnTo>
                  <a:pt x="2510184" y="181133"/>
                </a:lnTo>
                <a:lnTo>
                  <a:pt x="2544360" y="181133"/>
                </a:lnTo>
                <a:lnTo>
                  <a:pt x="2544360" y="194862"/>
                </a:lnTo>
                <a:lnTo>
                  <a:pt x="2577990" y="194862"/>
                </a:lnTo>
                <a:lnTo>
                  <a:pt x="2577990" y="206454"/>
                </a:lnTo>
                <a:lnTo>
                  <a:pt x="2611073" y="206454"/>
                </a:lnTo>
                <a:lnTo>
                  <a:pt x="2611073" y="221676"/>
                </a:lnTo>
                <a:lnTo>
                  <a:pt x="2643636" y="221676"/>
                </a:lnTo>
                <a:lnTo>
                  <a:pt x="2643636" y="235067"/>
                </a:lnTo>
                <a:lnTo>
                  <a:pt x="2675691" y="235067"/>
                </a:lnTo>
                <a:lnTo>
                  <a:pt x="2675691" y="247574"/>
                </a:lnTo>
                <a:lnTo>
                  <a:pt x="2707238" y="247574"/>
                </a:lnTo>
                <a:lnTo>
                  <a:pt x="2707238" y="256629"/>
                </a:lnTo>
                <a:lnTo>
                  <a:pt x="2738327" y="256629"/>
                </a:lnTo>
                <a:lnTo>
                  <a:pt x="2738327" y="271333"/>
                </a:lnTo>
                <a:lnTo>
                  <a:pt x="2768934" y="271333"/>
                </a:lnTo>
                <a:lnTo>
                  <a:pt x="2768934" y="277625"/>
                </a:lnTo>
                <a:lnTo>
                  <a:pt x="2799096" y="277625"/>
                </a:lnTo>
                <a:lnTo>
                  <a:pt x="2799096" y="287729"/>
                </a:lnTo>
                <a:lnTo>
                  <a:pt x="2828827" y="287729"/>
                </a:lnTo>
                <a:lnTo>
                  <a:pt x="2828827" y="297276"/>
                </a:lnTo>
                <a:lnTo>
                  <a:pt x="2858139" y="297276"/>
                </a:lnTo>
                <a:lnTo>
                  <a:pt x="2858139" y="306237"/>
                </a:lnTo>
                <a:lnTo>
                  <a:pt x="2887018" y="306237"/>
                </a:lnTo>
                <a:lnTo>
                  <a:pt x="2887018" y="311776"/>
                </a:lnTo>
                <a:lnTo>
                  <a:pt x="2915518" y="311776"/>
                </a:lnTo>
                <a:lnTo>
                  <a:pt x="2915518" y="319601"/>
                </a:lnTo>
                <a:lnTo>
                  <a:pt x="2943610" y="319601"/>
                </a:lnTo>
                <a:lnTo>
                  <a:pt x="2943610" y="324499"/>
                </a:lnTo>
                <a:lnTo>
                  <a:pt x="2971334" y="324499"/>
                </a:lnTo>
                <a:lnTo>
                  <a:pt x="2971334" y="332710"/>
                </a:lnTo>
                <a:lnTo>
                  <a:pt x="2998677" y="332710"/>
                </a:lnTo>
                <a:lnTo>
                  <a:pt x="2998677" y="337704"/>
                </a:lnTo>
                <a:lnTo>
                  <a:pt x="3025665" y="337704"/>
                </a:lnTo>
                <a:lnTo>
                  <a:pt x="3025665" y="342085"/>
                </a:lnTo>
                <a:lnTo>
                  <a:pt x="3052309" y="342085"/>
                </a:lnTo>
                <a:lnTo>
                  <a:pt x="3052309" y="347827"/>
                </a:lnTo>
                <a:lnTo>
                  <a:pt x="3078611" y="347827"/>
                </a:lnTo>
                <a:lnTo>
                  <a:pt x="3078611" y="352463"/>
                </a:lnTo>
                <a:lnTo>
                  <a:pt x="3104570" y="352463"/>
                </a:lnTo>
                <a:lnTo>
                  <a:pt x="3104570" y="357221"/>
                </a:lnTo>
                <a:lnTo>
                  <a:pt x="3130211" y="357221"/>
                </a:lnTo>
                <a:lnTo>
                  <a:pt x="3130211" y="35972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3" name="Freeform 4493"/>
          <p:cNvSpPr/>
          <p:nvPr/>
        </p:nvSpPr>
        <p:spPr>
          <a:xfrm rot="0" flipH="0" flipV="0">
            <a:off x="10015004" y="5762568"/>
            <a:ext cx="1224449" cy="61352"/>
          </a:xfrm>
          <a:custGeom>
            <a:pathLst>
              <a:path w="1199985" h="60127">
                <a:moveTo>
                  <a:pt x="0" y="0"/>
                </a:moveTo>
                <a:lnTo>
                  <a:pt x="25324" y="0"/>
                </a:lnTo>
                <a:lnTo>
                  <a:pt x="25324" y="3509"/>
                </a:lnTo>
                <a:lnTo>
                  <a:pt x="50343" y="3509"/>
                </a:lnTo>
                <a:lnTo>
                  <a:pt x="50343" y="8513"/>
                </a:lnTo>
                <a:lnTo>
                  <a:pt x="75044" y="8513"/>
                </a:lnTo>
                <a:lnTo>
                  <a:pt x="75044" y="10568"/>
                </a:lnTo>
                <a:lnTo>
                  <a:pt x="99466" y="10568"/>
                </a:lnTo>
                <a:lnTo>
                  <a:pt x="99466" y="14155"/>
                </a:lnTo>
                <a:lnTo>
                  <a:pt x="123596" y="14155"/>
                </a:lnTo>
                <a:lnTo>
                  <a:pt x="123596" y="17177"/>
                </a:lnTo>
                <a:lnTo>
                  <a:pt x="147447" y="17177"/>
                </a:lnTo>
                <a:lnTo>
                  <a:pt x="147447" y="18782"/>
                </a:lnTo>
                <a:lnTo>
                  <a:pt x="171031" y="18782"/>
                </a:lnTo>
                <a:lnTo>
                  <a:pt x="171031" y="22432"/>
                </a:lnTo>
                <a:lnTo>
                  <a:pt x="194335" y="22432"/>
                </a:lnTo>
                <a:lnTo>
                  <a:pt x="194335" y="24763"/>
                </a:lnTo>
                <a:lnTo>
                  <a:pt x="217386" y="24763"/>
                </a:lnTo>
                <a:lnTo>
                  <a:pt x="217386" y="27340"/>
                </a:lnTo>
                <a:lnTo>
                  <a:pt x="240182" y="27340"/>
                </a:lnTo>
                <a:lnTo>
                  <a:pt x="240182" y="27615"/>
                </a:lnTo>
                <a:lnTo>
                  <a:pt x="262712" y="27615"/>
                </a:lnTo>
                <a:lnTo>
                  <a:pt x="262712" y="30305"/>
                </a:lnTo>
                <a:lnTo>
                  <a:pt x="285013" y="30305"/>
                </a:lnTo>
                <a:lnTo>
                  <a:pt x="285013" y="31410"/>
                </a:lnTo>
                <a:lnTo>
                  <a:pt x="307073" y="31410"/>
                </a:lnTo>
                <a:lnTo>
                  <a:pt x="307073" y="33968"/>
                </a:lnTo>
                <a:lnTo>
                  <a:pt x="328892" y="33968"/>
                </a:lnTo>
                <a:lnTo>
                  <a:pt x="328892" y="35826"/>
                </a:lnTo>
                <a:lnTo>
                  <a:pt x="350482" y="35826"/>
                </a:lnTo>
                <a:lnTo>
                  <a:pt x="350482" y="34787"/>
                </a:lnTo>
                <a:lnTo>
                  <a:pt x="371843" y="34787"/>
                </a:lnTo>
                <a:lnTo>
                  <a:pt x="371843" y="37864"/>
                </a:lnTo>
                <a:lnTo>
                  <a:pt x="392989" y="37864"/>
                </a:lnTo>
                <a:lnTo>
                  <a:pt x="392989" y="38093"/>
                </a:lnTo>
                <a:lnTo>
                  <a:pt x="413931" y="38093"/>
                </a:lnTo>
                <a:lnTo>
                  <a:pt x="413931" y="40673"/>
                </a:lnTo>
                <a:lnTo>
                  <a:pt x="434645" y="40673"/>
                </a:lnTo>
                <a:lnTo>
                  <a:pt x="434645" y="41420"/>
                </a:lnTo>
                <a:lnTo>
                  <a:pt x="455155" y="41420"/>
                </a:lnTo>
                <a:lnTo>
                  <a:pt x="455155" y="41185"/>
                </a:lnTo>
                <a:lnTo>
                  <a:pt x="475462" y="41185"/>
                </a:lnTo>
                <a:lnTo>
                  <a:pt x="475462" y="43248"/>
                </a:lnTo>
                <a:lnTo>
                  <a:pt x="495579" y="43248"/>
                </a:lnTo>
                <a:lnTo>
                  <a:pt x="495579" y="44114"/>
                </a:lnTo>
                <a:lnTo>
                  <a:pt x="515493" y="44114"/>
                </a:lnTo>
                <a:lnTo>
                  <a:pt x="515493" y="44542"/>
                </a:lnTo>
                <a:lnTo>
                  <a:pt x="535216" y="44542"/>
                </a:lnTo>
                <a:lnTo>
                  <a:pt x="535216" y="45339"/>
                </a:lnTo>
                <a:lnTo>
                  <a:pt x="554749" y="45339"/>
                </a:lnTo>
                <a:lnTo>
                  <a:pt x="554749" y="47224"/>
                </a:lnTo>
                <a:lnTo>
                  <a:pt x="574103" y="47224"/>
                </a:lnTo>
                <a:lnTo>
                  <a:pt x="574103" y="48382"/>
                </a:lnTo>
                <a:lnTo>
                  <a:pt x="593268" y="48382"/>
                </a:lnTo>
                <a:lnTo>
                  <a:pt x="593268" y="48348"/>
                </a:lnTo>
                <a:lnTo>
                  <a:pt x="612254" y="48348"/>
                </a:lnTo>
                <a:lnTo>
                  <a:pt x="612254" y="49688"/>
                </a:lnTo>
                <a:lnTo>
                  <a:pt x="631075" y="49688"/>
                </a:lnTo>
                <a:lnTo>
                  <a:pt x="631075" y="49266"/>
                </a:lnTo>
                <a:lnTo>
                  <a:pt x="649732" y="49266"/>
                </a:lnTo>
                <a:lnTo>
                  <a:pt x="649732" y="49998"/>
                </a:lnTo>
                <a:lnTo>
                  <a:pt x="668210" y="49998"/>
                </a:lnTo>
                <a:lnTo>
                  <a:pt x="668210" y="49130"/>
                </a:lnTo>
                <a:lnTo>
                  <a:pt x="686524" y="49130"/>
                </a:lnTo>
                <a:lnTo>
                  <a:pt x="686524" y="51592"/>
                </a:lnTo>
                <a:lnTo>
                  <a:pt x="704672" y="51592"/>
                </a:lnTo>
                <a:lnTo>
                  <a:pt x="704672" y="51758"/>
                </a:lnTo>
                <a:lnTo>
                  <a:pt x="722668" y="51758"/>
                </a:lnTo>
                <a:lnTo>
                  <a:pt x="722668" y="53225"/>
                </a:lnTo>
                <a:lnTo>
                  <a:pt x="740499" y="53225"/>
                </a:lnTo>
                <a:lnTo>
                  <a:pt x="740499" y="52261"/>
                </a:lnTo>
                <a:lnTo>
                  <a:pt x="758177" y="52261"/>
                </a:lnTo>
                <a:lnTo>
                  <a:pt x="758177" y="52275"/>
                </a:lnTo>
                <a:lnTo>
                  <a:pt x="775716" y="52275"/>
                </a:lnTo>
                <a:lnTo>
                  <a:pt x="775716" y="53419"/>
                </a:lnTo>
                <a:lnTo>
                  <a:pt x="793102" y="53419"/>
                </a:lnTo>
                <a:lnTo>
                  <a:pt x="793102" y="54561"/>
                </a:lnTo>
                <a:lnTo>
                  <a:pt x="810336" y="54561"/>
                </a:lnTo>
                <a:lnTo>
                  <a:pt x="810336" y="55089"/>
                </a:lnTo>
                <a:lnTo>
                  <a:pt x="827430" y="55089"/>
                </a:lnTo>
                <a:lnTo>
                  <a:pt x="827430" y="52952"/>
                </a:lnTo>
                <a:lnTo>
                  <a:pt x="844385" y="52952"/>
                </a:lnTo>
                <a:lnTo>
                  <a:pt x="844385" y="54617"/>
                </a:lnTo>
                <a:lnTo>
                  <a:pt x="861187" y="54617"/>
                </a:lnTo>
                <a:lnTo>
                  <a:pt x="861187" y="55342"/>
                </a:lnTo>
                <a:lnTo>
                  <a:pt x="877875" y="55342"/>
                </a:lnTo>
                <a:lnTo>
                  <a:pt x="877875" y="56063"/>
                </a:lnTo>
                <a:lnTo>
                  <a:pt x="894410" y="56063"/>
                </a:lnTo>
                <a:lnTo>
                  <a:pt x="894410" y="56854"/>
                </a:lnTo>
                <a:lnTo>
                  <a:pt x="910818" y="56854"/>
                </a:lnTo>
                <a:lnTo>
                  <a:pt x="910818" y="57182"/>
                </a:lnTo>
                <a:lnTo>
                  <a:pt x="927100" y="57182"/>
                </a:lnTo>
                <a:lnTo>
                  <a:pt x="927100" y="56716"/>
                </a:lnTo>
                <a:lnTo>
                  <a:pt x="943254" y="56716"/>
                </a:lnTo>
                <a:lnTo>
                  <a:pt x="943254" y="56948"/>
                </a:lnTo>
                <a:lnTo>
                  <a:pt x="959282" y="56948"/>
                </a:lnTo>
                <a:lnTo>
                  <a:pt x="959282" y="58166"/>
                </a:lnTo>
                <a:lnTo>
                  <a:pt x="975182" y="58166"/>
                </a:lnTo>
                <a:lnTo>
                  <a:pt x="975182" y="57195"/>
                </a:lnTo>
                <a:lnTo>
                  <a:pt x="990955" y="57195"/>
                </a:lnTo>
                <a:lnTo>
                  <a:pt x="990955" y="55935"/>
                </a:lnTo>
                <a:lnTo>
                  <a:pt x="1006615" y="55935"/>
                </a:lnTo>
                <a:lnTo>
                  <a:pt x="1006615" y="57985"/>
                </a:lnTo>
                <a:lnTo>
                  <a:pt x="1022147" y="57985"/>
                </a:lnTo>
                <a:lnTo>
                  <a:pt x="1022147" y="51237"/>
                </a:lnTo>
                <a:lnTo>
                  <a:pt x="1037577" y="51237"/>
                </a:lnTo>
                <a:lnTo>
                  <a:pt x="1037577" y="58462"/>
                </a:lnTo>
                <a:lnTo>
                  <a:pt x="1052881" y="58462"/>
                </a:lnTo>
                <a:lnTo>
                  <a:pt x="1052881" y="56809"/>
                </a:lnTo>
                <a:lnTo>
                  <a:pt x="1068070" y="56809"/>
                </a:lnTo>
                <a:lnTo>
                  <a:pt x="1068070" y="59308"/>
                </a:lnTo>
                <a:lnTo>
                  <a:pt x="1083158" y="59308"/>
                </a:lnTo>
                <a:lnTo>
                  <a:pt x="1083158" y="59227"/>
                </a:lnTo>
                <a:lnTo>
                  <a:pt x="1098131" y="59227"/>
                </a:lnTo>
                <a:lnTo>
                  <a:pt x="1098131" y="59055"/>
                </a:lnTo>
                <a:lnTo>
                  <a:pt x="1112990" y="59055"/>
                </a:lnTo>
                <a:lnTo>
                  <a:pt x="1112990" y="59514"/>
                </a:lnTo>
                <a:lnTo>
                  <a:pt x="1127747" y="59514"/>
                </a:lnTo>
                <a:lnTo>
                  <a:pt x="1127747" y="59728"/>
                </a:lnTo>
                <a:lnTo>
                  <a:pt x="1142403" y="59728"/>
                </a:lnTo>
                <a:lnTo>
                  <a:pt x="1142403" y="59767"/>
                </a:lnTo>
                <a:lnTo>
                  <a:pt x="1156944" y="59767"/>
                </a:lnTo>
                <a:lnTo>
                  <a:pt x="1156944" y="59748"/>
                </a:lnTo>
                <a:lnTo>
                  <a:pt x="1171397" y="59748"/>
                </a:lnTo>
                <a:lnTo>
                  <a:pt x="1171397" y="59815"/>
                </a:lnTo>
                <a:lnTo>
                  <a:pt x="1185735" y="59815"/>
                </a:lnTo>
                <a:lnTo>
                  <a:pt x="1185735" y="60127"/>
                </a:lnTo>
                <a:lnTo>
                  <a:pt x="1199985" y="60127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4" name="Freeform 4494"/>
          <p:cNvSpPr/>
          <p:nvPr/>
        </p:nvSpPr>
        <p:spPr>
          <a:xfrm rot="0" flipH="0" flipV="0">
            <a:off x="11239453" y="5819875"/>
            <a:ext cx="757344" cy="8106"/>
          </a:xfrm>
          <a:custGeom>
            <a:pathLst>
              <a:path w="742213" h="7945">
                <a:moveTo>
                  <a:pt x="0" y="3965"/>
                </a:moveTo>
                <a:lnTo>
                  <a:pt x="0" y="3988"/>
                </a:lnTo>
                <a:lnTo>
                  <a:pt x="14147" y="3988"/>
                </a:lnTo>
                <a:lnTo>
                  <a:pt x="14147" y="4662"/>
                </a:lnTo>
                <a:lnTo>
                  <a:pt x="28194" y="4662"/>
                </a:lnTo>
                <a:lnTo>
                  <a:pt x="28194" y="4360"/>
                </a:lnTo>
                <a:lnTo>
                  <a:pt x="42151" y="4360"/>
                </a:lnTo>
                <a:lnTo>
                  <a:pt x="42151" y="4732"/>
                </a:lnTo>
                <a:lnTo>
                  <a:pt x="56007" y="4732"/>
                </a:lnTo>
                <a:lnTo>
                  <a:pt x="56007" y="5108"/>
                </a:lnTo>
                <a:lnTo>
                  <a:pt x="69774" y="5108"/>
                </a:lnTo>
                <a:lnTo>
                  <a:pt x="69774" y="4675"/>
                </a:lnTo>
                <a:lnTo>
                  <a:pt x="83451" y="4675"/>
                </a:lnTo>
                <a:lnTo>
                  <a:pt x="83451" y="4970"/>
                </a:lnTo>
                <a:lnTo>
                  <a:pt x="97028" y="4970"/>
                </a:lnTo>
                <a:lnTo>
                  <a:pt x="110528" y="4970"/>
                </a:lnTo>
                <a:lnTo>
                  <a:pt x="110528" y="5562"/>
                </a:lnTo>
                <a:lnTo>
                  <a:pt x="123926" y="5562"/>
                </a:lnTo>
                <a:lnTo>
                  <a:pt x="123926" y="5445"/>
                </a:lnTo>
                <a:lnTo>
                  <a:pt x="137249" y="5445"/>
                </a:lnTo>
                <a:lnTo>
                  <a:pt x="137249" y="5503"/>
                </a:lnTo>
                <a:lnTo>
                  <a:pt x="150482" y="5503"/>
                </a:lnTo>
                <a:lnTo>
                  <a:pt x="150482" y="5551"/>
                </a:lnTo>
                <a:lnTo>
                  <a:pt x="163639" y="5551"/>
                </a:lnTo>
                <a:lnTo>
                  <a:pt x="163639" y="3507"/>
                </a:lnTo>
                <a:lnTo>
                  <a:pt x="176695" y="3507"/>
                </a:lnTo>
                <a:lnTo>
                  <a:pt x="176695" y="5844"/>
                </a:lnTo>
                <a:lnTo>
                  <a:pt x="189674" y="5844"/>
                </a:lnTo>
                <a:lnTo>
                  <a:pt x="189674" y="5951"/>
                </a:lnTo>
                <a:lnTo>
                  <a:pt x="202577" y="5951"/>
                </a:lnTo>
                <a:lnTo>
                  <a:pt x="202577" y="5915"/>
                </a:lnTo>
                <a:lnTo>
                  <a:pt x="215405" y="5915"/>
                </a:lnTo>
                <a:lnTo>
                  <a:pt x="215405" y="6212"/>
                </a:lnTo>
                <a:lnTo>
                  <a:pt x="228143" y="6212"/>
                </a:lnTo>
                <a:lnTo>
                  <a:pt x="228143" y="6125"/>
                </a:lnTo>
                <a:lnTo>
                  <a:pt x="240805" y="6125"/>
                </a:lnTo>
                <a:lnTo>
                  <a:pt x="240805" y="0"/>
                </a:lnTo>
                <a:lnTo>
                  <a:pt x="253390" y="0"/>
                </a:lnTo>
                <a:lnTo>
                  <a:pt x="253390" y="6522"/>
                </a:lnTo>
                <a:lnTo>
                  <a:pt x="265900" y="6522"/>
                </a:lnTo>
                <a:lnTo>
                  <a:pt x="265900" y="6221"/>
                </a:lnTo>
                <a:lnTo>
                  <a:pt x="278320" y="6221"/>
                </a:lnTo>
                <a:lnTo>
                  <a:pt x="278320" y="6157"/>
                </a:lnTo>
                <a:lnTo>
                  <a:pt x="290677" y="6157"/>
                </a:lnTo>
                <a:lnTo>
                  <a:pt x="290677" y="6283"/>
                </a:lnTo>
                <a:lnTo>
                  <a:pt x="302958" y="6283"/>
                </a:lnTo>
                <a:lnTo>
                  <a:pt x="302958" y="6176"/>
                </a:lnTo>
                <a:lnTo>
                  <a:pt x="315176" y="6176"/>
                </a:lnTo>
                <a:lnTo>
                  <a:pt x="315176" y="6688"/>
                </a:lnTo>
                <a:lnTo>
                  <a:pt x="327304" y="6688"/>
                </a:lnTo>
                <a:lnTo>
                  <a:pt x="327304" y="6410"/>
                </a:lnTo>
                <a:lnTo>
                  <a:pt x="339382" y="6410"/>
                </a:lnTo>
                <a:lnTo>
                  <a:pt x="339382" y="6847"/>
                </a:lnTo>
                <a:lnTo>
                  <a:pt x="351371" y="6847"/>
                </a:lnTo>
                <a:lnTo>
                  <a:pt x="351371" y="5582"/>
                </a:lnTo>
                <a:lnTo>
                  <a:pt x="363296" y="5582"/>
                </a:lnTo>
                <a:lnTo>
                  <a:pt x="363296" y="6821"/>
                </a:lnTo>
                <a:lnTo>
                  <a:pt x="375158" y="6821"/>
                </a:lnTo>
                <a:lnTo>
                  <a:pt x="375158" y="6646"/>
                </a:lnTo>
                <a:lnTo>
                  <a:pt x="386943" y="6646"/>
                </a:lnTo>
                <a:lnTo>
                  <a:pt x="386943" y="6795"/>
                </a:lnTo>
                <a:lnTo>
                  <a:pt x="398665" y="6795"/>
                </a:lnTo>
                <a:lnTo>
                  <a:pt x="398665" y="6919"/>
                </a:lnTo>
                <a:lnTo>
                  <a:pt x="410311" y="6919"/>
                </a:lnTo>
                <a:lnTo>
                  <a:pt x="410311" y="6824"/>
                </a:lnTo>
                <a:lnTo>
                  <a:pt x="421907" y="6824"/>
                </a:lnTo>
                <a:lnTo>
                  <a:pt x="421907" y="6802"/>
                </a:lnTo>
                <a:lnTo>
                  <a:pt x="433425" y="6802"/>
                </a:lnTo>
                <a:lnTo>
                  <a:pt x="433425" y="5973"/>
                </a:lnTo>
                <a:lnTo>
                  <a:pt x="444894" y="5973"/>
                </a:lnTo>
                <a:lnTo>
                  <a:pt x="444894" y="7111"/>
                </a:lnTo>
                <a:lnTo>
                  <a:pt x="456285" y="7111"/>
                </a:lnTo>
                <a:lnTo>
                  <a:pt x="456285" y="7124"/>
                </a:lnTo>
                <a:lnTo>
                  <a:pt x="467614" y="7124"/>
                </a:lnTo>
                <a:lnTo>
                  <a:pt x="467614" y="7200"/>
                </a:lnTo>
                <a:lnTo>
                  <a:pt x="478892" y="7200"/>
                </a:lnTo>
                <a:lnTo>
                  <a:pt x="478892" y="7262"/>
                </a:lnTo>
                <a:lnTo>
                  <a:pt x="490093" y="7262"/>
                </a:lnTo>
                <a:lnTo>
                  <a:pt x="490093" y="7263"/>
                </a:lnTo>
                <a:lnTo>
                  <a:pt x="501243" y="7263"/>
                </a:lnTo>
                <a:lnTo>
                  <a:pt x="501243" y="7161"/>
                </a:lnTo>
                <a:lnTo>
                  <a:pt x="512331" y="7161"/>
                </a:lnTo>
                <a:lnTo>
                  <a:pt x="512331" y="7441"/>
                </a:lnTo>
                <a:lnTo>
                  <a:pt x="523354" y="7441"/>
                </a:lnTo>
                <a:lnTo>
                  <a:pt x="523354" y="7352"/>
                </a:lnTo>
                <a:lnTo>
                  <a:pt x="534327" y="7352"/>
                </a:lnTo>
                <a:lnTo>
                  <a:pt x="534327" y="7258"/>
                </a:lnTo>
                <a:lnTo>
                  <a:pt x="545236" y="7258"/>
                </a:lnTo>
                <a:lnTo>
                  <a:pt x="545236" y="7411"/>
                </a:lnTo>
                <a:lnTo>
                  <a:pt x="556095" y="7411"/>
                </a:lnTo>
                <a:lnTo>
                  <a:pt x="556095" y="6825"/>
                </a:lnTo>
                <a:lnTo>
                  <a:pt x="566890" y="6825"/>
                </a:lnTo>
                <a:lnTo>
                  <a:pt x="566890" y="7464"/>
                </a:lnTo>
                <a:lnTo>
                  <a:pt x="577621" y="7464"/>
                </a:lnTo>
                <a:lnTo>
                  <a:pt x="577621" y="7449"/>
                </a:lnTo>
                <a:lnTo>
                  <a:pt x="588315" y="7449"/>
                </a:lnTo>
                <a:lnTo>
                  <a:pt x="588315" y="7442"/>
                </a:lnTo>
                <a:lnTo>
                  <a:pt x="598932" y="7442"/>
                </a:lnTo>
                <a:lnTo>
                  <a:pt x="598932" y="7517"/>
                </a:lnTo>
                <a:lnTo>
                  <a:pt x="609511" y="7517"/>
                </a:lnTo>
                <a:lnTo>
                  <a:pt x="609511" y="7663"/>
                </a:lnTo>
                <a:lnTo>
                  <a:pt x="620026" y="7663"/>
                </a:lnTo>
                <a:lnTo>
                  <a:pt x="620026" y="7583"/>
                </a:lnTo>
                <a:lnTo>
                  <a:pt x="630491" y="7583"/>
                </a:lnTo>
                <a:lnTo>
                  <a:pt x="630491" y="7630"/>
                </a:lnTo>
                <a:lnTo>
                  <a:pt x="640905" y="7630"/>
                </a:lnTo>
                <a:lnTo>
                  <a:pt x="640905" y="7625"/>
                </a:lnTo>
                <a:lnTo>
                  <a:pt x="651269" y="7625"/>
                </a:lnTo>
                <a:lnTo>
                  <a:pt x="651269" y="7605"/>
                </a:lnTo>
                <a:lnTo>
                  <a:pt x="661568" y="7605"/>
                </a:lnTo>
                <a:lnTo>
                  <a:pt x="661568" y="7727"/>
                </a:lnTo>
                <a:lnTo>
                  <a:pt x="671830" y="7727"/>
                </a:lnTo>
                <a:lnTo>
                  <a:pt x="671830" y="7660"/>
                </a:lnTo>
                <a:lnTo>
                  <a:pt x="682028" y="7660"/>
                </a:lnTo>
                <a:lnTo>
                  <a:pt x="682028" y="7610"/>
                </a:lnTo>
                <a:lnTo>
                  <a:pt x="692188" y="7610"/>
                </a:lnTo>
                <a:lnTo>
                  <a:pt x="692188" y="7886"/>
                </a:lnTo>
                <a:lnTo>
                  <a:pt x="702297" y="7886"/>
                </a:lnTo>
                <a:lnTo>
                  <a:pt x="702297" y="7883"/>
                </a:lnTo>
                <a:lnTo>
                  <a:pt x="712343" y="7883"/>
                </a:lnTo>
                <a:lnTo>
                  <a:pt x="712343" y="7878"/>
                </a:lnTo>
                <a:lnTo>
                  <a:pt x="722350" y="7878"/>
                </a:lnTo>
                <a:lnTo>
                  <a:pt x="722350" y="7945"/>
                </a:lnTo>
                <a:lnTo>
                  <a:pt x="732307" y="7945"/>
                </a:lnTo>
                <a:lnTo>
                  <a:pt x="732307" y="6871"/>
                </a:lnTo>
                <a:lnTo>
                  <a:pt x="742213" y="6871"/>
                </a:lnTo>
                <a:lnTo>
                  <a:pt x="742213" y="7788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5" name="Freeform 4495"/>
          <p:cNvSpPr/>
          <p:nvPr/>
        </p:nvSpPr>
        <p:spPr>
          <a:xfrm rot="0" flipH="0" flipV="0">
            <a:off x="11996798" y="5827701"/>
            <a:ext cx="562663" cy="918"/>
          </a:xfrm>
          <a:custGeom>
            <a:pathLst>
              <a:path w="551422" h="900">
                <a:moveTo>
                  <a:pt x="0" y="118"/>
                </a:moveTo>
                <a:lnTo>
                  <a:pt x="9868" y="118"/>
                </a:lnTo>
                <a:lnTo>
                  <a:pt x="9868" y="0"/>
                </a:lnTo>
                <a:lnTo>
                  <a:pt x="19685" y="0"/>
                </a:lnTo>
                <a:lnTo>
                  <a:pt x="19685" y="242"/>
                </a:lnTo>
                <a:lnTo>
                  <a:pt x="29451" y="242"/>
                </a:lnTo>
                <a:lnTo>
                  <a:pt x="29451" y="268"/>
                </a:lnTo>
                <a:lnTo>
                  <a:pt x="39167" y="268"/>
                </a:lnTo>
                <a:lnTo>
                  <a:pt x="39167" y="165"/>
                </a:lnTo>
                <a:lnTo>
                  <a:pt x="48844" y="165"/>
                </a:lnTo>
                <a:lnTo>
                  <a:pt x="48844" y="284"/>
                </a:lnTo>
                <a:lnTo>
                  <a:pt x="58471" y="284"/>
                </a:lnTo>
                <a:lnTo>
                  <a:pt x="58471" y="174"/>
                </a:lnTo>
                <a:lnTo>
                  <a:pt x="68060" y="174"/>
                </a:lnTo>
                <a:lnTo>
                  <a:pt x="68060" y="395"/>
                </a:lnTo>
                <a:lnTo>
                  <a:pt x="77597" y="395"/>
                </a:lnTo>
                <a:lnTo>
                  <a:pt x="77597" y="363"/>
                </a:lnTo>
                <a:lnTo>
                  <a:pt x="87097" y="363"/>
                </a:lnTo>
                <a:lnTo>
                  <a:pt x="87097" y="254"/>
                </a:lnTo>
                <a:lnTo>
                  <a:pt x="96546" y="254"/>
                </a:lnTo>
                <a:lnTo>
                  <a:pt x="96546" y="439"/>
                </a:lnTo>
                <a:lnTo>
                  <a:pt x="105956" y="439"/>
                </a:lnTo>
                <a:lnTo>
                  <a:pt x="105956" y="360"/>
                </a:lnTo>
                <a:lnTo>
                  <a:pt x="115329" y="360"/>
                </a:lnTo>
                <a:lnTo>
                  <a:pt x="115329" y="430"/>
                </a:lnTo>
                <a:lnTo>
                  <a:pt x="124651" y="430"/>
                </a:lnTo>
                <a:lnTo>
                  <a:pt x="124651" y="437"/>
                </a:lnTo>
                <a:lnTo>
                  <a:pt x="133935" y="437"/>
                </a:lnTo>
                <a:lnTo>
                  <a:pt x="133935" y="480"/>
                </a:lnTo>
                <a:lnTo>
                  <a:pt x="143167" y="480"/>
                </a:lnTo>
                <a:lnTo>
                  <a:pt x="143167" y="400"/>
                </a:lnTo>
                <a:lnTo>
                  <a:pt x="152362" y="400"/>
                </a:lnTo>
                <a:lnTo>
                  <a:pt x="152362" y="484"/>
                </a:lnTo>
                <a:lnTo>
                  <a:pt x="161519" y="484"/>
                </a:lnTo>
                <a:lnTo>
                  <a:pt x="161519" y="496"/>
                </a:lnTo>
                <a:lnTo>
                  <a:pt x="170637" y="496"/>
                </a:lnTo>
                <a:lnTo>
                  <a:pt x="170637" y="421"/>
                </a:lnTo>
                <a:lnTo>
                  <a:pt x="179718" y="421"/>
                </a:lnTo>
                <a:lnTo>
                  <a:pt x="179718" y="524"/>
                </a:lnTo>
                <a:lnTo>
                  <a:pt x="188747" y="524"/>
                </a:lnTo>
                <a:lnTo>
                  <a:pt x="188747" y="584"/>
                </a:lnTo>
                <a:lnTo>
                  <a:pt x="197752" y="584"/>
                </a:lnTo>
                <a:lnTo>
                  <a:pt x="197752" y="519"/>
                </a:lnTo>
                <a:lnTo>
                  <a:pt x="206705" y="519"/>
                </a:lnTo>
                <a:lnTo>
                  <a:pt x="206705" y="538"/>
                </a:lnTo>
                <a:lnTo>
                  <a:pt x="215621" y="538"/>
                </a:lnTo>
                <a:lnTo>
                  <a:pt x="215621" y="509"/>
                </a:lnTo>
                <a:lnTo>
                  <a:pt x="224511" y="509"/>
                </a:lnTo>
                <a:lnTo>
                  <a:pt x="224511" y="531"/>
                </a:lnTo>
                <a:lnTo>
                  <a:pt x="233350" y="531"/>
                </a:lnTo>
                <a:lnTo>
                  <a:pt x="233350" y="331"/>
                </a:lnTo>
                <a:lnTo>
                  <a:pt x="242151" y="331"/>
                </a:lnTo>
                <a:lnTo>
                  <a:pt x="242151" y="475"/>
                </a:lnTo>
                <a:lnTo>
                  <a:pt x="250914" y="475"/>
                </a:lnTo>
                <a:lnTo>
                  <a:pt x="250914" y="575"/>
                </a:lnTo>
                <a:lnTo>
                  <a:pt x="259639" y="575"/>
                </a:lnTo>
                <a:lnTo>
                  <a:pt x="259639" y="661"/>
                </a:lnTo>
                <a:lnTo>
                  <a:pt x="268338" y="661"/>
                </a:lnTo>
                <a:lnTo>
                  <a:pt x="268338" y="479"/>
                </a:lnTo>
                <a:lnTo>
                  <a:pt x="276987" y="479"/>
                </a:lnTo>
                <a:lnTo>
                  <a:pt x="276987" y="584"/>
                </a:lnTo>
                <a:lnTo>
                  <a:pt x="285610" y="584"/>
                </a:lnTo>
                <a:lnTo>
                  <a:pt x="285610" y="616"/>
                </a:lnTo>
                <a:lnTo>
                  <a:pt x="294196" y="616"/>
                </a:lnTo>
                <a:lnTo>
                  <a:pt x="294196" y="607"/>
                </a:lnTo>
                <a:lnTo>
                  <a:pt x="302742" y="607"/>
                </a:lnTo>
                <a:lnTo>
                  <a:pt x="302742" y="721"/>
                </a:lnTo>
                <a:lnTo>
                  <a:pt x="311252" y="721"/>
                </a:lnTo>
                <a:lnTo>
                  <a:pt x="311252" y="672"/>
                </a:lnTo>
                <a:lnTo>
                  <a:pt x="319723" y="672"/>
                </a:lnTo>
                <a:lnTo>
                  <a:pt x="319723" y="697"/>
                </a:lnTo>
                <a:lnTo>
                  <a:pt x="328168" y="697"/>
                </a:lnTo>
                <a:lnTo>
                  <a:pt x="328168" y="687"/>
                </a:lnTo>
                <a:lnTo>
                  <a:pt x="336575" y="687"/>
                </a:lnTo>
                <a:lnTo>
                  <a:pt x="336575" y="734"/>
                </a:lnTo>
                <a:lnTo>
                  <a:pt x="344945" y="734"/>
                </a:lnTo>
                <a:lnTo>
                  <a:pt x="344945" y="614"/>
                </a:lnTo>
                <a:lnTo>
                  <a:pt x="353276" y="614"/>
                </a:lnTo>
                <a:lnTo>
                  <a:pt x="353276" y="801"/>
                </a:lnTo>
                <a:lnTo>
                  <a:pt x="361582" y="801"/>
                </a:lnTo>
                <a:lnTo>
                  <a:pt x="361582" y="736"/>
                </a:lnTo>
                <a:lnTo>
                  <a:pt x="369862" y="736"/>
                </a:lnTo>
                <a:lnTo>
                  <a:pt x="369862" y="694"/>
                </a:lnTo>
                <a:lnTo>
                  <a:pt x="378092" y="694"/>
                </a:lnTo>
                <a:lnTo>
                  <a:pt x="378092" y="707"/>
                </a:lnTo>
                <a:lnTo>
                  <a:pt x="386296" y="707"/>
                </a:lnTo>
                <a:lnTo>
                  <a:pt x="386296" y="639"/>
                </a:lnTo>
                <a:lnTo>
                  <a:pt x="394475" y="639"/>
                </a:lnTo>
                <a:lnTo>
                  <a:pt x="394475" y="726"/>
                </a:lnTo>
                <a:lnTo>
                  <a:pt x="402615" y="726"/>
                </a:lnTo>
                <a:lnTo>
                  <a:pt x="402615" y="820"/>
                </a:lnTo>
                <a:lnTo>
                  <a:pt x="410718" y="820"/>
                </a:lnTo>
                <a:lnTo>
                  <a:pt x="410718" y="800"/>
                </a:lnTo>
                <a:lnTo>
                  <a:pt x="418795" y="800"/>
                </a:lnTo>
                <a:lnTo>
                  <a:pt x="418795" y="767"/>
                </a:lnTo>
                <a:lnTo>
                  <a:pt x="426834" y="767"/>
                </a:lnTo>
                <a:lnTo>
                  <a:pt x="426834" y="810"/>
                </a:lnTo>
                <a:lnTo>
                  <a:pt x="434848" y="810"/>
                </a:lnTo>
                <a:lnTo>
                  <a:pt x="434848" y="820"/>
                </a:lnTo>
                <a:lnTo>
                  <a:pt x="442836" y="820"/>
                </a:lnTo>
                <a:lnTo>
                  <a:pt x="442836" y="861"/>
                </a:lnTo>
                <a:lnTo>
                  <a:pt x="450787" y="861"/>
                </a:lnTo>
                <a:lnTo>
                  <a:pt x="450787" y="818"/>
                </a:lnTo>
                <a:lnTo>
                  <a:pt x="458699" y="818"/>
                </a:lnTo>
                <a:lnTo>
                  <a:pt x="458699" y="844"/>
                </a:lnTo>
                <a:lnTo>
                  <a:pt x="466585" y="844"/>
                </a:lnTo>
                <a:lnTo>
                  <a:pt x="466585" y="834"/>
                </a:lnTo>
                <a:lnTo>
                  <a:pt x="474447" y="834"/>
                </a:lnTo>
                <a:lnTo>
                  <a:pt x="474447" y="839"/>
                </a:lnTo>
                <a:lnTo>
                  <a:pt x="482283" y="839"/>
                </a:lnTo>
                <a:lnTo>
                  <a:pt x="482283" y="847"/>
                </a:lnTo>
                <a:lnTo>
                  <a:pt x="490081" y="847"/>
                </a:lnTo>
                <a:lnTo>
                  <a:pt x="490081" y="804"/>
                </a:lnTo>
                <a:lnTo>
                  <a:pt x="497853" y="804"/>
                </a:lnTo>
                <a:lnTo>
                  <a:pt x="497853" y="900"/>
                </a:lnTo>
                <a:lnTo>
                  <a:pt x="505587" y="900"/>
                </a:lnTo>
                <a:lnTo>
                  <a:pt x="505587" y="885"/>
                </a:lnTo>
                <a:lnTo>
                  <a:pt x="513296" y="885"/>
                </a:lnTo>
                <a:lnTo>
                  <a:pt x="513296" y="792"/>
                </a:lnTo>
                <a:lnTo>
                  <a:pt x="520980" y="792"/>
                </a:lnTo>
                <a:lnTo>
                  <a:pt x="520980" y="881"/>
                </a:lnTo>
                <a:lnTo>
                  <a:pt x="528638" y="881"/>
                </a:lnTo>
                <a:lnTo>
                  <a:pt x="528638" y="843"/>
                </a:lnTo>
                <a:lnTo>
                  <a:pt x="536258" y="843"/>
                </a:lnTo>
                <a:lnTo>
                  <a:pt x="536258" y="810"/>
                </a:lnTo>
                <a:lnTo>
                  <a:pt x="543853" y="810"/>
                </a:lnTo>
                <a:lnTo>
                  <a:pt x="543853" y="853"/>
                </a:lnTo>
                <a:lnTo>
                  <a:pt x="551422" y="853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6" name="Freeform 4496"/>
          <p:cNvSpPr/>
          <p:nvPr/>
        </p:nvSpPr>
        <p:spPr>
          <a:xfrm rot="0" flipH="0" flipV="0">
            <a:off x="12559462" y="5828521"/>
            <a:ext cx="212408" cy="542"/>
          </a:xfrm>
          <a:custGeom>
            <a:pathLst>
              <a:path w="208165" h="532">
                <a:moveTo>
                  <a:pt x="0" y="49"/>
                </a:moveTo>
                <a:lnTo>
                  <a:pt x="0" y="87"/>
                </a:lnTo>
                <a:lnTo>
                  <a:pt x="7544" y="87"/>
                </a:lnTo>
                <a:lnTo>
                  <a:pt x="7544" y="532"/>
                </a:lnTo>
                <a:lnTo>
                  <a:pt x="15062" y="532"/>
                </a:lnTo>
                <a:lnTo>
                  <a:pt x="15062" y="52"/>
                </a:lnTo>
                <a:lnTo>
                  <a:pt x="22542" y="52"/>
                </a:lnTo>
                <a:lnTo>
                  <a:pt x="22542" y="532"/>
                </a:lnTo>
                <a:lnTo>
                  <a:pt x="30010" y="532"/>
                </a:lnTo>
                <a:lnTo>
                  <a:pt x="30010" y="76"/>
                </a:lnTo>
                <a:lnTo>
                  <a:pt x="37439" y="76"/>
                </a:lnTo>
                <a:lnTo>
                  <a:pt x="37439" y="96"/>
                </a:lnTo>
                <a:lnTo>
                  <a:pt x="44843" y="96"/>
                </a:lnTo>
                <a:lnTo>
                  <a:pt x="44843" y="532"/>
                </a:lnTo>
                <a:lnTo>
                  <a:pt x="52222" y="532"/>
                </a:lnTo>
                <a:lnTo>
                  <a:pt x="59575" y="532"/>
                </a:lnTo>
                <a:lnTo>
                  <a:pt x="59575" y="0"/>
                </a:lnTo>
                <a:lnTo>
                  <a:pt x="66890" y="0"/>
                </a:lnTo>
                <a:lnTo>
                  <a:pt x="66890" y="78"/>
                </a:lnTo>
                <a:lnTo>
                  <a:pt x="74193" y="78"/>
                </a:lnTo>
                <a:lnTo>
                  <a:pt x="74193" y="532"/>
                </a:lnTo>
                <a:lnTo>
                  <a:pt x="81470" y="532"/>
                </a:lnTo>
                <a:lnTo>
                  <a:pt x="88722" y="532"/>
                </a:lnTo>
                <a:lnTo>
                  <a:pt x="95935" y="532"/>
                </a:lnTo>
                <a:lnTo>
                  <a:pt x="103136" y="532"/>
                </a:lnTo>
                <a:lnTo>
                  <a:pt x="110312" y="532"/>
                </a:lnTo>
                <a:lnTo>
                  <a:pt x="117462" y="532"/>
                </a:lnTo>
                <a:lnTo>
                  <a:pt x="124574" y="532"/>
                </a:lnTo>
                <a:lnTo>
                  <a:pt x="131673" y="532"/>
                </a:lnTo>
                <a:lnTo>
                  <a:pt x="138747" y="532"/>
                </a:lnTo>
                <a:lnTo>
                  <a:pt x="145796" y="532"/>
                </a:lnTo>
                <a:lnTo>
                  <a:pt x="152818" y="532"/>
                </a:lnTo>
                <a:lnTo>
                  <a:pt x="159816" y="532"/>
                </a:lnTo>
                <a:lnTo>
                  <a:pt x="166801" y="532"/>
                </a:lnTo>
                <a:lnTo>
                  <a:pt x="173748" y="532"/>
                </a:lnTo>
                <a:lnTo>
                  <a:pt x="173748" y="78"/>
                </a:lnTo>
                <a:lnTo>
                  <a:pt x="180683" y="78"/>
                </a:lnTo>
                <a:lnTo>
                  <a:pt x="180683" y="532"/>
                </a:lnTo>
                <a:lnTo>
                  <a:pt x="187592" y="532"/>
                </a:lnTo>
                <a:lnTo>
                  <a:pt x="194475" y="532"/>
                </a:lnTo>
                <a:lnTo>
                  <a:pt x="201333" y="532"/>
                </a:lnTo>
                <a:lnTo>
                  <a:pt x="208165" y="532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7" name="Freeform 4497"/>
          <p:cNvSpPr/>
          <p:nvPr/>
        </p:nvSpPr>
        <p:spPr>
          <a:xfrm rot="0" flipH="0" flipV="0">
            <a:off x="6820978" y="5395509"/>
            <a:ext cx="5950891" cy="433555"/>
          </a:xfrm>
          <a:custGeom>
            <a:pathLst>
              <a:path w="5950891" h="433555">
                <a:moveTo>
                  <a:pt x="0" y="433555"/>
                </a:moveTo>
                <a:lnTo>
                  <a:pt x="0" y="418916"/>
                </a:lnTo>
                <a:lnTo>
                  <a:pt x="116305" y="418916"/>
                </a:lnTo>
                <a:lnTo>
                  <a:pt x="116305" y="413811"/>
                </a:lnTo>
                <a:lnTo>
                  <a:pt x="226487" y="413811"/>
                </a:lnTo>
                <a:lnTo>
                  <a:pt x="226487" y="411442"/>
                </a:lnTo>
                <a:lnTo>
                  <a:pt x="331155" y="411442"/>
                </a:lnTo>
                <a:lnTo>
                  <a:pt x="331155" y="406865"/>
                </a:lnTo>
                <a:lnTo>
                  <a:pt x="430849" y="406865"/>
                </a:lnTo>
                <a:lnTo>
                  <a:pt x="430849" y="402203"/>
                </a:lnTo>
                <a:lnTo>
                  <a:pt x="525993" y="402203"/>
                </a:lnTo>
                <a:lnTo>
                  <a:pt x="525993" y="392778"/>
                </a:lnTo>
                <a:lnTo>
                  <a:pt x="617016" y="392778"/>
                </a:lnTo>
                <a:lnTo>
                  <a:pt x="617016" y="380953"/>
                </a:lnTo>
                <a:lnTo>
                  <a:pt x="704229" y="380953"/>
                </a:lnTo>
                <a:lnTo>
                  <a:pt x="704229" y="362718"/>
                </a:lnTo>
                <a:lnTo>
                  <a:pt x="787970" y="362718"/>
                </a:lnTo>
                <a:lnTo>
                  <a:pt x="787970" y="340922"/>
                </a:lnTo>
                <a:lnTo>
                  <a:pt x="868470" y="340922"/>
                </a:lnTo>
                <a:lnTo>
                  <a:pt x="868470" y="317950"/>
                </a:lnTo>
                <a:lnTo>
                  <a:pt x="946004" y="317950"/>
                </a:lnTo>
                <a:lnTo>
                  <a:pt x="946004" y="295594"/>
                </a:lnTo>
                <a:lnTo>
                  <a:pt x="1020764" y="295594"/>
                </a:lnTo>
                <a:lnTo>
                  <a:pt x="1020764" y="276809"/>
                </a:lnTo>
                <a:lnTo>
                  <a:pt x="1092931" y="276809"/>
                </a:lnTo>
                <a:lnTo>
                  <a:pt x="1092931" y="264984"/>
                </a:lnTo>
                <a:lnTo>
                  <a:pt x="1162716" y="264984"/>
                </a:lnTo>
                <a:lnTo>
                  <a:pt x="1162716" y="253963"/>
                </a:lnTo>
                <a:lnTo>
                  <a:pt x="1230231" y="253963"/>
                </a:lnTo>
                <a:lnTo>
                  <a:pt x="1230231" y="250161"/>
                </a:lnTo>
                <a:lnTo>
                  <a:pt x="1295649" y="250161"/>
                </a:lnTo>
                <a:lnTo>
                  <a:pt x="1295649" y="248929"/>
                </a:lnTo>
                <a:lnTo>
                  <a:pt x="1359069" y="248929"/>
                </a:lnTo>
                <a:lnTo>
                  <a:pt x="1359069" y="252292"/>
                </a:lnTo>
                <a:lnTo>
                  <a:pt x="1420637" y="252292"/>
                </a:lnTo>
                <a:lnTo>
                  <a:pt x="1420637" y="254207"/>
                </a:lnTo>
                <a:lnTo>
                  <a:pt x="1480443" y="254207"/>
                </a:lnTo>
                <a:lnTo>
                  <a:pt x="1480443" y="261647"/>
                </a:lnTo>
                <a:lnTo>
                  <a:pt x="1538576" y="261647"/>
                </a:lnTo>
                <a:lnTo>
                  <a:pt x="1538576" y="267923"/>
                </a:lnTo>
                <a:lnTo>
                  <a:pt x="1595154" y="267923"/>
                </a:lnTo>
                <a:lnTo>
                  <a:pt x="1595154" y="275355"/>
                </a:lnTo>
                <a:lnTo>
                  <a:pt x="1650230" y="275355"/>
                </a:lnTo>
                <a:lnTo>
                  <a:pt x="1650230" y="280002"/>
                </a:lnTo>
                <a:lnTo>
                  <a:pt x="1703905" y="280002"/>
                </a:lnTo>
                <a:lnTo>
                  <a:pt x="1703905" y="284659"/>
                </a:lnTo>
                <a:lnTo>
                  <a:pt x="1756233" y="284659"/>
                </a:lnTo>
                <a:lnTo>
                  <a:pt x="1756233" y="286278"/>
                </a:lnTo>
                <a:lnTo>
                  <a:pt x="1807279" y="286278"/>
                </a:lnTo>
                <a:lnTo>
                  <a:pt x="1807279" y="287383"/>
                </a:lnTo>
                <a:lnTo>
                  <a:pt x="1857120" y="287383"/>
                </a:lnTo>
                <a:lnTo>
                  <a:pt x="1857120" y="277524"/>
                </a:lnTo>
                <a:lnTo>
                  <a:pt x="1905792" y="277524"/>
                </a:lnTo>
                <a:lnTo>
                  <a:pt x="1905792" y="251853"/>
                </a:lnTo>
                <a:lnTo>
                  <a:pt x="1953365" y="251853"/>
                </a:lnTo>
                <a:lnTo>
                  <a:pt x="1953365" y="188541"/>
                </a:lnTo>
                <a:lnTo>
                  <a:pt x="1999874" y="188541"/>
                </a:lnTo>
                <a:lnTo>
                  <a:pt x="1999874" y="91193"/>
                </a:lnTo>
                <a:lnTo>
                  <a:pt x="2045373" y="91193"/>
                </a:lnTo>
                <a:lnTo>
                  <a:pt x="2045373" y="29547"/>
                </a:lnTo>
                <a:lnTo>
                  <a:pt x="2089913" y="29547"/>
                </a:lnTo>
                <a:lnTo>
                  <a:pt x="2089913" y="1102"/>
                </a:lnTo>
                <a:lnTo>
                  <a:pt x="2133520" y="1102"/>
                </a:lnTo>
                <a:lnTo>
                  <a:pt x="2133520" y="0"/>
                </a:lnTo>
                <a:lnTo>
                  <a:pt x="2176232" y="0"/>
                </a:lnTo>
                <a:lnTo>
                  <a:pt x="2176232" y="6730"/>
                </a:lnTo>
                <a:lnTo>
                  <a:pt x="2218089" y="6730"/>
                </a:lnTo>
                <a:lnTo>
                  <a:pt x="2218089" y="16566"/>
                </a:lnTo>
                <a:lnTo>
                  <a:pt x="2259130" y="16566"/>
                </a:lnTo>
                <a:lnTo>
                  <a:pt x="2259130" y="30833"/>
                </a:lnTo>
                <a:lnTo>
                  <a:pt x="2299380" y="30833"/>
                </a:lnTo>
                <a:lnTo>
                  <a:pt x="2299380" y="51110"/>
                </a:lnTo>
                <a:lnTo>
                  <a:pt x="2338879" y="51110"/>
                </a:lnTo>
                <a:lnTo>
                  <a:pt x="2338879" y="68964"/>
                </a:lnTo>
                <a:lnTo>
                  <a:pt x="2377639" y="68964"/>
                </a:lnTo>
                <a:lnTo>
                  <a:pt x="2377639" y="91977"/>
                </a:lnTo>
                <a:lnTo>
                  <a:pt x="2415700" y="91977"/>
                </a:lnTo>
                <a:lnTo>
                  <a:pt x="2415700" y="111923"/>
                </a:lnTo>
                <a:lnTo>
                  <a:pt x="2453073" y="111923"/>
                </a:lnTo>
                <a:lnTo>
                  <a:pt x="2453073" y="126889"/>
                </a:lnTo>
                <a:lnTo>
                  <a:pt x="2489787" y="126889"/>
                </a:lnTo>
                <a:lnTo>
                  <a:pt x="2489787" y="148081"/>
                </a:lnTo>
                <a:lnTo>
                  <a:pt x="2525876" y="148081"/>
                </a:lnTo>
                <a:lnTo>
                  <a:pt x="2525876" y="163748"/>
                </a:lnTo>
                <a:lnTo>
                  <a:pt x="2561357" y="163748"/>
                </a:lnTo>
                <a:lnTo>
                  <a:pt x="2561357" y="184826"/>
                </a:lnTo>
                <a:lnTo>
                  <a:pt x="2596230" y="184826"/>
                </a:lnTo>
                <a:lnTo>
                  <a:pt x="2596230" y="198834"/>
                </a:lnTo>
                <a:lnTo>
                  <a:pt x="2630545" y="198834"/>
                </a:lnTo>
                <a:lnTo>
                  <a:pt x="2630545" y="210662"/>
                </a:lnTo>
                <a:lnTo>
                  <a:pt x="2664304" y="210662"/>
                </a:lnTo>
                <a:lnTo>
                  <a:pt x="2664304" y="226196"/>
                </a:lnTo>
                <a:lnTo>
                  <a:pt x="2697530" y="226196"/>
                </a:lnTo>
                <a:lnTo>
                  <a:pt x="2697530" y="239860"/>
                </a:lnTo>
                <a:lnTo>
                  <a:pt x="2730238" y="239860"/>
                </a:lnTo>
                <a:lnTo>
                  <a:pt x="2730238" y="252621"/>
                </a:lnTo>
                <a:lnTo>
                  <a:pt x="2762429" y="252621"/>
                </a:lnTo>
                <a:lnTo>
                  <a:pt x="2762429" y="261861"/>
                </a:lnTo>
                <a:lnTo>
                  <a:pt x="2794152" y="261861"/>
                </a:lnTo>
                <a:lnTo>
                  <a:pt x="2794152" y="276865"/>
                </a:lnTo>
                <a:lnTo>
                  <a:pt x="2825383" y="276865"/>
                </a:lnTo>
                <a:lnTo>
                  <a:pt x="2825383" y="283285"/>
                </a:lnTo>
                <a:lnTo>
                  <a:pt x="2856160" y="283285"/>
                </a:lnTo>
                <a:lnTo>
                  <a:pt x="2856160" y="293595"/>
                </a:lnTo>
                <a:lnTo>
                  <a:pt x="2886498" y="293595"/>
                </a:lnTo>
                <a:lnTo>
                  <a:pt x="2886498" y="303336"/>
                </a:lnTo>
                <a:lnTo>
                  <a:pt x="2916406" y="303336"/>
                </a:lnTo>
                <a:lnTo>
                  <a:pt x="2916406" y="312480"/>
                </a:lnTo>
                <a:lnTo>
                  <a:pt x="2945875" y="312480"/>
                </a:lnTo>
                <a:lnTo>
                  <a:pt x="2945875" y="318133"/>
                </a:lnTo>
                <a:lnTo>
                  <a:pt x="2974955" y="318133"/>
                </a:lnTo>
                <a:lnTo>
                  <a:pt x="2974955" y="326117"/>
                </a:lnTo>
                <a:lnTo>
                  <a:pt x="3003619" y="326117"/>
                </a:lnTo>
                <a:lnTo>
                  <a:pt x="3003619" y="331114"/>
                </a:lnTo>
                <a:lnTo>
                  <a:pt x="3031908" y="331114"/>
                </a:lnTo>
                <a:lnTo>
                  <a:pt x="3031908" y="339493"/>
                </a:lnTo>
                <a:lnTo>
                  <a:pt x="3059809" y="339493"/>
                </a:lnTo>
                <a:lnTo>
                  <a:pt x="3059809" y="344588"/>
                </a:lnTo>
                <a:lnTo>
                  <a:pt x="3087347" y="344588"/>
                </a:lnTo>
                <a:lnTo>
                  <a:pt x="3087347" y="349058"/>
                </a:lnTo>
                <a:lnTo>
                  <a:pt x="3114535" y="349058"/>
                </a:lnTo>
                <a:lnTo>
                  <a:pt x="3114535" y="354918"/>
                </a:lnTo>
                <a:lnTo>
                  <a:pt x="3141372" y="354918"/>
                </a:lnTo>
                <a:lnTo>
                  <a:pt x="3141372" y="359649"/>
                </a:lnTo>
                <a:lnTo>
                  <a:pt x="3167861" y="359649"/>
                </a:lnTo>
                <a:lnTo>
                  <a:pt x="3167861" y="364503"/>
                </a:lnTo>
                <a:lnTo>
                  <a:pt x="3194024" y="364503"/>
                </a:lnTo>
                <a:lnTo>
                  <a:pt x="3194024" y="367060"/>
                </a:lnTo>
                <a:lnTo>
                  <a:pt x="3219865" y="367060"/>
                </a:lnTo>
                <a:lnTo>
                  <a:pt x="3219865" y="370640"/>
                </a:lnTo>
                <a:lnTo>
                  <a:pt x="3245395" y="370640"/>
                </a:lnTo>
                <a:lnTo>
                  <a:pt x="3245395" y="375745"/>
                </a:lnTo>
                <a:lnTo>
                  <a:pt x="3270599" y="375745"/>
                </a:lnTo>
                <a:lnTo>
                  <a:pt x="3270599" y="377842"/>
                </a:lnTo>
                <a:lnTo>
                  <a:pt x="3295519" y="377842"/>
                </a:lnTo>
                <a:lnTo>
                  <a:pt x="3295519" y="381502"/>
                </a:lnTo>
                <a:lnTo>
                  <a:pt x="3320142" y="381502"/>
                </a:lnTo>
                <a:lnTo>
                  <a:pt x="3320142" y="384585"/>
                </a:lnTo>
                <a:lnTo>
                  <a:pt x="3344478" y="384585"/>
                </a:lnTo>
                <a:lnTo>
                  <a:pt x="3344478" y="386223"/>
                </a:lnTo>
                <a:lnTo>
                  <a:pt x="3368543" y="386223"/>
                </a:lnTo>
                <a:lnTo>
                  <a:pt x="3368543" y="389948"/>
                </a:lnTo>
                <a:lnTo>
                  <a:pt x="3392322" y="389948"/>
                </a:lnTo>
                <a:lnTo>
                  <a:pt x="3392322" y="392326"/>
                </a:lnTo>
                <a:lnTo>
                  <a:pt x="3415842" y="392326"/>
                </a:lnTo>
                <a:lnTo>
                  <a:pt x="3415842" y="394956"/>
                </a:lnTo>
                <a:lnTo>
                  <a:pt x="3439104" y="394956"/>
                </a:lnTo>
                <a:lnTo>
                  <a:pt x="3439104" y="395237"/>
                </a:lnTo>
                <a:lnTo>
                  <a:pt x="3462093" y="395237"/>
                </a:lnTo>
                <a:lnTo>
                  <a:pt x="3462093" y="397981"/>
                </a:lnTo>
                <a:lnTo>
                  <a:pt x="3484849" y="397981"/>
                </a:lnTo>
                <a:lnTo>
                  <a:pt x="3484849" y="399109"/>
                </a:lnTo>
                <a:lnTo>
                  <a:pt x="3507359" y="399109"/>
                </a:lnTo>
                <a:lnTo>
                  <a:pt x="3507359" y="401719"/>
                </a:lnTo>
                <a:lnTo>
                  <a:pt x="3529621" y="401719"/>
                </a:lnTo>
                <a:lnTo>
                  <a:pt x="3529621" y="403615"/>
                </a:lnTo>
                <a:lnTo>
                  <a:pt x="3551653" y="403615"/>
                </a:lnTo>
                <a:lnTo>
                  <a:pt x="3551653" y="402555"/>
                </a:lnTo>
                <a:lnTo>
                  <a:pt x="3573450" y="402555"/>
                </a:lnTo>
                <a:lnTo>
                  <a:pt x="3573450" y="405694"/>
                </a:lnTo>
                <a:lnTo>
                  <a:pt x="3595025" y="405694"/>
                </a:lnTo>
                <a:lnTo>
                  <a:pt x="3595025" y="405928"/>
                </a:lnTo>
                <a:lnTo>
                  <a:pt x="3616394" y="405928"/>
                </a:lnTo>
                <a:lnTo>
                  <a:pt x="3616394" y="408562"/>
                </a:lnTo>
                <a:lnTo>
                  <a:pt x="3637531" y="408562"/>
                </a:lnTo>
                <a:lnTo>
                  <a:pt x="3637531" y="409324"/>
                </a:lnTo>
                <a:lnTo>
                  <a:pt x="3658459" y="409324"/>
                </a:lnTo>
                <a:lnTo>
                  <a:pt x="3658459" y="409084"/>
                </a:lnTo>
                <a:lnTo>
                  <a:pt x="3679181" y="409084"/>
                </a:lnTo>
                <a:lnTo>
                  <a:pt x="3679181" y="411188"/>
                </a:lnTo>
                <a:lnTo>
                  <a:pt x="3699708" y="411188"/>
                </a:lnTo>
                <a:lnTo>
                  <a:pt x="3699708" y="412072"/>
                </a:lnTo>
                <a:lnTo>
                  <a:pt x="3720027" y="412072"/>
                </a:lnTo>
                <a:lnTo>
                  <a:pt x="3720027" y="412509"/>
                </a:lnTo>
                <a:lnTo>
                  <a:pt x="3740152" y="412509"/>
                </a:lnTo>
                <a:lnTo>
                  <a:pt x="3740152" y="413322"/>
                </a:lnTo>
                <a:lnTo>
                  <a:pt x="3760083" y="413322"/>
                </a:lnTo>
                <a:lnTo>
                  <a:pt x="3760083" y="415246"/>
                </a:lnTo>
                <a:lnTo>
                  <a:pt x="3779832" y="415246"/>
                </a:lnTo>
                <a:lnTo>
                  <a:pt x="3779832" y="416427"/>
                </a:lnTo>
                <a:lnTo>
                  <a:pt x="3799388" y="416427"/>
                </a:lnTo>
                <a:lnTo>
                  <a:pt x="3799388" y="416393"/>
                </a:lnTo>
                <a:lnTo>
                  <a:pt x="3818761" y="416393"/>
                </a:lnTo>
                <a:lnTo>
                  <a:pt x="3818761" y="417759"/>
                </a:lnTo>
                <a:lnTo>
                  <a:pt x="3837966" y="417759"/>
                </a:lnTo>
                <a:lnTo>
                  <a:pt x="3837966" y="417329"/>
                </a:lnTo>
                <a:lnTo>
                  <a:pt x="3857002" y="417329"/>
                </a:lnTo>
                <a:lnTo>
                  <a:pt x="3857002" y="418075"/>
                </a:lnTo>
                <a:lnTo>
                  <a:pt x="3875858" y="418075"/>
                </a:lnTo>
                <a:lnTo>
                  <a:pt x="3875858" y="417190"/>
                </a:lnTo>
                <a:lnTo>
                  <a:pt x="3894545" y="417190"/>
                </a:lnTo>
                <a:lnTo>
                  <a:pt x="3894545" y="419702"/>
                </a:lnTo>
                <a:lnTo>
                  <a:pt x="3913062" y="419702"/>
                </a:lnTo>
                <a:lnTo>
                  <a:pt x="3913062" y="419871"/>
                </a:lnTo>
                <a:lnTo>
                  <a:pt x="3931426" y="419871"/>
                </a:lnTo>
                <a:lnTo>
                  <a:pt x="3931426" y="421368"/>
                </a:lnTo>
                <a:lnTo>
                  <a:pt x="3949620" y="421368"/>
                </a:lnTo>
                <a:lnTo>
                  <a:pt x="3949620" y="420385"/>
                </a:lnTo>
                <a:lnTo>
                  <a:pt x="3967659" y="420385"/>
                </a:lnTo>
                <a:lnTo>
                  <a:pt x="3967659" y="420399"/>
                </a:lnTo>
                <a:lnTo>
                  <a:pt x="3985556" y="420399"/>
                </a:lnTo>
                <a:lnTo>
                  <a:pt x="3985556" y="421567"/>
                </a:lnTo>
                <a:lnTo>
                  <a:pt x="4003296" y="421567"/>
                </a:lnTo>
                <a:lnTo>
                  <a:pt x="4003296" y="422731"/>
                </a:lnTo>
                <a:lnTo>
                  <a:pt x="4020881" y="422731"/>
                </a:lnTo>
                <a:lnTo>
                  <a:pt x="4020881" y="423271"/>
                </a:lnTo>
                <a:lnTo>
                  <a:pt x="4038324" y="423271"/>
                </a:lnTo>
                <a:lnTo>
                  <a:pt x="4038324" y="421090"/>
                </a:lnTo>
                <a:lnTo>
                  <a:pt x="4055624" y="421090"/>
                </a:lnTo>
                <a:lnTo>
                  <a:pt x="4055624" y="422788"/>
                </a:lnTo>
                <a:lnTo>
                  <a:pt x="4072769" y="422788"/>
                </a:lnTo>
                <a:lnTo>
                  <a:pt x="4072769" y="423529"/>
                </a:lnTo>
                <a:lnTo>
                  <a:pt x="4089797" y="423529"/>
                </a:lnTo>
                <a:lnTo>
                  <a:pt x="4089797" y="424265"/>
                </a:lnTo>
                <a:lnTo>
                  <a:pt x="4106669" y="424265"/>
                </a:lnTo>
                <a:lnTo>
                  <a:pt x="4106669" y="425071"/>
                </a:lnTo>
                <a:lnTo>
                  <a:pt x="4123412" y="425071"/>
                </a:lnTo>
                <a:lnTo>
                  <a:pt x="4123412" y="425407"/>
                </a:lnTo>
                <a:lnTo>
                  <a:pt x="4140026" y="425407"/>
                </a:lnTo>
                <a:lnTo>
                  <a:pt x="4140026" y="424931"/>
                </a:lnTo>
                <a:lnTo>
                  <a:pt x="4156509" y="424931"/>
                </a:lnTo>
                <a:lnTo>
                  <a:pt x="4156509" y="425168"/>
                </a:lnTo>
                <a:lnTo>
                  <a:pt x="4172863" y="425168"/>
                </a:lnTo>
                <a:lnTo>
                  <a:pt x="4172863" y="426410"/>
                </a:lnTo>
                <a:lnTo>
                  <a:pt x="4189088" y="426410"/>
                </a:lnTo>
                <a:lnTo>
                  <a:pt x="4189088" y="425420"/>
                </a:lnTo>
                <a:lnTo>
                  <a:pt x="4205183" y="425420"/>
                </a:lnTo>
                <a:lnTo>
                  <a:pt x="4205183" y="424134"/>
                </a:lnTo>
                <a:lnTo>
                  <a:pt x="4221161" y="424134"/>
                </a:lnTo>
                <a:lnTo>
                  <a:pt x="4221161" y="426225"/>
                </a:lnTo>
                <a:lnTo>
                  <a:pt x="4237011" y="426225"/>
                </a:lnTo>
                <a:lnTo>
                  <a:pt x="4237011" y="419340"/>
                </a:lnTo>
                <a:lnTo>
                  <a:pt x="4252755" y="419340"/>
                </a:lnTo>
                <a:lnTo>
                  <a:pt x="4252755" y="426712"/>
                </a:lnTo>
                <a:lnTo>
                  <a:pt x="4268371" y="426712"/>
                </a:lnTo>
                <a:lnTo>
                  <a:pt x="4268371" y="425026"/>
                </a:lnTo>
                <a:lnTo>
                  <a:pt x="4283870" y="425026"/>
                </a:lnTo>
                <a:lnTo>
                  <a:pt x="4283870" y="427576"/>
                </a:lnTo>
                <a:lnTo>
                  <a:pt x="4299264" y="427576"/>
                </a:lnTo>
                <a:lnTo>
                  <a:pt x="4299264" y="427492"/>
                </a:lnTo>
                <a:lnTo>
                  <a:pt x="4314543" y="427492"/>
                </a:lnTo>
                <a:lnTo>
                  <a:pt x="4314543" y="427318"/>
                </a:lnTo>
                <a:lnTo>
                  <a:pt x="4329705" y="427318"/>
                </a:lnTo>
                <a:lnTo>
                  <a:pt x="4329705" y="427786"/>
                </a:lnTo>
                <a:lnTo>
                  <a:pt x="4344764" y="427786"/>
                </a:lnTo>
                <a:lnTo>
                  <a:pt x="4344764" y="428004"/>
                </a:lnTo>
                <a:lnTo>
                  <a:pt x="4359718" y="428004"/>
                </a:lnTo>
                <a:lnTo>
                  <a:pt x="4359718" y="428043"/>
                </a:lnTo>
                <a:lnTo>
                  <a:pt x="4374555" y="428043"/>
                </a:lnTo>
                <a:lnTo>
                  <a:pt x="4374555" y="428024"/>
                </a:lnTo>
                <a:lnTo>
                  <a:pt x="4389302" y="428024"/>
                </a:lnTo>
                <a:lnTo>
                  <a:pt x="4389302" y="428093"/>
                </a:lnTo>
                <a:lnTo>
                  <a:pt x="4403934" y="428093"/>
                </a:lnTo>
                <a:lnTo>
                  <a:pt x="4403934" y="428412"/>
                </a:lnTo>
                <a:lnTo>
                  <a:pt x="4418473" y="428412"/>
                </a:lnTo>
                <a:lnTo>
                  <a:pt x="4418473" y="428434"/>
                </a:lnTo>
                <a:lnTo>
                  <a:pt x="4432909" y="428434"/>
                </a:lnTo>
                <a:lnTo>
                  <a:pt x="4432909" y="429123"/>
                </a:lnTo>
                <a:lnTo>
                  <a:pt x="4447242" y="429123"/>
                </a:lnTo>
                <a:lnTo>
                  <a:pt x="4447242" y="428814"/>
                </a:lnTo>
                <a:lnTo>
                  <a:pt x="4461484" y="428814"/>
                </a:lnTo>
                <a:lnTo>
                  <a:pt x="4461484" y="429194"/>
                </a:lnTo>
                <a:lnTo>
                  <a:pt x="4475622" y="429194"/>
                </a:lnTo>
                <a:lnTo>
                  <a:pt x="4475622" y="429578"/>
                </a:lnTo>
                <a:lnTo>
                  <a:pt x="4489669" y="429578"/>
                </a:lnTo>
                <a:lnTo>
                  <a:pt x="4489669" y="429136"/>
                </a:lnTo>
                <a:lnTo>
                  <a:pt x="4503626" y="429136"/>
                </a:lnTo>
                <a:lnTo>
                  <a:pt x="4503626" y="429437"/>
                </a:lnTo>
                <a:lnTo>
                  <a:pt x="4517480" y="429437"/>
                </a:lnTo>
                <a:lnTo>
                  <a:pt x="4531256" y="429437"/>
                </a:lnTo>
                <a:lnTo>
                  <a:pt x="4531256" y="430040"/>
                </a:lnTo>
                <a:lnTo>
                  <a:pt x="4544927" y="430040"/>
                </a:lnTo>
                <a:lnTo>
                  <a:pt x="4544927" y="429922"/>
                </a:lnTo>
                <a:lnTo>
                  <a:pt x="4558520" y="429922"/>
                </a:lnTo>
                <a:lnTo>
                  <a:pt x="4558520" y="429982"/>
                </a:lnTo>
                <a:lnTo>
                  <a:pt x="4572024" y="429982"/>
                </a:lnTo>
                <a:lnTo>
                  <a:pt x="4572024" y="430030"/>
                </a:lnTo>
                <a:lnTo>
                  <a:pt x="4585449" y="430030"/>
                </a:lnTo>
                <a:lnTo>
                  <a:pt x="4585449" y="427943"/>
                </a:lnTo>
                <a:lnTo>
                  <a:pt x="4598771" y="427943"/>
                </a:lnTo>
                <a:lnTo>
                  <a:pt x="4598771" y="430328"/>
                </a:lnTo>
                <a:lnTo>
                  <a:pt x="4612015" y="430328"/>
                </a:lnTo>
                <a:lnTo>
                  <a:pt x="4612015" y="430439"/>
                </a:lnTo>
                <a:lnTo>
                  <a:pt x="4625181" y="430439"/>
                </a:lnTo>
                <a:lnTo>
                  <a:pt x="4625181" y="430401"/>
                </a:lnTo>
                <a:lnTo>
                  <a:pt x="4638269" y="430401"/>
                </a:lnTo>
                <a:lnTo>
                  <a:pt x="4638269" y="430704"/>
                </a:lnTo>
                <a:lnTo>
                  <a:pt x="4651268" y="430704"/>
                </a:lnTo>
                <a:lnTo>
                  <a:pt x="4651268" y="430616"/>
                </a:lnTo>
                <a:lnTo>
                  <a:pt x="4664188" y="430616"/>
                </a:lnTo>
                <a:lnTo>
                  <a:pt x="4664188" y="424366"/>
                </a:lnTo>
                <a:lnTo>
                  <a:pt x="4677030" y="424366"/>
                </a:lnTo>
                <a:lnTo>
                  <a:pt x="4677030" y="431020"/>
                </a:lnTo>
                <a:lnTo>
                  <a:pt x="4689795" y="431020"/>
                </a:lnTo>
                <a:lnTo>
                  <a:pt x="4689795" y="430713"/>
                </a:lnTo>
                <a:lnTo>
                  <a:pt x="4702468" y="430713"/>
                </a:lnTo>
                <a:lnTo>
                  <a:pt x="4702468" y="430648"/>
                </a:lnTo>
                <a:lnTo>
                  <a:pt x="4715077" y="430648"/>
                </a:lnTo>
                <a:lnTo>
                  <a:pt x="4715077" y="430777"/>
                </a:lnTo>
                <a:lnTo>
                  <a:pt x="4727609" y="430777"/>
                </a:lnTo>
                <a:lnTo>
                  <a:pt x="4727609" y="430667"/>
                </a:lnTo>
                <a:lnTo>
                  <a:pt x="4740076" y="430667"/>
                </a:lnTo>
                <a:lnTo>
                  <a:pt x="4740076" y="431190"/>
                </a:lnTo>
                <a:lnTo>
                  <a:pt x="4752450" y="431190"/>
                </a:lnTo>
                <a:lnTo>
                  <a:pt x="4752450" y="430906"/>
                </a:lnTo>
                <a:lnTo>
                  <a:pt x="4764774" y="430906"/>
                </a:lnTo>
                <a:lnTo>
                  <a:pt x="4764774" y="431352"/>
                </a:lnTo>
                <a:lnTo>
                  <a:pt x="4777008" y="431352"/>
                </a:lnTo>
                <a:lnTo>
                  <a:pt x="4777008" y="430061"/>
                </a:lnTo>
                <a:lnTo>
                  <a:pt x="4789176" y="430061"/>
                </a:lnTo>
                <a:lnTo>
                  <a:pt x="4789176" y="431327"/>
                </a:lnTo>
                <a:lnTo>
                  <a:pt x="4801280" y="431327"/>
                </a:lnTo>
                <a:lnTo>
                  <a:pt x="4801280" y="431147"/>
                </a:lnTo>
                <a:lnTo>
                  <a:pt x="4813306" y="431147"/>
                </a:lnTo>
                <a:lnTo>
                  <a:pt x="4813306" y="431299"/>
                </a:lnTo>
                <a:lnTo>
                  <a:pt x="4825267" y="431299"/>
                </a:lnTo>
                <a:lnTo>
                  <a:pt x="4825267" y="431425"/>
                </a:lnTo>
                <a:lnTo>
                  <a:pt x="4837150" y="431425"/>
                </a:lnTo>
                <a:lnTo>
                  <a:pt x="4837150" y="431329"/>
                </a:lnTo>
                <a:lnTo>
                  <a:pt x="4848981" y="431329"/>
                </a:lnTo>
                <a:lnTo>
                  <a:pt x="4848981" y="431306"/>
                </a:lnTo>
                <a:lnTo>
                  <a:pt x="4860736" y="431306"/>
                </a:lnTo>
                <a:lnTo>
                  <a:pt x="4860736" y="430460"/>
                </a:lnTo>
                <a:lnTo>
                  <a:pt x="4872437" y="430460"/>
                </a:lnTo>
                <a:lnTo>
                  <a:pt x="4872437" y="431621"/>
                </a:lnTo>
                <a:lnTo>
                  <a:pt x="4884061" y="431621"/>
                </a:lnTo>
                <a:lnTo>
                  <a:pt x="4884061" y="431635"/>
                </a:lnTo>
                <a:lnTo>
                  <a:pt x="4895621" y="431635"/>
                </a:lnTo>
                <a:lnTo>
                  <a:pt x="4895621" y="431713"/>
                </a:lnTo>
                <a:lnTo>
                  <a:pt x="4907129" y="431713"/>
                </a:lnTo>
                <a:lnTo>
                  <a:pt x="4907129" y="431776"/>
                </a:lnTo>
                <a:lnTo>
                  <a:pt x="4918558" y="431776"/>
                </a:lnTo>
                <a:lnTo>
                  <a:pt x="4918558" y="431777"/>
                </a:lnTo>
                <a:lnTo>
                  <a:pt x="4929937" y="431777"/>
                </a:lnTo>
                <a:lnTo>
                  <a:pt x="4929937" y="431672"/>
                </a:lnTo>
                <a:lnTo>
                  <a:pt x="4941249" y="431672"/>
                </a:lnTo>
                <a:lnTo>
                  <a:pt x="4941249" y="431959"/>
                </a:lnTo>
                <a:lnTo>
                  <a:pt x="4952497" y="431959"/>
                </a:lnTo>
                <a:lnTo>
                  <a:pt x="4952497" y="431868"/>
                </a:lnTo>
                <a:lnTo>
                  <a:pt x="4963694" y="431868"/>
                </a:lnTo>
                <a:lnTo>
                  <a:pt x="4963694" y="431772"/>
                </a:lnTo>
                <a:lnTo>
                  <a:pt x="4974826" y="431772"/>
                </a:lnTo>
                <a:lnTo>
                  <a:pt x="4974826" y="431927"/>
                </a:lnTo>
                <a:lnTo>
                  <a:pt x="4985905" y="431927"/>
                </a:lnTo>
                <a:lnTo>
                  <a:pt x="4985905" y="431330"/>
                </a:lnTo>
                <a:lnTo>
                  <a:pt x="4996920" y="431330"/>
                </a:lnTo>
                <a:lnTo>
                  <a:pt x="4996920" y="431982"/>
                </a:lnTo>
                <a:lnTo>
                  <a:pt x="5007872" y="431982"/>
                </a:lnTo>
                <a:lnTo>
                  <a:pt x="5007872" y="431966"/>
                </a:lnTo>
                <a:lnTo>
                  <a:pt x="5018782" y="431966"/>
                </a:lnTo>
                <a:lnTo>
                  <a:pt x="5018782" y="431960"/>
                </a:lnTo>
                <a:lnTo>
                  <a:pt x="5029616" y="431960"/>
                </a:lnTo>
                <a:lnTo>
                  <a:pt x="5029616" y="432036"/>
                </a:lnTo>
                <a:lnTo>
                  <a:pt x="5040410" y="432036"/>
                </a:lnTo>
                <a:lnTo>
                  <a:pt x="5040410" y="432185"/>
                </a:lnTo>
                <a:lnTo>
                  <a:pt x="5051140" y="432185"/>
                </a:lnTo>
                <a:lnTo>
                  <a:pt x="5051140" y="432104"/>
                </a:lnTo>
                <a:lnTo>
                  <a:pt x="5061819" y="432104"/>
                </a:lnTo>
                <a:lnTo>
                  <a:pt x="5061819" y="432152"/>
                </a:lnTo>
                <a:lnTo>
                  <a:pt x="5072444" y="432152"/>
                </a:lnTo>
                <a:lnTo>
                  <a:pt x="5072444" y="432147"/>
                </a:lnTo>
                <a:lnTo>
                  <a:pt x="5083020" y="432147"/>
                </a:lnTo>
                <a:lnTo>
                  <a:pt x="5083020" y="432125"/>
                </a:lnTo>
                <a:lnTo>
                  <a:pt x="5093529" y="432125"/>
                </a:lnTo>
                <a:lnTo>
                  <a:pt x="5093529" y="432250"/>
                </a:lnTo>
                <a:lnTo>
                  <a:pt x="5104000" y="432250"/>
                </a:lnTo>
                <a:lnTo>
                  <a:pt x="5104000" y="432181"/>
                </a:lnTo>
                <a:lnTo>
                  <a:pt x="5114407" y="432181"/>
                </a:lnTo>
                <a:lnTo>
                  <a:pt x="5114407" y="432130"/>
                </a:lnTo>
                <a:lnTo>
                  <a:pt x="5124774" y="432130"/>
                </a:lnTo>
                <a:lnTo>
                  <a:pt x="5124774" y="432412"/>
                </a:lnTo>
                <a:lnTo>
                  <a:pt x="5135089" y="432412"/>
                </a:lnTo>
                <a:lnTo>
                  <a:pt x="5135089" y="432410"/>
                </a:lnTo>
                <a:lnTo>
                  <a:pt x="5145338" y="432410"/>
                </a:lnTo>
                <a:lnTo>
                  <a:pt x="5145338" y="432405"/>
                </a:lnTo>
                <a:lnTo>
                  <a:pt x="5155551" y="432405"/>
                </a:lnTo>
                <a:lnTo>
                  <a:pt x="5155551" y="432473"/>
                </a:lnTo>
                <a:lnTo>
                  <a:pt x="5165711" y="432473"/>
                </a:lnTo>
                <a:lnTo>
                  <a:pt x="5165711" y="431376"/>
                </a:lnTo>
                <a:lnTo>
                  <a:pt x="5175819" y="431376"/>
                </a:lnTo>
                <a:lnTo>
                  <a:pt x="5175819" y="432312"/>
                </a:lnTo>
                <a:lnTo>
                  <a:pt x="5185887" y="432312"/>
                </a:lnTo>
                <a:lnTo>
                  <a:pt x="5185887" y="432191"/>
                </a:lnTo>
                <a:lnTo>
                  <a:pt x="5195905" y="432191"/>
                </a:lnTo>
                <a:lnTo>
                  <a:pt x="5195905" y="432439"/>
                </a:lnTo>
                <a:lnTo>
                  <a:pt x="5205870" y="432439"/>
                </a:lnTo>
                <a:lnTo>
                  <a:pt x="5205870" y="432466"/>
                </a:lnTo>
                <a:lnTo>
                  <a:pt x="5215783" y="432466"/>
                </a:lnTo>
                <a:lnTo>
                  <a:pt x="5215783" y="432360"/>
                </a:lnTo>
                <a:lnTo>
                  <a:pt x="5225658" y="432360"/>
                </a:lnTo>
                <a:lnTo>
                  <a:pt x="5225658" y="432482"/>
                </a:lnTo>
                <a:lnTo>
                  <a:pt x="5235481" y="432482"/>
                </a:lnTo>
                <a:lnTo>
                  <a:pt x="5235481" y="432369"/>
                </a:lnTo>
                <a:lnTo>
                  <a:pt x="5245265" y="432369"/>
                </a:lnTo>
                <a:lnTo>
                  <a:pt x="5245265" y="432595"/>
                </a:lnTo>
                <a:lnTo>
                  <a:pt x="5254997" y="432595"/>
                </a:lnTo>
                <a:lnTo>
                  <a:pt x="5254997" y="432562"/>
                </a:lnTo>
                <a:lnTo>
                  <a:pt x="5264691" y="432562"/>
                </a:lnTo>
                <a:lnTo>
                  <a:pt x="5264691" y="432450"/>
                </a:lnTo>
                <a:lnTo>
                  <a:pt x="5274331" y="432450"/>
                </a:lnTo>
                <a:lnTo>
                  <a:pt x="5274331" y="432640"/>
                </a:lnTo>
                <a:lnTo>
                  <a:pt x="5283935" y="432640"/>
                </a:lnTo>
                <a:lnTo>
                  <a:pt x="5283935" y="432560"/>
                </a:lnTo>
                <a:lnTo>
                  <a:pt x="5293498" y="432560"/>
                </a:lnTo>
                <a:lnTo>
                  <a:pt x="5293498" y="432631"/>
                </a:lnTo>
                <a:lnTo>
                  <a:pt x="5303010" y="432631"/>
                </a:lnTo>
                <a:lnTo>
                  <a:pt x="5303010" y="432637"/>
                </a:lnTo>
                <a:lnTo>
                  <a:pt x="5312483" y="432637"/>
                </a:lnTo>
                <a:lnTo>
                  <a:pt x="5312483" y="432681"/>
                </a:lnTo>
                <a:lnTo>
                  <a:pt x="5321904" y="432681"/>
                </a:lnTo>
                <a:lnTo>
                  <a:pt x="5321904" y="432600"/>
                </a:lnTo>
                <a:lnTo>
                  <a:pt x="5331286" y="432600"/>
                </a:lnTo>
                <a:lnTo>
                  <a:pt x="5331286" y="432685"/>
                </a:lnTo>
                <a:lnTo>
                  <a:pt x="5340629" y="432685"/>
                </a:lnTo>
                <a:lnTo>
                  <a:pt x="5340629" y="432698"/>
                </a:lnTo>
                <a:lnTo>
                  <a:pt x="5349934" y="432698"/>
                </a:lnTo>
                <a:lnTo>
                  <a:pt x="5349934" y="432622"/>
                </a:lnTo>
                <a:lnTo>
                  <a:pt x="5359201" y="432622"/>
                </a:lnTo>
                <a:lnTo>
                  <a:pt x="5359201" y="432727"/>
                </a:lnTo>
                <a:lnTo>
                  <a:pt x="5368414" y="432727"/>
                </a:lnTo>
                <a:lnTo>
                  <a:pt x="5368414" y="432788"/>
                </a:lnTo>
                <a:lnTo>
                  <a:pt x="5377602" y="432788"/>
                </a:lnTo>
                <a:lnTo>
                  <a:pt x="5377602" y="432722"/>
                </a:lnTo>
                <a:lnTo>
                  <a:pt x="5386738" y="432722"/>
                </a:lnTo>
                <a:lnTo>
                  <a:pt x="5386738" y="432741"/>
                </a:lnTo>
                <a:lnTo>
                  <a:pt x="5395835" y="432741"/>
                </a:lnTo>
                <a:lnTo>
                  <a:pt x="5395835" y="432711"/>
                </a:lnTo>
                <a:lnTo>
                  <a:pt x="5404906" y="432711"/>
                </a:lnTo>
                <a:lnTo>
                  <a:pt x="5404906" y="432733"/>
                </a:lnTo>
                <a:lnTo>
                  <a:pt x="5413926" y="432733"/>
                </a:lnTo>
                <a:lnTo>
                  <a:pt x="5413926" y="432530"/>
                </a:lnTo>
                <a:lnTo>
                  <a:pt x="5422906" y="432530"/>
                </a:lnTo>
                <a:lnTo>
                  <a:pt x="5422906" y="432676"/>
                </a:lnTo>
                <a:lnTo>
                  <a:pt x="5431847" y="432676"/>
                </a:lnTo>
                <a:lnTo>
                  <a:pt x="5431847" y="432779"/>
                </a:lnTo>
                <a:lnTo>
                  <a:pt x="5440751" y="432779"/>
                </a:lnTo>
                <a:lnTo>
                  <a:pt x="5440751" y="432867"/>
                </a:lnTo>
                <a:lnTo>
                  <a:pt x="5449627" y="432867"/>
                </a:lnTo>
                <a:lnTo>
                  <a:pt x="5449627" y="432680"/>
                </a:lnTo>
                <a:lnTo>
                  <a:pt x="5458452" y="432680"/>
                </a:lnTo>
                <a:lnTo>
                  <a:pt x="5458452" y="432788"/>
                </a:lnTo>
                <a:lnTo>
                  <a:pt x="5467251" y="432788"/>
                </a:lnTo>
                <a:lnTo>
                  <a:pt x="5467251" y="432820"/>
                </a:lnTo>
                <a:lnTo>
                  <a:pt x="5476011" y="432820"/>
                </a:lnTo>
                <a:lnTo>
                  <a:pt x="5476011" y="432811"/>
                </a:lnTo>
                <a:lnTo>
                  <a:pt x="5484732" y="432811"/>
                </a:lnTo>
                <a:lnTo>
                  <a:pt x="5484732" y="432928"/>
                </a:lnTo>
                <a:lnTo>
                  <a:pt x="5493416" y="432928"/>
                </a:lnTo>
                <a:lnTo>
                  <a:pt x="5493416" y="432877"/>
                </a:lnTo>
                <a:lnTo>
                  <a:pt x="5502058" y="432877"/>
                </a:lnTo>
                <a:lnTo>
                  <a:pt x="5502058" y="432902"/>
                </a:lnTo>
                <a:lnTo>
                  <a:pt x="5510677" y="432902"/>
                </a:lnTo>
                <a:lnTo>
                  <a:pt x="5510677" y="432892"/>
                </a:lnTo>
                <a:lnTo>
                  <a:pt x="5519256" y="432892"/>
                </a:lnTo>
                <a:lnTo>
                  <a:pt x="5519256" y="432941"/>
                </a:lnTo>
                <a:lnTo>
                  <a:pt x="5527796" y="432941"/>
                </a:lnTo>
                <a:lnTo>
                  <a:pt x="5527796" y="432819"/>
                </a:lnTo>
                <a:lnTo>
                  <a:pt x="5536297" y="432819"/>
                </a:lnTo>
                <a:lnTo>
                  <a:pt x="5536297" y="433009"/>
                </a:lnTo>
                <a:lnTo>
                  <a:pt x="5544771" y="433009"/>
                </a:lnTo>
                <a:lnTo>
                  <a:pt x="5544771" y="432943"/>
                </a:lnTo>
                <a:lnTo>
                  <a:pt x="5553220" y="432943"/>
                </a:lnTo>
                <a:lnTo>
                  <a:pt x="5553220" y="432900"/>
                </a:lnTo>
                <a:lnTo>
                  <a:pt x="5561618" y="432900"/>
                </a:lnTo>
                <a:lnTo>
                  <a:pt x="5561618" y="432914"/>
                </a:lnTo>
                <a:lnTo>
                  <a:pt x="5569990" y="432914"/>
                </a:lnTo>
                <a:lnTo>
                  <a:pt x="5569990" y="432844"/>
                </a:lnTo>
                <a:lnTo>
                  <a:pt x="5578335" y="432844"/>
                </a:lnTo>
                <a:lnTo>
                  <a:pt x="5578335" y="432933"/>
                </a:lnTo>
                <a:lnTo>
                  <a:pt x="5586642" y="432933"/>
                </a:lnTo>
                <a:lnTo>
                  <a:pt x="5586642" y="433028"/>
                </a:lnTo>
                <a:lnTo>
                  <a:pt x="5594910" y="433028"/>
                </a:lnTo>
                <a:lnTo>
                  <a:pt x="5594910" y="433008"/>
                </a:lnTo>
                <a:lnTo>
                  <a:pt x="5603151" y="433008"/>
                </a:lnTo>
                <a:lnTo>
                  <a:pt x="5603151" y="432975"/>
                </a:lnTo>
                <a:lnTo>
                  <a:pt x="5611354" y="432975"/>
                </a:lnTo>
                <a:lnTo>
                  <a:pt x="5611354" y="433018"/>
                </a:lnTo>
                <a:lnTo>
                  <a:pt x="5619531" y="433018"/>
                </a:lnTo>
                <a:lnTo>
                  <a:pt x="5619531" y="433028"/>
                </a:lnTo>
                <a:lnTo>
                  <a:pt x="5627682" y="433028"/>
                </a:lnTo>
                <a:lnTo>
                  <a:pt x="5627682" y="433070"/>
                </a:lnTo>
                <a:lnTo>
                  <a:pt x="5635795" y="433070"/>
                </a:lnTo>
                <a:lnTo>
                  <a:pt x="5635795" y="433026"/>
                </a:lnTo>
                <a:lnTo>
                  <a:pt x="5643868" y="433026"/>
                </a:lnTo>
                <a:lnTo>
                  <a:pt x="5643868" y="433054"/>
                </a:lnTo>
                <a:lnTo>
                  <a:pt x="5651916" y="433054"/>
                </a:lnTo>
                <a:lnTo>
                  <a:pt x="5651916" y="433043"/>
                </a:lnTo>
                <a:lnTo>
                  <a:pt x="5659938" y="433043"/>
                </a:lnTo>
                <a:lnTo>
                  <a:pt x="5659938" y="433049"/>
                </a:lnTo>
                <a:lnTo>
                  <a:pt x="5667934" y="433049"/>
                </a:lnTo>
                <a:lnTo>
                  <a:pt x="5667934" y="433056"/>
                </a:lnTo>
                <a:lnTo>
                  <a:pt x="5675890" y="433056"/>
                </a:lnTo>
                <a:lnTo>
                  <a:pt x="5675890" y="433012"/>
                </a:lnTo>
                <a:lnTo>
                  <a:pt x="5683820" y="433012"/>
                </a:lnTo>
                <a:lnTo>
                  <a:pt x="5683820" y="433111"/>
                </a:lnTo>
                <a:lnTo>
                  <a:pt x="5691713" y="433111"/>
                </a:lnTo>
                <a:lnTo>
                  <a:pt x="5691713" y="433095"/>
                </a:lnTo>
                <a:lnTo>
                  <a:pt x="5699578" y="433095"/>
                </a:lnTo>
                <a:lnTo>
                  <a:pt x="5699578" y="433000"/>
                </a:lnTo>
                <a:lnTo>
                  <a:pt x="5707419" y="433000"/>
                </a:lnTo>
                <a:lnTo>
                  <a:pt x="5707419" y="433090"/>
                </a:lnTo>
                <a:lnTo>
                  <a:pt x="5715233" y="433090"/>
                </a:lnTo>
                <a:lnTo>
                  <a:pt x="5715233" y="433052"/>
                </a:lnTo>
                <a:lnTo>
                  <a:pt x="5723009" y="433052"/>
                </a:lnTo>
                <a:lnTo>
                  <a:pt x="5723009" y="433018"/>
                </a:lnTo>
                <a:lnTo>
                  <a:pt x="5730758" y="433018"/>
                </a:lnTo>
                <a:lnTo>
                  <a:pt x="5730758" y="433062"/>
                </a:lnTo>
                <a:lnTo>
                  <a:pt x="5738480" y="433062"/>
                </a:lnTo>
                <a:lnTo>
                  <a:pt x="5738480" y="433102"/>
                </a:lnTo>
                <a:lnTo>
                  <a:pt x="5746178" y="433102"/>
                </a:lnTo>
                <a:lnTo>
                  <a:pt x="5746178" y="433140"/>
                </a:lnTo>
                <a:lnTo>
                  <a:pt x="5753850" y="433140"/>
                </a:lnTo>
                <a:lnTo>
                  <a:pt x="5753850" y="433065"/>
                </a:lnTo>
                <a:lnTo>
                  <a:pt x="5761483" y="433065"/>
                </a:lnTo>
                <a:lnTo>
                  <a:pt x="5761483" y="433150"/>
                </a:lnTo>
                <a:lnTo>
                  <a:pt x="5769103" y="433150"/>
                </a:lnTo>
                <a:lnTo>
                  <a:pt x="5769103" y="433089"/>
                </a:lnTo>
                <a:lnTo>
                  <a:pt x="5776684" y="433089"/>
                </a:lnTo>
                <a:lnTo>
                  <a:pt x="5776684" y="433111"/>
                </a:lnTo>
                <a:lnTo>
                  <a:pt x="5784239" y="433111"/>
                </a:lnTo>
                <a:lnTo>
                  <a:pt x="5784239" y="433150"/>
                </a:lnTo>
                <a:lnTo>
                  <a:pt x="5791769" y="433150"/>
                </a:lnTo>
                <a:lnTo>
                  <a:pt x="5791769" y="433130"/>
                </a:lnTo>
                <a:lnTo>
                  <a:pt x="5799272" y="433130"/>
                </a:lnTo>
                <a:lnTo>
                  <a:pt x="5799272" y="433012"/>
                </a:lnTo>
                <a:lnTo>
                  <a:pt x="5806736" y="433012"/>
                </a:lnTo>
                <a:lnTo>
                  <a:pt x="5806736" y="433092"/>
                </a:lnTo>
                <a:lnTo>
                  <a:pt x="5814187" y="433092"/>
                </a:lnTo>
                <a:lnTo>
                  <a:pt x="5814187" y="433144"/>
                </a:lnTo>
                <a:lnTo>
                  <a:pt x="5821613" y="433144"/>
                </a:lnTo>
                <a:lnTo>
                  <a:pt x="5821613" y="433196"/>
                </a:lnTo>
                <a:lnTo>
                  <a:pt x="5829013" y="433196"/>
                </a:lnTo>
                <a:lnTo>
                  <a:pt x="5829013" y="433174"/>
                </a:lnTo>
                <a:lnTo>
                  <a:pt x="5836372" y="433174"/>
                </a:lnTo>
                <a:lnTo>
                  <a:pt x="5836372" y="433212"/>
                </a:lnTo>
                <a:lnTo>
                  <a:pt x="5843721" y="433212"/>
                </a:lnTo>
                <a:lnTo>
                  <a:pt x="5843721" y="433178"/>
                </a:lnTo>
                <a:lnTo>
                  <a:pt x="5851042" y="433178"/>
                </a:lnTo>
                <a:lnTo>
                  <a:pt x="5851042" y="433202"/>
                </a:lnTo>
                <a:lnTo>
                  <a:pt x="5858338" y="433202"/>
                </a:lnTo>
                <a:lnTo>
                  <a:pt x="5858338" y="433234"/>
                </a:lnTo>
                <a:lnTo>
                  <a:pt x="5865595" y="433234"/>
                </a:lnTo>
                <a:lnTo>
                  <a:pt x="5865595" y="433174"/>
                </a:lnTo>
                <a:lnTo>
                  <a:pt x="5872839" y="433174"/>
                </a:lnTo>
                <a:lnTo>
                  <a:pt x="5872839" y="433182"/>
                </a:lnTo>
                <a:lnTo>
                  <a:pt x="5880063" y="433182"/>
                </a:lnTo>
                <a:lnTo>
                  <a:pt x="5880063" y="433141"/>
                </a:lnTo>
                <a:lnTo>
                  <a:pt x="5887251" y="433141"/>
                </a:lnTo>
                <a:lnTo>
                  <a:pt x="5887251" y="433195"/>
                </a:lnTo>
                <a:lnTo>
                  <a:pt x="5894414" y="433195"/>
                </a:lnTo>
                <a:lnTo>
                  <a:pt x="5894414" y="433202"/>
                </a:lnTo>
                <a:lnTo>
                  <a:pt x="5901551" y="433202"/>
                </a:lnTo>
                <a:lnTo>
                  <a:pt x="5901551" y="433159"/>
                </a:lnTo>
                <a:lnTo>
                  <a:pt x="5908689" y="433159"/>
                </a:lnTo>
                <a:lnTo>
                  <a:pt x="5908689" y="433176"/>
                </a:lnTo>
                <a:lnTo>
                  <a:pt x="5915775" y="433176"/>
                </a:lnTo>
                <a:lnTo>
                  <a:pt x="5915775" y="433092"/>
                </a:lnTo>
                <a:lnTo>
                  <a:pt x="5922849" y="433092"/>
                </a:lnTo>
                <a:lnTo>
                  <a:pt x="5922849" y="433216"/>
                </a:lnTo>
                <a:lnTo>
                  <a:pt x="5929897" y="433216"/>
                </a:lnTo>
                <a:lnTo>
                  <a:pt x="5929897" y="433206"/>
                </a:lnTo>
                <a:lnTo>
                  <a:pt x="5936921" y="433206"/>
                </a:lnTo>
                <a:lnTo>
                  <a:pt x="5936921" y="433176"/>
                </a:lnTo>
                <a:lnTo>
                  <a:pt x="5943918" y="433176"/>
                </a:lnTo>
                <a:lnTo>
                  <a:pt x="5943918" y="433182"/>
                </a:lnTo>
                <a:lnTo>
                  <a:pt x="5950891" y="433182"/>
                </a:lnTo>
                <a:lnTo>
                  <a:pt x="5950891" y="433555"/>
                </a:lnTo>
              </a:path>
            </a:pathLst>
          </a:custGeom>
          <a:solidFill>
            <a:srgbClr val="4B78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8" name="Freeform 4498"/>
          <p:cNvSpPr/>
          <p:nvPr/>
        </p:nvSpPr>
        <p:spPr>
          <a:xfrm rot="0" flipH="0" flipV="0">
            <a:off x="6820977" y="5395509"/>
            <a:ext cx="3194026" cy="433555"/>
          </a:xfrm>
          <a:custGeom>
            <a:pathLst>
              <a:path w="3130211" h="424893">
                <a:moveTo>
                  <a:pt x="0" y="424893"/>
                </a:moveTo>
                <a:lnTo>
                  <a:pt x="0" y="410547"/>
                </a:lnTo>
                <a:lnTo>
                  <a:pt x="113982" y="410547"/>
                </a:lnTo>
                <a:lnTo>
                  <a:pt x="113982" y="405543"/>
                </a:lnTo>
                <a:lnTo>
                  <a:pt x="221962" y="405543"/>
                </a:lnTo>
                <a:lnTo>
                  <a:pt x="221962" y="403222"/>
                </a:lnTo>
                <a:lnTo>
                  <a:pt x="324540" y="403222"/>
                </a:lnTo>
                <a:lnTo>
                  <a:pt x="324540" y="398736"/>
                </a:lnTo>
                <a:lnTo>
                  <a:pt x="422241" y="398736"/>
                </a:lnTo>
                <a:lnTo>
                  <a:pt x="422241" y="394166"/>
                </a:lnTo>
                <a:lnTo>
                  <a:pt x="515484" y="394166"/>
                </a:lnTo>
                <a:lnTo>
                  <a:pt x="515484" y="384931"/>
                </a:lnTo>
                <a:lnTo>
                  <a:pt x="604689" y="384931"/>
                </a:lnTo>
                <a:lnTo>
                  <a:pt x="604689" y="373342"/>
                </a:lnTo>
                <a:lnTo>
                  <a:pt x="690160" y="373342"/>
                </a:lnTo>
                <a:lnTo>
                  <a:pt x="690160" y="355472"/>
                </a:lnTo>
                <a:lnTo>
                  <a:pt x="772227" y="355472"/>
                </a:lnTo>
                <a:lnTo>
                  <a:pt x="772227" y="334111"/>
                </a:lnTo>
                <a:lnTo>
                  <a:pt x="851120" y="334111"/>
                </a:lnTo>
                <a:lnTo>
                  <a:pt x="851120" y="311597"/>
                </a:lnTo>
                <a:lnTo>
                  <a:pt x="927104" y="311597"/>
                </a:lnTo>
                <a:lnTo>
                  <a:pt x="927104" y="289689"/>
                </a:lnTo>
                <a:lnTo>
                  <a:pt x="1000370" y="289689"/>
                </a:lnTo>
                <a:lnTo>
                  <a:pt x="1000370" y="271279"/>
                </a:lnTo>
                <a:lnTo>
                  <a:pt x="1071096" y="271279"/>
                </a:lnTo>
                <a:lnTo>
                  <a:pt x="1071096" y="259690"/>
                </a:lnTo>
                <a:lnTo>
                  <a:pt x="1139486" y="259690"/>
                </a:lnTo>
                <a:lnTo>
                  <a:pt x="1139486" y="248890"/>
                </a:lnTo>
                <a:lnTo>
                  <a:pt x="1205653" y="248890"/>
                </a:lnTo>
                <a:lnTo>
                  <a:pt x="1205653" y="245162"/>
                </a:lnTo>
                <a:lnTo>
                  <a:pt x="1269763" y="245162"/>
                </a:lnTo>
                <a:lnTo>
                  <a:pt x="1269763" y="243956"/>
                </a:lnTo>
                <a:lnTo>
                  <a:pt x="1331916" y="243956"/>
                </a:lnTo>
                <a:lnTo>
                  <a:pt x="1331916" y="247252"/>
                </a:lnTo>
                <a:lnTo>
                  <a:pt x="1392254" y="247252"/>
                </a:lnTo>
                <a:lnTo>
                  <a:pt x="1392254" y="249129"/>
                </a:lnTo>
                <a:lnTo>
                  <a:pt x="1450864" y="249129"/>
                </a:lnTo>
                <a:lnTo>
                  <a:pt x="1450864" y="256420"/>
                </a:lnTo>
                <a:lnTo>
                  <a:pt x="1507837" y="256420"/>
                </a:lnTo>
                <a:lnTo>
                  <a:pt x="1507837" y="262570"/>
                </a:lnTo>
                <a:lnTo>
                  <a:pt x="1563285" y="262570"/>
                </a:lnTo>
                <a:lnTo>
                  <a:pt x="1563285" y="269854"/>
                </a:lnTo>
                <a:lnTo>
                  <a:pt x="1617260" y="269854"/>
                </a:lnTo>
                <a:lnTo>
                  <a:pt x="1617260" y="274408"/>
                </a:lnTo>
                <a:lnTo>
                  <a:pt x="1669863" y="274408"/>
                </a:lnTo>
                <a:lnTo>
                  <a:pt x="1669863" y="278972"/>
                </a:lnTo>
                <a:lnTo>
                  <a:pt x="1721146" y="278972"/>
                </a:lnTo>
                <a:lnTo>
                  <a:pt x="1721146" y="280559"/>
                </a:lnTo>
                <a:lnTo>
                  <a:pt x="1771171" y="280559"/>
                </a:lnTo>
                <a:lnTo>
                  <a:pt x="1771171" y="281642"/>
                </a:lnTo>
                <a:lnTo>
                  <a:pt x="1820015" y="281642"/>
                </a:lnTo>
                <a:lnTo>
                  <a:pt x="1820015" y="271980"/>
                </a:lnTo>
                <a:lnTo>
                  <a:pt x="1867717" y="271980"/>
                </a:lnTo>
                <a:lnTo>
                  <a:pt x="1867717" y="246821"/>
                </a:lnTo>
                <a:lnTo>
                  <a:pt x="1914338" y="246821"/>
                </a:lnTo>
                <a:lnTo>
                  <a:pt x="1914338" y="184774"/>
                </a:lnTo>
                <a:lnTo>
                  <a:pt x="1959919" y="184774"/>
                </a:lnTo>
                <a:lnTo>
                  <a:pt x="1959919" y="89370"/>
                </a:lnTo>
                <a:lnTo>
                  <a:pt x="2004508" y="89370"/>
                </a:lnTo>
                <a:lnTo>
                  <a:pt x="2004508" y="28956"/>
                </a:lnTo>
                <a:lnTo>
                  <a:pt x="2048158" y="28956"/>
                </a:lnTo>
                <a:lnTo>
                  <a:pt x="2048158" y="1081"/>
                </a:lnTo>
                <a:lnTo>
                  <a:pt x="2090894" y="1081"/>
                </a:lnTo>
                <a:lnTo>
                  <a:pt x="2090894" y="0"/>
                </a:lnTo>
                <a:lnTo>
                  <a:pt x="2132753" y="0"/>
                </a:lnTo>
                <a:lnTo>
                  <a:pt x="2132753" y="6595"/>
                </a:lnTo>
                <a:lnTo>
                  <a:pt x="2173774" y="6595"/>
                </a:lnTo>
                <a:lnTo>
                  <a:pt x="2173774" y="16235"/>
                </a:lnTo>
                <a:lnTo>
                  <a:pt x="2213995" y="16235"/>
                </a:lnTo>
                <a:lnTo>
                  <a:pt x="2213995" y="30217"/>
                </a:lnTo>
                <a:lnTo>
                  <a:pt x="2253441" y="30217"/>
                </a:lnTo>
                <a:lnTo>
                  <a:pt x="2253441" y="50089"/>
                </a:lnTo>
                <a:lnTo>
                  <a:pt x="2292151" y="50089"/>
                </a:lnTo>
                <a:lnTo>
                  <a:pt x="2292151" y="67586"/>
                </a:lnTo>
                <a:lnTo>
                  <a:pt x="2330136" y="67586"/>
                </a:lnTo>
                <a:lnTo>
                  <a:pt x="2330136" y="90140"/>
                </a:lnTo>
                <a:lnTo>
                  <a:pt x="2367436" y="90140"/>
                </a:lnTo>
                <a:lnTo>
                  <a:pt x="2367436" y="109686"/>
                </a:lnTo>
                <a:lnTo>
                  <a:pt x="2404063" y="109686"/>
                </a:lnTo>
                <a:lnTo>
                  <a:pt x="2404063" y="124354"/>
                </a:lnTo>
                <a:lnTo>
                  <a:pt x="2440042" y="124354"/>
                </a:lnTo>
                <a:lnTo>
                  <a:pt x="2440042" y="145122"/>
                </a:lnTo>
                <a:lnTo>
                  <a:pt x="2475411" y="145122"/>
                </a:lnTo>
                <a:lnTo>
                  <a:pt x="2475411" y="160476"/>
                </a:lnTo>
                <a:lnTo>
                  <a:pt x="2510184" y="160476"/>
                </a:lnTo>
                <a:lnTo>
                  <a:pt x="2510184" y="181133"/>
                </a:lnTo>
                <a:lnTo>
                  <a:pt x="2544360" y="181133"/>
                </a:lnTo>
                <a:lnTo>
                  <a:pt x="2544360" y="194862"/>
                </a:lnTo>
                <a:lnTo>
                  <a:pt x="2577990" y="194862"/>
                </a:lnTo>
                <a:lnTo>
                  <a:pt x="2577990" y="206454"/>
                </a:lnTo>
                <a:lnTo>
                  <a:pt x="2611073" y="206454"/>
                </a:lnTo>
                <a:lnTo>
                  <a:pt x="2611073" y="221676"/>
                </a:lnTo>
                <a:lnTo>
                  <a:pt x="2643636" y="221676"/>
                </a:lnTo>
                <a:lnTo>
                  <a:pt x="2643636" y="235067"/>
                </a:lnTo>
                <a:lnTo>
                  <a:pt x="2675691" y="235067"/>
                </a:lnTo>
                <a:lnTo>
                  <a:pt x="2675691" y="247574"/>
                </a:lnTo>
                <a:lnTo>
                  <a:pt x="2707238" y="247574"/>
                </a:lnTo>
                <a:lnTo>
                  <a:pt x="2707238" y="256629"/>
                </a:lnTo>
                <a:lnTo>
                  <a:pt x="2738327" y="256629"/>
                </a:lnTo>
                <a:lnTo>
                  <a:pt x="2738327" y="271333"/>
                </a:lnTo>
                <a:lnTo>
                  <a:pt x="2768934" y="271333"/>
                </a:lnTo>
                <a:lnTo>
                  <a:pt x="2768934" y="277625"/>
                </a:lnTo>
                <a:lnTo>
                  <a:pt x="2799096" y="277625"/>
                </a:lnTo>
                <a:lnTo>
                  <a:pt x="2799096" y="287729"/>
                </a:lnTo>
                <a:lnTo>
                  <a:pt x="2828827" y="287729"/>
                </a:lnTo>
                <a:lnTo>
                  <a:pt x="2828827" y="297276"/>
                </a:lnTo>
                <a:lnTo>
                  <a:pt x="2858139" y="297276"/>
                </a:lnTo>
                <a:lnTo>
                  <a:pt x="2858139" y="306237"/>
                </a:lnTo>
                <a:lnTo>
                  <a:pt x="2887018" y="306237"/>
                </a:lnTo>
                <a:lnTo>
                  <a:pt x="2887018" y="311776"/>
                </a:lnTo>
                <a:lnTo>
                  <a:pt x="2915518" y="311776"/>
                </a:lnTo>
                <a:lnTo>
                  <a:pt x="2915518" y="319601"/>
                </a:lnTo>
                <a:lnTo>
                  <a:pt x="2943610" y="319601"/>
                </a:lnTo>
                <a:lnTo>
                  <a:pt x="2943610" y="324499"/>
                </a:lnTo>
                <a:lnTo>
                  <a:pt x="2971334" y="324499"/>
                </a:lnTo>
                <a:lnTo>
                  <a:pt x="2971334" y="332710"/>
                </a:lnTo>
                <a:lnTo>
                  <a:pt x="2998677" y="332710"/>
                </a:lnTo>
                <a:lnTo>
                  <a:pt x="2998677" y="337704"/>
                </a:lnTo>
                <a:lnTo>
                  <a:pt x="3025665" y="337704"/>
                </a:lnTo>
                <a:lnTo>
                  <a:pt x="3025665" y="342085"/>
                </a:lnTo>
                <a:lnTo>
                  <a:pt x="3052309" y="342085"/>
                </a:lnTo>
                <a:lnTo>
                  <a:pt x="3052309" y="347827"/>
                </a:lnTo>
                <a:lnTo>
                  <a:pt x="3078611" y="347827"/>
                </a:lnTo>
                <a:lnTo>
                  <a:pt x="3078611" y="352463"/>
                </a:lnTo>
                <a:lnTo>
                  <a:pt x="3104570" y="352463"/>
                </a:lnTo>
                <a:lnTo>
                  <a:pt x="3104570" y="357221"/>
                </a:lnTo>
                <a:lnTo>
                  <a:pt x="3130211" y="357221"/>
                </a:lnTo>
                <a:lnTo>
                  <a:pt x="3130211" y="35972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9" name="Freeform 4499"/>
          <p:cNvSpPr/>
          <p:nvPr/>
        </p:nvSpPr>
        <p:spPr>
          <a:xfrm rot="0" flipH="0" flipV="0">
            <a:off x="10015004" y="5762568"/>
            <a:ext cx="1224449" cy="61352"/>
          </a:xfrm>
          <a:custGeom>
            <a:pathLst>
              <a:path w="1199985" h="60127">
                <a:moveTo>
                  <a:pt x="0" y="0"/>
                </a:moveTo>
                <a:lnTo>
                  <a:pt x="25324" y="0"/>
                </a:lnTo>
                <a:lnTo>
                  <a:pt x="25324" y="3509"/>
                </a:lnTo>
                <a:lnTo>
                  <a:pt x="50343" y="3509"/>
                </a:lnTo>
                <a:lnTo>
                  <a:pt x="50343" y="8513"/>
                </a:lnTo>
                <a:lnTo>
                  <a:pt x="75044" y="8513"/>
                </a:lnTo>
                <a:lnTo>
                  <a:pt x="75044" y="10568"/>
                </a:lnTo>
                <a:lnTo>
                  <a:pt x="99466" y="10568"/>
                </a:lnTo>
                <a:lnTo>
                  <a:pt x="99466" y="14155"/>
                </a:lnTo>
                <a:lnTo>
                  <a:pt x="123596" y="14155"/>
                </a:lnTo>
                <a:lnTo>
                  <a:pt x="123596" y="17177"/>
                </a:lnTo>
                <a:lnTo>
                  <a:pt x="147447" y="17177"/>
                </a:lnTo>
                <a:lnTo>
                  <a:pt x="147447" y="18782"/>
                </a:lnTo>
                <a:lnTo>
                  <a:pt x="171031" y="18782"/>
                </a:lnTo>
                <a:lnTo>
                  <a:pt x="171031" y="22432"/>
                </a:lnTo>
                <a:lnTo>
                  <a:pt x="194335" y="22432"/>
                </a:lnTo>
                <a:lnTo>
                  <a:pt x="194335" y="24763"/>
                </a:lnTo>
                <a:lnTo>
                  <a:pt x="217386" y="24763"/>
                </a:lnTo>
                <a:lnTo>
                  <a:pt x="217386" y="27340"/>
                </a:lnTo>
                <a:lnTo>
                  <a:pt x="240182" y="27340"/>
                </a:lnTo>
                <a:lnTo>
                  <a:pt x="240182" y="27615"/>
                </a:lnTo>
                <a:lnTo>
                  <a:pt x="262712" y="27615"/>
                </a:lnTo>
                <a:lnTo>
                  <a:pt x="262712" y="30305"/>
                </a:lnTo>
                <a:lnTo>
                  <a:pt x="285013" y="30305"/>
                </a:lnTo>
                <a:lnTo>
                  <a:pt x="285013" y="31410"/>
                </a:lnTo>
                <a:lnTo>
                  <a:pt x="307073" y="31410"/>
                </a:lnTo>
                <a:lnTo>
                  <a:pt x="307073" y="33968"/>
                </a:lnTo>
                <a:lnTo>
                  <a:pt x="328892" y="33968"/>
                </a:lnTo>
                <a:lnTo>
                  <a:pt x="328892" y="35826"/>
                </a:lnTo>
                <a:lnTo>
                  <a:pt x="350482" y="35826"/>
                </a:lnTo>
                <a:lnTo>
                  <a:pt x="350482" y="34787"/>
                </a:lnTo>
                <a:lnTo>
                  <a:pt x="371843" y="34787"/>
                </a:lnTo>
                <a:lnTo>
                  <a:pt x="371843" y="37864"/>
                </a:lnTo>
                <a:lnTo>
                  <a:pt x="392989" y="37864"/>
                </a:lnTo>
                <a:lnTo>
                  <a:pt x="392989" y="38093"/>
                </a:lnTo>
                <a:lnTo>
                  <a:pt x="413931" y="38093"/>
                </a:lnTo>
                <a:lnTo>
                  <a:pt x="413931" y="40673"/>
                </a:lnTo>
                <a:lnTo>
                  <a:pt x="434645" y="40673"/>
                </a:lnTo>
                <a:lnTo>
                  <a:pt x="434645" y="41420"/>
                </a:lnTo>
                <a:lnTo>
                  <a:pt x="455155" y="41420"/>
                </a:lnTo>
                <a:lnTo>
                  <a:pt x="455155" y="41185"/>
                </a:lnTo>
                <a:lnTo>
                  <a:pt x="475462" y="41185"/>
                </a:lnTo>
                <a:lnTo>
                  <a:pt x="475462" y="43248"/>
                </a:lnTo>
                <a:lnTo>
                  <a:pt x="495579" y="43248"/>
                </a:lnTo>
                <a:lnTo>
                  <a:pt x="495579" y="44114"/>
                </a:lnTo>
                <a:lnTo>
                  <a:pt x="515493" y="44114"/>
                </a:lnTo>
                <a:lnTo>
                  <a:pt x="515493" y="44542"/>
                </a:lnTo>
                <a:lnTo>
                  <a:pt x="535216" y="44542"/>
                </a:lnTo>
                <a:lnTo>
                  <a:pt x="535216" y="45339"/>
                </a:lnTo>
                <a:lnTo>
                  <a:pt x="554749" y="45339"/>
                </a:lnTo>
                <a:lnTo>
                  <a:pt x="554749" y="47224"/>
                </a:lnTo>
                <a:lnTo>
                  <a:pt x="574103" y="47224"/>
                </a:lnTo>
                <a:lnTo>
                  <a:pt x="574103" y="48382"/>
                </a:lnTo>
                <a:lnTo>
                  <a:pt x="593268" y="48382"/>
                </a:lnTo>
                <a:lnTo>
                  <a:pt x="593268" y="48348"/>
                </a:lnTo>
                <a:lnTo>
                  <a:pt x="612254" y="48348"/>
                </a:lnTo>
                <a:lnTo>
                  <a:pt x="612254" y="49688"/>
                </a:lnTo>
                <a:lnTo>
                  <a:pt x="631075" y="49688"/>
                </a:lnTo>
                <a:lnTo>
                  <a:pt x="631075" y="49266"/>
                </a:lnTo>
                <a:lnTo>
                  <a:pt x="649732" y="49266"/>
                </a:lnTo>
                <a:lnTo>
                  <a:pt x="649732" y="49998"/>
                </a:lnTo>
                <a:lnTo>
                  <a:pt x="668210" y="49998"/>
                </a:lnTo>
                <a:lnTo>
                  <a:pt x="668210" y="49130"/>
                </a:lnTo>
                <a:lnTo>
                  <a:pt x="686524" y="49130"/>
                </a:lnTo>
                <a:lnTo>
                  <a:pt x="686524" y="51592"/>
                </a:lnTo>
                <a:lnTo>
                  <a:pt x="704672" y="51592"/>
                </a:lnTo>
                <a:lnTo>
                  <a:pt x="704672" y="51758"/>
                </a:lnTo>
                <a:lnTo>
                  <a:pt x="722668" y="51758"/>
                </a:lnTo>
                <a:lnTo>
                  <a:pt x="722668" y="53225"/>
                </a:lnTo>
                <a:lnTo>
                  <a:pt x="740499" y="53225"/>
                </a:lnTo>
                <a:lnTo>
                  <a:pt x="740499" y="52261"/>
                </a:lnTo>
                <a:lnTo>
                  <a:pt x="758177" y="52261"/>
                </a:lnTo>
                <a:lnTo>
                  <a:pt x="758177" y="52275"/>
                </a:lnTo>
                <a:lnTo>
                  <a:pt x="775716" y="52275"/>
                </a:lnTo>
                <a:lnTo>
                  <a:pt x="775716" y="53419"/>
                </a:lnTo>
                <a:lnTo>
                  <a:pt x="793102" y="53419"/>
                </a:lnTo>
                <a:lnTo>
                  <a:pt x="793102" y="54561"/>
                </a:lnTo>
                <a:lnTo>
                  <a:pt x="810336" y="54561"/>
                </a:lnTo>
                <a:lnTo>
                  <a:pt x="810336" y="55089"/>
                </a:lnTo>
                <a:lnTo>
                  <a:pt x="827430" y="55089"/>
                </a:lnTo>
                <a:lnTo>
                  <a:pt x="827430" y="52952"/>
                </a:lnTo>
                <a:lnTo>
                  <a:pt x="844385" y="52952"/>
                </a:lnTo>
                <a:lnTo>
                  <a:pt x="844385" y="54617"/>
                </a:lnTo>
                <a:lnTo>
                  <a:pt x="861187" y="54617"/>
                </a:lnTo>
                <a:lnTo>
                  <a:pt x="861187" y="55342"/>
                </a:lnTo>
                <a:lnTo>
                  <a:pt x="877875" y="55342"/>
                </a:lnTo>
                <a:lnTo>
                  <a:pt x="877875" y="56063"/>
                </a:lnTo>
                <a:lnTo>
                  <a:pt x="894410" y="56063"/>
                </a:lnTo>
                <a:lnTo>
                  <a:pt x="894410" y="56854"/>
                </a:lnTo>
                <a:lnTo>
                  <a:pt x="910818" y="56854"/>
                </a:lnTo>
                <a:lnTo>
                  <a:pt x="910818" y="57182"/>
                </a:lnTo>
                <a:lnTo>
                  <a:pt x="927100" y="57182"/>
                </a:lnTo>
                <a:lnTo>
                  <a:pt x="927100" y="56716"/>
                </a:lnTo>
                <a:lnTo>
                  <a:pt x="943254" y="56716"/>
                </a:lnTo>
                <a:lnTo>
                  <a:pt x="943254" y="56948"/>
                </a:lnTo>
                <a:lnTo>
                  <a:pt x="959282" y="56948"/>
                </a:lnTo>
                <a:lnTo>
                  <a:pt x="959282" y="58166"/>
                </a:lnTo>
                <a:lnTo>
                  <a:pt x="975182" y="58166"/>
                </a:lnTo>
                <a:lnTo>
                  <a:pt x="975182" y="57195"/>
                </a:lnTo>
                <a:lnTo>
                  <a:pt x="990955" y="57195"/>
                </a:lnTo>
                <a:lnTo>
                  <a:pt x="990955" y="55935"/>
                </a:lnTo>
                <a:lnTo>
                  <a:pt x="1006615" y="55935"/>
                </a:lnTo>
                <a:lnTo>
                  <a:pt x="1006615" y="57985"/>
                </a:lnTo>
                <a:lnTo>
                  <a:pt x="1022147" y="57985"/>
                </a:lnTo>
                <a:lnTo>
                  <a:pt x="1022147" y="51237"/>
                </a:lnTo>
                <a:lnTo>
                  <a:pt x="1037577" y="51237"/>
                </a:lnTo>
                <a:lnTo>
                  <a:pt x="1037577" y="58462"/>
                </a:lnTo>
                <a:lnTo>
                  <a:pt x="1052881" y="58462"/>
                </a:lnTo>
                <a:lnTo>
                  <a:pt x="1052881" y="56809"/>
                </a:lnTo>
                <a:lnTo>
                  <a:pt x="1068070" y="56809"/>
                </a:lnTo>
                <a:lnTo>
                  <a:pt x="1068070" y="59308"/>
                </a:lnTo>
                <a:lnTo>
                  <a:pt x="1083158" y="59308"/>
                </a:lnTo>
                <a:lnTo>
                  <a:pt x="1083158" y="59227"/>
                </a:lnTo>
                <a:lnTo>
                  <a:pt x="1098131" y="59227"/>
                </a:lnTo>
                <a:lnTo>
                  <a:pt x="1098131" y="59055"/>
                </a:lnTo>
                <a:lnTo>
                  <a:pt x="1112990" y="59055"/>
                </a:lnTo>
                <a:lnTo>
                  <a:pt x="1112990" y="59514"/>
                </a:lnTo>
                <a:lnTo>
                  <a:pt x="1127747" y="59514"/>
                </a:lnTo>
                <a:lnTo>
                  <a:pt x="1127747" y="59728"/>
                </a:lnTo>
                <a:lnTo>
                  <a:pt x="1142403" y="59728"/>
                </a:lnTo>
                <a:lnTo>
                  <a:pt x="1142403" y="59767"/>
                </a:lnTo>
                <a:lnTo>
                  <a:pt x="1156944" y="59767"/>
                </a:lnTo>
                <a:lnTo>
                  <a:pt x="1156944" y="59748"/>
                </a:lnTo>
                <a:lnTo>
                  <a:pt x="1171397" y="59748"/>
                </a:lnTo>
                <a:lnTo>
                  <a:pt x="1171397" y="59815"/>
                </a:lnTo>
                <a:lnTo>
                  <a:pt x="1185735" y="59815"/>
                </a:lnTo>
                <a:lnTo>
                  <a:pt x="1185735" y="60127"/>
                </a:lnTo>
                <a:lnTo>
                  <a:pt x="1199985" y="60127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0" name="Freeform 4500"/>
          <p:cNvSpPr/>
          <p:nvPr/>
        </p:nvSpPr>
        <p:spPr>
          <a:xfrm rot="0" flipH="0" flipV="0">
            <a:off x="11239453" y="5819875"/>
            <a:ext cx="757344" cy="8106"/>
          </a:xfrm>
          <a:custGeom>
            <a:pathLst>
              <a:path w="742213" h="7945">
                <a:moveTo>
                  <a:pt x="0" y="3965"/>
                </a:moveTo>
                <a:lnTo>
                  <a:pt x="0" y="3988"/>
                </a:lnTo>
                <a:lnTo>
                  <a:pt x="14147" y="3988"/>
                </a:lnTo>
                <a:lnTo>
                  <a:pt x="14147" y="4662"/>
                </a:lnTo>
                <a:lnTo>
                  <a:pt x="28194" y="4662"/>
                </a:lnTo>
                <a:lnTo>
                  <a:pt x="28194" y="4360"/>
                </a:lnTo>
                <a:lnTo>
                  <a:pt x="42151" y="4360"/>
                </a:lnTo>
                <a:lnTo>
                  <a:pt x="42151" y="4732"/>
                </a:lnTo>
                <a:lnTo>
                  <a:pt x="56007" y="4732"/>
                </a:lnTo>
                <a:lnTo>
                  <a:pt x="56007" y="5108"/>
                </a:lnTo>
                <a:lnTo>
                  <a:pt x="69774" y="5108"/>
                </a:lnTo>
                <a:lnTo>
                  <a:pt x="69774" y="4675"/>
                </a:lnTo>
                <a:lnTo>
                  <a:pt x="83451" y="4675"/>
                </a:lnTo>
                <a:lnTo>
                  <a:pt x="83451" y="4970"/>
                </a:lnTo>
                <a:lnTo>
                  <a:pt x="97028" y="4970"/>
                </a:lnTo>
                <a:lnTo>
                  <a:pt x="110528" y="4970"/>
                </a:lnTo>
                <a:lnTo>
                  <a:pt x="110528" y="5562"/>
                </a:lnTo>
                <a:lnTo>
                  <a:pt x="123926" y="5562"/>
                </a:lnTo>
                <a:lnTo>
                  <a:pt x="123926" y="5445"/>
                </a:lnTo>
                <a:lnTo>
                  <a:pt x="137249" y="5445"/>
                </a:lnTo>
                <a:lnTo>
                  <a:pt x="137249" y="5503"/>
                </a:lnTo>
                <a:lnTo>
                  <a:pt x="150482" y="5503"/>
                </a:lnTo>
                <a:lnTo>
                  <a:pt x="150482" y="5551"/>
                </a:lnTo>
                <a:lnTo>
                  <a:pt x="163639" y="5551"/>
                </a:lnTo>
                <a:lnTo>
                  <a:pt x="163639" y="3507"/>
                </a:lnTo>
                <a:lnTo>
                  <a:pt x="176695" y="3507"/>
                </a:lnTo>
                <a:lnTo>
                  <a:pt x="176695" y="5844"/>
                </a:lnTo>
                <a:lnTo>
                  <a:pt x="189674" y="5844"/>
                </a:lnTo>
                <a:lnTo>
                  <a:pt x="189674" y="5951"/>
                </a:lnTo>
                <a:lnTo>
                  <a:pt x="202577" y="5951"/>
                </a:lnTo>
                <a:lnTo>
                  <a:pt x="202577" y="5915"/>
                </a:lnTo>
                <a:lnTo>
                  <a:pt x="215405" y="5915"/>
                </a:lnTo>
                <a:lnTo>
                  <a:pt x="215405" y="6212"/>
                </a:lnTo>
                <a:lnTo>
                  <a:pt x="228143" y="6212"/>
                </a:lnTo>
                <a:lnTo>
                  <a:pt x="228143" y="6125"/>
                </a:lnTo>
                <a:lnTo>
                  <a:pt x="240805" y="6125"/>
                </a:lnTo>
                <a:lnTo>
                  <a:pt x="240805" y="0"/>
                </a:lnTo>
                <a:lnTo>
                  <a:pt x="253390" y="0"/>
                </a:lnTo>
                <a:lnTo>
                  <a:pt x="253390" y="6522"/>
                </a:lnTo>
                <a:lnTo>
                  <a:pt x="265900" y="6522"/>
                </a:lnTo>
                <a:lnTo>
                  <a:pt x="265900" y="6221"/>
                </a:lnTo>
                <a:lnTo>
                  <a:pt x="278320" y="6221"/>
                </a:lnTo>
                <a:lnTo>
                  <a:pt x="278320" y="6157"/>
                </a:lnTo>
                <a:lnTo>
                  <a:pt x="290677" y="6157"/>
                </a:lnTo>
                <a:lnTo>
                  <a:pt x="290677" y="6283"/>
                </a:lnTo>
                <a:lnTo>
                  <a:pt x="302958" y="6283"/>
                </a:lnTo>
                <a:lnTo>
                  <a:pt x="302958" y="6176"/>
                </a:lnTo>
                <a:lnTo>
                  <a:pt x="315176" y="6176"/>
                </a:lnTo>
                <a:lnTo>
                  <a:pt x="315176" y="6688"/>
                </a:lnTo>
                <a:lnTo>
                  <a:pt x="327304" y="6688"/>
                </a:lnTo>
                <a:lnTo>
                  <a:pt x="327304" y="6410"/>
                </a:lnTo>
                <a:lnTo>
                  <a:pt x="339382" y="6410"/>
                </a:lnTo>
                <a:lnTo>
                  <a:pt x="339382" y="6847"/>
                </a:lnTo>
                <a:lnTo>
                  <a:pt x="351371" y="6847"/>
                </a:lnTo>
                <a:lnTo>
                  <a:pt x="351371" y="5582"/>
                </a:lnTo>
                <a:lnTo>
                  <a:pt x="363296" y="5582"/>
                </a:lnTo>
                <a:lnTo>
                  <a:pt x="363296" y="6821"/>
                </a:lnTo>
                <a:lnTo>
                  <a:pt x="375158" y="6821"/>
                </a:lnTo>
                <a:lnTo>
                  <a:pt x="375158" y="6646"/>
                </a:lnTo>
                <a:lnTo>
                  <a:pt x="386943" y="6646"/>
                </a:lnTo>
                <a:lnTo>
                  <a:pt x="386943" y="6795"/>
                </a:lnTo>
                <a:lnTo>
                  <a:pt x="398665" y="6795"/>
                </a:lnTo>
                <a:lnTo>
                  <a:pt x="398665" y="6919"/>
                </a:lnTo>
                <a:lnTo>
                  <a:pt x="410311" y="6919"/>
                </a:lnTo>
                <a:lnTo>
                  <a:pt x="410311" y="6824"/>
                </a:lnTo>
                <a:lnTo>
                  <a:pt x="421907" y="6824"/>
                </a:lnTo>
                <a:lnTo>
                  <a:pt x="421907" y="6802"/>
                </a:lnTo>
                <a:lnTo>
                  <a:pt x="433425" y="6802"/>
                </a:lnTo>
                <a:lnTo>
                  <a:pt x="433425" y="5973"/>
                </a:lnTo>
                <a:lnTo>
                  <a:pt x="444894" y="5973"/>
                </a:lnTo>
                <a:lnTo>
                  <a:pt x="444894" y="7111"/>
                </a:lnTo>
                <a:lnTo>
                  <a:pt x="456285" y="7111"/>
                </a:lnTo>
                <a:lnTo>
                  <a:pt x="456285" y="7124"/>
                </a:lnTo>
                <a:lnTo>
                  <a:pt x="467614" y="7124"/>
                </a:lnTo>
                <a:lnTo>
                  <a:pt x="467614" y="7200"/>
                </a:lnTo>
                <a:lnTo>
                  <a:pt x="478892" y="7200"/>
                </a:lnTo>
                <a:lnTo>
                  <a:pt x="478892" y="7262"/>
                </a:lnTo>
                <a:lnTo>
                  <a:pt x="490093" y="7262"/>
                </a:lnTo>
                <a:lnTo>
                  <a:pt x="490093" y="7263"/>
                </a:lnTo>
                <a:lnTo>
                  <a:pt x="501243" y="7263"/>
                </a:lnTo>
                <a:lnTo>
                  <a:pt x="501243" y="7161"/>
                </a:lnTo>
                <a:lnTo>
                  <a:pt x="512331" y="7161"/>
                </a:lnTo>
                <a:lnTo>
                  <a:pt x="512331" y="7441"/>
                </a:lnTo>
                <a:lnTo>
                  <a:pt x="523354" y="7441"/>
                </a:lnTo>
                <a:lnTo>
                  <a:pt x="523354" y="7352"/>
                </a:lnTo>
                <a:lnTo>
                  <a:pt x="534327" y="7352"/>
                </a:lnTo>
                <a:lnTo>
                  <a:pt x="534327" y="7258"/>
                </a:lnTo>
                <a:lnTo>
                  <a:pt x="545236" y="7258"/>
                </a:lnTo>
                <a:lnTo>
                  <a:pt x="545236" y="7411"/>
                </a:lnTo>
                <a:lnTo>
                  <a:pt x="556095" y="7411"/>
                </a:lnTo>
                <a:lnTo>
                  <a:pt x="556095" y="6825"/>
                </a:lnTo>
                <a:lnTo>
                  <a:pt x="566890" y="6825"/>
                </a:lnTo>
                <a:lnTo>
                  <a:pt x="566890" y="7464"/>
                </a:lnTo>
                <a:lnTo>
                  <a:pt x="577621" y="7464"/>
                </a:lnTo>
                <a:lnTo>
                  <a:pt x="577621" y="7449"/>
                </a:lnTo>
                <a:lnTo>
                  <a:pt x="588315" y="7449"/>
                </a:lnTo>
                <a:lnTo>
                  <a:pt x="588315" y="7442"/>
                </a:lnTo>
                <a:lnTo>
                  <a:pt x="598932" y="7442"/>
                </a:lnTo>
                <a:lnTo>
                  <a:pt x="598932" y="7517"/>
                </a:lnTo>
                <a:lnTo>
                  <a:pt x="609511" y="7517"/>
                </a:lnTo>
                <a:lnTo>
                  <a:pt x="609511" y="7663"/>
                </a:lnTo>
                <a:lnTo>
                  <a:pt x="620026" y="7663"/>
                </a:lnTo>
                <a:lnTo>
                  <a:pt x="620026" y="7583"/>
                </a:lnTo>
                <a:lnTo>
                  <a:pt x="630491" y="7583"/>
                </a:lnTo>
                <a:lnTo>
                  <a:pt x="630491" y="7630"/>
                </a:lnTo>
                <a:lnTo>
                  <a:pt x="640905" y="7630"/>
                </a:lnTo>
                <a:lnTo>
                  <a:pt x="640905" y="7625"/>
                </a:lnTo>
                <a:lnTo>
                  <a:pt x="651269" y="7625"/>
                </a:lnTo>
                <a:lnTo>
                  <a:pt x="651269" y="7605"/>
                </a:lnTo>
                <a:lnTo>
                  <a:pt x="661568" y="7605"/>
                </a:lnTo>
                <a:lnTo>
                  <a:pt x="661568" y="7727"/>
                </a:lnTo>
                <a:lnTo>
                  <a:pt x="671830" y="7727"/>
                </a:lnTo>
                <a:lnTo>
                  <a:pt x="671830" y="7660"/>
                </a:lnTo>
                <a:lnTo>
                  <a:pt x="682028" y="7660"/>
                </a:lnTo>
                <a:lnTo>
                  <a:pt x="682028" y="7610"/>
                </a:lnTo>
                <a:lnTo>
                  <a:pt x="692188" y="7610"/>
                </a:lnTo>
                <a:lnTo>
                  <a:pt x="692188" y="7886"/>
                </a:lnTo>
                <a:lnTo>
                  <a:pt x="702297" y="7886"/>
                </a:lnTo>
                <a:lnTo>
                  <a:pt x="702297" y="7883"/>
                </a:lnTo>
                <a:lnTo>
                  <a:pt x="712343" y="7883"/>
                </a:lnTo>
                <a:lnTo>
                  <a:pt x="712343" y="7878"/>
                </a:lnTo>
                <a:lnTo>
                  <a:pt x="722350" y="7878"/>
                </a:lnTo>
                <a:lnTo>
                  <a:pt x="722350" y="7945"/>
                </a:lnTo>
                <a:lnTo>
                  <a:pt x="732307" y="7945"/>
                </a:lnTo>
                <a:lnTo>
                  <a:pt x="732307" y="6871"/>
                </a:lnTo>
                <a:lnTo>
                  <a:pt x="742213" y="6871"/>
                </a:lnTo>
                <a:lnTo>
                  <a:pt x="742213" y="7788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1" name="Freeform 4501"/>
          <p:cNvSpPr/>
          <p:nvPr/>
        </p:nvSpPr>
        <p:spPr>
          <a:xfrm rot="0" flipH="0" flipV="0">
            <a:off x="11996798" y="5827701"/>
            <a:ext cx="562663" cy="918"/>
          </a:xfrm>
          <a:custGeom>
            <a:pathLst>
              <a:path w="551422" h="900">
                <a:moveTo>
                  <a:pt x="0" y="118"/>
                </a:moveTo>
                <a:lnTo>
                  <a:pt x="9868" y="118"/>
                </a:lnTo>
                <a:lnTo>
                  <a:pt x="9868" y="0"/>
                </a:lnTo>
                <a:lnTo>
                  <a:pt x="19685" y="0"/>
                </a:lnTo>
                <a:lnTo>
                  <a:pt x="19685" y="242"/>
                </a:lnTo>
                <a:lnTo>
                  <a:pt x="29451" y="242"/>
                </a:lnTo>
                <a:lnTo>
                  <a:pt x="29451" y="268"/>
                </a:lnTo>
                <a:lnTo>
                  <a:pt x="39167" y="268"/>
                </a:lnTo>
                <a:lnTo>
                  <a:pt x="39167" y="165"/>
                </a:lnTo>
                <a:lnTo>
                  <a:pt x="48844" y="165"/>
                </a:lnTo>
                <a:lnTo>
                  <a:pt x="48844" y="284"/>
                </a:lnTo>
                <a:lnTo>
                  <a:pt x="58471" y="284"/>
                </a:lnTo>
                <a:lnTo>
                  <a:pt x="58471" y="174"/>
                </a:lnTo>
                <a:lnTo>
                  <a:pt x="68060" y="174"/>
                </a:lnTo>
                <a:lnTo>
                  <a:pt x="68060" y="395"/>
                </a:lnTo>
                <a:lnTo>
                  <a:pt x="77597" y="395"/>
                </a:lnTo>
                <a:lnTo>
                  <a:pt x="77597" y="363"/>
                </a:lnTo>
                <a:lnTo>
                  <a:pt x="87097" y="363"/>
                </a:lnTo>
                <a:lnTo>
                  <a:pt x="87097" y="254"/>
                </a:lnTo>
                <a:lnTo>
                  <a:pt x="96546" y="254"/>
                </a:lnTo>
                <a:lnTo>
                  <a:pt x="96546" y="439"/>
                </a:lnTo>
                <a:lnTo>
                  <a:pt x="105956" y="439"/>
                </a:lnTo>
                <a:lnTo>
                  <a:pt x="105956" y="360"/>
                </a:lnTo>
                <a:lnTo>
                  <a:pt x="115329" y="360"/>
                </a:lnTo>
                <a:lnTo>
                  <a:pt x="115329" y="430"/>
                </a:lnTo>
                <a:lnTo>
                  <a:pt x="124651" y="430"/>
                </a:lnTo>
                <a:lnTo>
                  <a:pt x="124651" y="437"/>
                </a:lnTo>
                <a:lnTo>
                  <a:pt x="133935" y="437"/>
                </a:lnTo>
                <a:lnTo>
                  <a:pt x="133935" y="480"/>
                </a:lnTo>
                <a:lnTo>
                  <a:pt x="143167" y="480"/>
                </a:lnTo>
                <a:lnTo>
                  <a:pt x="143167" y="400"/>
                </a:lnTo>
                <a:lnTo>
                  <a:pt x="152362" y="400"/>
                </a:lnTo>
                <a:lnTo>
                  <a:pt x="152362" y="484"/>
                </a:lnTo>
                <a:lnTo>
                  <a:pt x="161519" y="484"/>
                </a:lnTo>
                <a:lnTo>
                  <a:pt x="161519" y="496"/>
                </a:lnTo>
                <a:lnTo>
                  <a:pt x="170637" y="496"/>
                </a:lnTo>
                <a:lnTo>
                  <a:pt x="170637" y="421"/>
                </a:lnTo>
                <a:lnTo>
                  <a:pt x="179718" y="421"/>
                </a:lnTo>
                <a:lnTo>
                  <a:pt x="179718" y="524"/>
                </a:lnTo>
                <a:lnTo>
                  <a:pt x="188747" y="524"/>
                </a:lnTo>
                <a:lnTo>
                  <a:pt x="188747" y="584"/>
                </a:lnTo>
                <a:lnTo>
                  <a:pt x="197752" y="584"/>
                </a:lnTo>
                <a:lnTo>
                  <a:pt x="197752" y="519"/>
                </a:lnTo>
                <a:lnTo>
                  <a:pt x="206705" y="519"/>
                </a:lnTo>
                <a:lnTo>
                  <a:pt x="206705" y="538"/>
                </a:lnTo>
                <a:lnTo>
                  <a:pt x="215621" y="538"/>
                </a:lnTo>
                <a:lnTo>
                  <a:pt x="215621" y="509"/>
                </a:lnTo>
                <a:lnTo>
                  <a:pt x="224511" y="509"/>
                </a:lnTo>
                <a:lnTo>
                  <a:pt x="224511" y="531"/>
                </a:lnTo>
                <a:lnTo>
                  <a:pt x="233350" y="531"/>
                </a:lnTo>
                <a:lnTo>
                  <a:pt x="233350" y="331"/>
                </a:lnTo>
                <a:lnTo>
                  <a:pt x="242151" y="331"/>
                </a:lnTo>
                <a:lnTo>
                  <a:pt x="242151" y="475"/>
                </a:lnTo>
                <a:lnTo>
                  <a:pt x="250914" y="475"/>
                </a:lnTo>
                <a:lnTo>
                  <a:pt x="250914" y="575"/>
                </a:lnTo>
                <a:lnTo>
                  <a:pt x="259639" y="575"/>
                </a:lnTo>
                <a:lnTo>
                  <a:pt x="259639" y="661"/>
                </a:lnTo>
                <a:lnTo>
                  <a:pt x="268338" y="661"/>
                </a:lnTo>
                <a:lnTo>
                  <a:pt x="268338" y="479"/>
                </a:lnTo>
                <a:lnTo>
                  <a:pt x="276987" y="479"/>
                </a:lnTo>
                <a:lnTo>
                  <a:pt x="276987" y="584"/>
                </a:lnTo>
                <a:lnTo>
                  <a:pt x="285610" y="584"/>
                </a:lnTo>
                <a:lnTo>
                  <a:pt x="285610" y="616"/>
                </a:lnTo>
                <a:lnTo>
                  <a:pt x="294196" y="616"/>
                </a:lnTo>
                <a:lnTo>
                  <a:pt x="294196" y="607"/>
                </a:lnTo>
                <a:lnTo>
                  <a:pt x="302742" y="607"/>
                </a:lnTo>
                <a:lnTo>
                  <a:pt x="302742" y="721"/>
                </a:lnTo>
                <a:lnTo>
                  <a:pt x="311252" y="721"/>
                </a:lnTo>
                <a:lnTo>
                  <a:pt x="311252" y="672"/>
                </a:lnTo>
                <a:lnTo>
                  <a:pt x="319723" y="672"/>
                </a:lnTo>
                <a:lnTo>
                  <a:pt x="319723" y="697"/>
                </a:lnTo>
                <a:lnTo>
                  <a:pt x="328168" y="697"/>
                </a:lnTo>
                <a:lnTo>
                  <a:pt x="328168" y="687"/>
                </a:lnTo>
                <a:lnTo>
                  <a:pt x="336575" y="687"/>
                </a:lnTo>
                <a:lnTo>
                  <a:pt x="336575" y="734"/>
                </a:lnTo>
                <a:lnTo>
                  <a:pt x="344945" y="734"/>
                </a:lnTo>
                <a:lnTo>
                  <a:pt x="344945" y="614"/>
                </a:lnTo>
                <a:lnTo>
                  <a:pt x="353276" y="614"/>
                </a:lnTo>
                <a:lnTo>
                  <a:pt x="353276" y="801"/>
                </a:lnTo>
                <a:lnTo>
                  <a:pt x="361582" y="801"/>
                </a:lnTo>
                <a:lnTo>
                  <a:pt x="361582" y="736"/>
                </a:lnTo>
                <a:lnTo>
                  <a:pt x="369862" y="736"/>
                </a:lnTo>
                <a:lnTo>
                  <a:pt x="369862" y="694"/>
                </a:lnTo>
                <a:lnTo>
                  <a:pt x="378092" y="694"/>
                </a:lnTo>
                <a:lnTo>
                  <a:pt x="378092" y="707"/>
                </a:lnTo>
                <a:lnTo>
                  <a:pt x="386296" y="707"/>
                </a:lnTo>
                <a:lnTo>
                  <a:pt x="386296" y="639"/>
                </a:lnTo>
                <a:lnTo>
                  <a:pt x="394475" y="639"/>
                </a:lnTo>
                <a:lnTo>
                  <a:pt x="394475" y="726"/>
                </a:lnTo>
                <a:lnTo>
                  <a:pt x="402615" y="726"/>
                </a:lnTo>
                <a:lnTo>
                  <a:pt x="402615" y="820"/>
                </a:lnTo>
                <a:lnTo>
                  <a:pt x="410718" y="820"/>
                </a:lnTo>
                <a:lnTo>
                  <a:pt x="410718" y="800"/>
                </a:lnTo>
                <a:lnTo>
                  <a:pt x="418795" y="800"/>
                </a:lnTo>
                <a:lnTo>
                  <a:pt x="418795" y="767"/>
                </a:lnTo>
                <a:lnTo>
                  <a:pt x="426834" y="767"/>
                </a:lnTo>
                <a:lnTo>
                  <a:pt x="426834" y="810"/>
                </a:lnTo>
                <a:lnTo>
                  <a:pt x="434848" y="810"/>
                </a:lnTo>
                <a:lnTo>
                  <a:pt x="434848" y="820"/>
                </a:lnTo>
                <a:lnTo>
                  <a:pt x="442836" y="820"/>
                </a:lnTo>
                <a:lnTo>
                  <a:pt x="442836" y="861"/>
                </a:lnTo>
                <a:lnTo>
                  <a:pt x="450787" y="861"/>
                </a:lnTo>
                <a:lnTo>
                  <a:pt x="450787" y="818"/>
                </a:lnTo>
                <a:lnTo>
                  <a:pt x="458699" y="818"/>
                </a:lnTo>
                <a:lnTo>
                  <a:pt x="458699" y="844"/>
                </a:lnTo>
                <a:lnTo>
                  <a:pt x="466585" y="844"/>
                </a:lnTo>
                <a:lnTo>
                  <a:pt x="466585" y="834"/>
                </a:lnTo>
                <a:lnTo>
                  <a:pt x="474447" y="834"/>
                </a:lnTo>
                <a:lnTo>
                  <a:pt x="474447" y="839"/>
                </a:lnTo>
                <a:lnTo>
                  <a:pt x="482283" y="839"/>
                </a:lnTo>
                <a:lnTo>
                  <a:pt x="482283" y="847"/>
                </a:lnTo>
                <a:lnTo>
                  <a:pt x="490081" y="847"/>
                </a:lnTo>
                <a:lnTo>
                  <a:pt x="490081" y="804"/>
                </a:lnTo>
                <a:lnTo>
                  <a:pt x="497853" y="804"/>
                </a:lnTo>
                <a:lnTo>
                  <a:pt x="497853" y="900"/>
                </a:lnTo>
                <a:lnTo>
                  <a:pt x="505587" y="900"/>
                </a:lnTo>
                <a:lnTo>
                  <a:pt x="505587" y="885"/>
                </a:lnTo>
                <a:lnTo>
                  <a:pt x="513296" y="885"/>
                </a:lnTo>
                <a:lnTo>
                  <a:pt x="513296" y="792"/>
                </a:lnTo>
                <a:lnTo>
                  <a:pt x="520980" y="792"/>
                </a:lnTo>
                <a:lnTo>
                  <a:pt x="520980" y="881"/>
                </a:lnTo>
                <a:lnTo>
                  <a:pt x="528638" y="881"/>
                </a:lnTo>
                <a:lnTo>
                  <a:pt x="528638" y="843"/>
                </a:lnTo>
                <a:lnTo>
                  <a:pt x="536258" y="843"/>
                </a:lnTo>
                <a:lnTo>
                  <a:pt x="536258" y="810"/>
                </a:lnTo>
                <a:lnTo>
                  <a:pt x="543853" y="810"/>
                </a:lnTo>
                <a:lnTo>
                  <a:pt x="543853" y="853"/>
                </a:lnTo>
                <a:lnTo>
                  <a:pt x="551422" y="853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2" name="Freeform 4502"/>
          <p:cNvSpPr/>
          <p:nvPr/>
        </p:nvSpPr>
        <p:spPr>
          <a:xfrm rot="0" flipH="0" flipV="0">
            <a:off x="12559462" y="5828521"/>
            <a:ext cx="212408" cy="542"/>
          </a:xfrm>
          <a:custGeom>
            <a:pathLst>
              <a:path w="208165" h="532">
                <a:moveTo>
                  <a:pt x="0" y="49"/>
                </a:moveTo>
                <a:lnTo>
                  <a:pt x="0" y="87"/>
                </a:lnTo>
                <a:lnTo>
                  <a:pt x="7544" y="87"/>
                </a:lnTo>
                <a:lnTo>
                  <a:pt x="7544" y="532"/>
                </a:lnTo>
                <a:lnTo>
                  <a:pt x="15062" y="532"/>
                </a:lnTo>
                <a:lnTo>
                  <a:pt x="15062" y="52"/>
                </a:lnTo>
                <a:lnTo>
                  <a:pt x="22542" y="52"/>
                </a:lnTo>
                <a:lnTo>
                  <a:pt x="22542" y="532"/>
                </a:lnTo>
                <a:lnTo>
                  <a:pt x="30010" y="532"/>
                </a:lnTo>
                <a:lnTo>
                  <a:pt x="30010" y="76"/>
                </a:lnTo>
                <a:lnTo>
                  <a:pt x="37439" y="76"/>
                </a:lnTo>
                <a:lnTo>
                  <a:pt x="37439" y="96"/>
                </a:lnTo>
                <a:lnTo>
                  <a:pt x="44843" y="96"/>
                </a:lnTo>
                <a:lnTo>
                  <a:pt x="44843" y="532"/>
                </a:lnTo>
                <a:lnTo>
                  <a:pt x="52222" y="532"/>
                </a:lnTo>
                <a:lnTo>
                  <a:pt x="59575" y="532"/>
                </a:lnTo>
                <a:lnTo>
                  <a:pt x="59575" y="0"/>
                </a:lnTo>
                <a:lnTo>
                  <a:pt x="66890" y="0"/>
                </a:lnTo>
                <a:lnTo>
                  <a:pt x="66890" y="78"/>
                </a:lnTo>
                <a:lnTo>
                  <a:pt x="74193" y="78"/>
                </a:lnTo>
                <a:lnTo>
                  <a:pt x="74193" y="532"/>
                </a:lnTo>
                <a:lnTo>
                  <a:pt x="81470" y="532"/>
                </a:lnTo>
                <a:lnTo>
                  <a:pt x="88722" y="532"/>
                </a:lnTo>
                <a:lnTo>
                  <a:pt x="95935" y="532"/>
                </a:lnTo>
                <a:lnTo>
                  <a:pt x="103136" y="532"/>
                </a:lnTo>
                <a:lnTo>
                  <a:pt x="110312" y="532"/>
                </a:lnTo>
                <a:lnTo>
                  <a:pt x="117462" y="532"/>
                </a:lnTo>
                <a:lnTo>
                  <a:pt x="124574" y="532"/>
                </a:lnTo>
                <a:lnTo>
                  <a:pt x="131673" y="532"/>
                </a:lnTo>
                <a:lnTo>
                  <a:pt x="138747" y="532"/>
                </a:lnTo>
                <a:lnTo>
                  <a:pt x="145796" y="532"/>
                </a:lnTo>
                <a:lnTo>
                  <a:pt x="152818" y="532"/>
                </a:lnTo>
                <a:lnTo>
                  <a:pt x="159816" y="532"/>
                </a:lnTo>
                <a:lnTo>
                  <a:pt x="166801" y="532"/>
                </a:lnTo>
                <a:lnTo>
                  <a:pt x="173748" y="532"/>
                </a:lnTo>
                <a:lnTo>
                  <a:pt x="173748" y="78"/>
                </a:lnTo>
                <a:lnTo>
                  <a:pt x="180683" y="78"/>
                </a:lnTo>
                <a:lnTo>
                  <a:pt x="180683" y="532"/>
                </a:lnTo>
                <a:lnTo>
                  <a:pt x="187592" y="532"/>
                </a:lnTo>
                <a:lnTo>
                  <a:pt x="194475" y="532"/>
                </a:lnTo>
                <a:lnTo>
                  <a:pt x="201333" y="532"/>
                </a:lnTo>
                <a:lnTo>
                  <a:pt x="208165" y="532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3" name="Freeform 4503"/>
          <p:cNvSpPr/>
          <p:nvPr/>
        </p:nvSpPr>
        <p:spPr>
          <a:xfrm rot="0" flipH="0" flipV="0">
            <a:off x="6820978" y="5676935"/>
            <a:ext cx="5950891" cy="152129"/>
          </a:xfrm>
          <a:custGeom>
            <a:pathLst>
              <a:path w="5950891" h="152129">
                <a:moveTo>
                  <a:pt x="0" y="152129"/>
                </a:moveTo>
                <a:lnTo>
                  <a:pt x="0" y="152087"/>
                </a:lnTo>
                <a:lnTo>
                  <a:pt x="116305" y="152087"/>
                </a:lnTo>
                <a:lnTo>
                  <a:pt x="116305" y="151931"/>
                </a:lnTo>
                <a:lnTo>
                  <a:pt x="226487" y="151931"/>
                </a:lnTo>
                <a:lnTo>
                  <a:pt x="226487" y="151236"/>
                </a:lnTo>
                <a:lnTo>
                  <a:pt x="331155" y="151236"/>
                </a:lnTo>
                <a:lnTo>
                  <a:pt x="331155" y="149080"/>
                </a:lnTo>
                <a:lnTo>
                  <a:pt x="430849" y="149080"/>
                </a:lnTo>
                <a:lnTo>
                  <a:pt x="430849" y="144174"/>
                </a:lnTo>
                <a:lnTo>
                  <a:pt x="525993" y="144174"/>
                </a:lnTo>
                <a:lnTo>
                  <a:pt x="525993" y="135264"/>
                </a:lnTo>
                <a:lnTo>
                  <a:pt x="617016" y="135264"/>
                </a:lnTo>
                <a:lnTo>
                  <a:pt x="617016" y="121186"/>
                </a:lnTo>
                <a:lnTo>
                  <a:pt x="704229" y="121186"/>
                </a:lnTo>
                <a:lnTo>
                  <a:pt x="704229" y="102133"/>
                </a:lnTo>
                <a:lnTo>
                  <a:pt x="787970" y="102133"/>
                </a:lnTo>
                <a:lnTo>
                  <a:pt x="787970" y="80273"/>
                </a:lnTo>
                <a:lnTo>
                  <a:pt x="868470" y="80273"/>
                </a:lnTo>
                <a:lnTo>
                  <a:pt x="868470" y="57886"/>
                </a:lnTo>
                <a:lnTo>
                  <a:pt x="946004" y="57886"/>
                </a:lnTo>
                <a:lnTo>
                  <a:pt x="946004" y="37295"/>
                </a:lnTo>
                <a:lnTo>
                  <a:pt x="1020764" y="37295"/>
                </a:lnTo>
                <a:lnTo>
                  <a:pt x="1020764" y="20563"/>
                </a:lnTo>
                <a:lnTo>
                  <a:pt x="1092931" y="20563"/>
                </a:lnTo>
                <a:lnTo>
                  <a:pt x="1092931" y="9549"/>
                </a:lnTo>
                <a:lnTo>
                  <a:pt x="1162716" y="9549"/>
                </a:lnTo>
                <a:lnTo>
                  <a:pt x="1162716" y="2215"/>
                </a:lnTo>
                <a:lnTo>
                  <a:pt x="1230231" y="2215"/>
                </a:lnTo>
                <a:lnTo>
                  <a:pt x="1230231" y="0"/>
                </a:lnTo>
                <a:lnTo>
                  <a:pt x="1295649" y="0"/>
                </a:lnTo>
                <a:lnTo>
                  <a:pt x="1295649" y="834"/>
                </a:lnTo>
                <a:lnTo>
                  <a:pt x="1359069" y="834"/>
                </a:lnTo>
                <a:lnTo>
                  <a:pt x="1359069" y="4516"/>
                </a:lnTo>
                <a:lnTo>
                  <a:pt x="1420637" y="4516"/>
                </a:lnTo>
                <a:lnTo>
                  <a:pt x="1420637" y="9108"/>
                </a:lnTo>
                <a:lnTo>
                  <a:pt x="1480443" y="9108"/>
                </a:lnTo>
                <a:lnTo>
                  <a:pt x="1480443" y="16802"/>
                </a:lnTo>
                <a:lnTo>
                  <a:pt x="1538576" y="16802"/>
                </a:lnTo>
                <a:lnTo>
                  <a:pt x="1538576" y="24595"/>
                </a:lnTo>
                <a:lnTo>
                  <a:pt x="1595154" y="24595"/>
                </a:lnTo>
                <a:lnTo>
                  <a:pt x="1595154" y="32861"/>
                </a:lnTo>
                <a:lnTo>
                  <a:pt x="1650230" y="32861"/>
                </a:lnTo>
                <a:lnTo>
                  <a:pt x="1650230" y="40410"/>
                </a:lnTo>
                <a:lnTo>
                  <a:pt x="1703905" y="40410"/>
                </a:lnTo>
                <a:lnTo>
                  <a:pt x="1703905" y="47644"/>
                </a:lnTo>
                <a:lnTo>
                  <a:pt x="1756233" y="47644"/>
                </a:lnTo>
                <a:lnTo>
                  <a:pt x="1756233" y="55778"/>
                </a:lnTo>
                <a:lnTo>
                  <a:pt x="1807279" y="55778"/>
                </a:lnTo>
                <a:lnTo>
                  <a:pt x="1807279" y="62752"/>
                </a:lnTo>
                <a:lnTo>
                  <a:pt x="1857120" y="62752"/>
                </a:lnTo>
                <a:lnTo>
                  <a:pt x="1857120" y="69081"/>
                </a:lnTo>
                <a:lnTo>
                  <a:pt x="1905792" y="69081"/>
                </a:lnTo>
                <a:lnTo>
                  <a:pt x="1905792" y="75361"/>
                </a:lnTo>
                <a:lnTo>
                  <a:pt x="1953365" y="75361"/>
                </a:lnTo>
                <a:lnTo>
                  <a:pt x="1953365" y="80565"/>
                </a:lnTo>
                <a:lnTo>
                  <a:pt x="1999874" y="80565"/>
                </a:lnTo>
                <a:lnTo>
                  <a:pt x="1999874" y="86150"/>
                </a:lnTo>
                <a:lnTo>
                  <a:pt x="2045373" y="86150"/>
                </a:lnTo>
                <a:lnTo>
                  <a:pt x="2045373" y="90679"/>
                </a:lnTo>
                <a:lnTo>
                  <a:pt x="2089913" y="90679"/>
                </a:lnTo>
                <a:lnTo>
                  <a:pt x="2089913" y="95243"/>
                </a:lnTo>
                <a:lnTo>
                  <a:pt x="2133520" y="95243"/>
                </a:lnTo>
                <a:lnTo>
                  <a:pt x="2133520" y="99752"/>
                </a:lnTo>
                <a:lnTo>
                  <a:pt x="2176232" y="99752"/>
                </a:lnTo>
                <a:lnTo>
                  <a:pt x="2176232" y="103256"/>
                </a:lnTo>
                <a:lnTo>
                  <a:pt x="2218089" y="103256"/>
                </a:lnTo>
                <a:lnTo>
                  <a:pt x="2218089" y="106294"/>
                </a:lnTo>
                <a:lnTo>
                  <a:pt x="2259130" y="106294"/>
                </a:lnTo>
                <a:lnTo>
                  <a:pt x="2259130" y="109356"/>
                </a:lnTo>
                <a:lnTo>
                  <a:pt x="2299380" y="109356"/>
                </a:lnTo>
                <a:lnTo>
                  <a:pt x="2299380" y="112821"/>
                </a:lnTo>
                <a:lnTo>
                  <a:pt x="2338879" y="112821"/>
                </a:lnTo>
                <a:lnTo>
                  <a:pt x="2338879" y="115051"/>
                </a:lnTo>
                <a:lnTo>
                  <a:pt x="2377639" y="115051"/>
                </a:lnTo>
                <a:lnTo>
                  <a:pt x="2377639" y="117923"/>
                </a:lnTo>
                <a:lnTo>
                  <a:pt x="2415700" y="117923"/>
                </a:lnTo>
                <a:lnTo>
                  <a:pt x="2415700" y="119743"/>
                </a:lnTo>
                <a:lnTo>
                  <a:pt x="2453073" y="119743"/>
                </a:lnTo>
                <a:lnTo>
                  <a:pt x="2453073" y="121682"/>
                </a:lnTo>
                <a:lnTo>
                  <a:pt x="2489787" y="121682"/>
                </a:lnTo>
                <a:lnTo>
                  <a:pt x="2489787" y="123780"/>
                </a:lnTo>
                <a:lnTo>
                  <a:pt x="2525876" y="123780"/>
                </a:lnTo>
                <a:lnTo>
                  <a:pt x="2525876" y="125406"/>
                </a:lnTo>
                <a:lnTo>
                  <a:pt x="2561357" y="125406"/>
                </a:lnTo>
                <a:lnTo>
                  <a:pt x="2561357" y="127214"/>
                </a:lnTo>
                <a:lnTo>
                  <a:pt x="2596230" y="127214"/>
                </a:lnTo>
                <a:lnTo>
                  <a:pt x="2596230" y="128026"/>
                </a:lnTo>
                <a:lnTo>
                  <a:pt x="2630545" y="128026"/>
                </a:lnTo>
                <a:lnTo>
                  <a:pt x="2630545" y="129743"/>
                </a:lnTo>
                <a:lnTo>
                  <a:pt x="2664304" y="129743"/>
                </a:lnTo>
                <a:lnTo>
                  <a:pt x="2664304" y="131156"/>
                </a:lnTo>
                <a:lnTo>
                  <a:pt x="2697530" y="131156"/>
                </a:lnTo>
                <a:lnTo>
                  <a:pt x="2697530" y="131978"/>
                </a:lnTo>
                <a:lnTo>
                  <a:pt x="2730238" y="131978"/>
                </a:lnTo>
                <a:lnTo>
                  <a:pt x="2730238" y="133063"/>
                </a:lnTo>
                <a:lnTo>
                  <a:pt x="2762429" y="133063"/>
                </a:lnTo>
                <a:lnTo>
                  <a:pt x="2762429" y="133996"/>
                </a:lnTo>
                <a:lnTo>
                  <a:pt x="2794152" y="133996"/>
                </a:lnTo>
                <a:lnTo>
                  <a:pt x="2794152" y="134890"/>
                </a:lnTo>
                <a:lnTo>
                  <a:pt x="2825383" y="134890"/>
                </a:lnTo>
                <a:lnTo>
                  <a:pt x="2825383" y="135745"/>
                </a:lnTo>
                <a:lnTo>
                  <a:pt x="2856160" y="135745"/>
                </a:lnTo>
                <a:lnTo>
                  <a:pt x="2856160" y="136732"/>
                </a:lnTo>
                <a:lnTo>
                  <a:pt x="2886498" y="136732"/>
                </a:lnTo>
                <a:lnTo>
                  <a:pt x="2886498" y="137604"/>
                </a:lnTo>
                <a:lnTo>
                  <a:pt x="2916406" y="137604"/>
                </a:lnTo>
                <a:lnTo>
                  <a:pt x="2916406" y="138104"/>
                </a:lnTo>
                <a:lnTo>
                  <a:pt x="2945875" y="138104"/>
                </a:lnTo>
                <a:lnTo>
                  <a:pt x="2945875" y="138973"/>
                </a:lnTo>
                <a:lnTo>
                  <a:pt x="2974955" y="138973"/>
                </a:lnTo>
                <a:lnTo>
                  <a:pt x="2974955" y="139157"/>
                </a:lnTo>
                <a:lnTo>
                  <a:pt x="3003619" y="139157"/>
                </a:lnTo>
                <a:lnTo>
                  <a:pt x="3003619" y="139883"/>
                </a:lnTo>
                <a:lnTo>
                  <a:pt x="3031908" y="139883"/>
                </a:lnTo>
                <a:lnTo>
                  <a:pt x="3031908" y="140485"/>
                </a:lnTo>
                <a:lnTo>
                  <a:pt x="3059809" y="140485"/>
                </a:lnTo>
                <a:lnTo>
                  <a:pt x="3059809" y="140831"/>
                </a:lnTo>
                <a:lnTo>
                  <a:pt x="3087347" y="140831"/>
                </a:lnTo>
                <a:lnTo>
                  <a:pt x="3087347" y="141450"/>
                </a:lnTo>
                <a:lnTo>
                  <a:pt x="3114535" y="141450"/>
                </a:lnTo>
                <a:lnTo>
                  <a:pt x="3114535" y="141827"/>
                </a:lnTo>
                <a:lnTo>
                  <a:pt x="3141372" y="141827"/>
                </a:lnTo>
                <a:lnTo>
                  <a:pt x="3141372" y="142279"/>
                </a:lnTo>
                <a:lnTo>
                  <a:pt x="3167861" y="142279"/>
                </a:lnTo>
                <a:lnTo>
                  <a:pt x="3167861" y="142743"/>
                </a:lnTo>
                <a:lnTo>
                  <a:pt x="3194024" y="142743"/>
                </a:lnTo>
                <a:lnTo>
                  <a:pt x="3194024" y="142974"/>
                </a:lnTo>
                <a:lnTo>
                  <a:pt x="3219865" y="142974"/>
                </a:lnTo>
                <a:lnTo>
                  <a:pt x="3219865" y="143402"/>
                </a:lnTo>
                <a:lnTo>
                  <a:pt x="3245395" y="143402"/>
                </a:lnTo>
                <a:lnTo>
                  <a:pt x="3245395" y="143968"/>
                </a:lnTo>
                <a:lnTo>
                  <a:pt x="3270599" y="143968"/>
                </a:lnTo>
                <a:lnTo>
                  <a:pt x="3270599" y="143869"/>
                </a:lnTo>
                <a:lnTo>
                  <a:pt x="3295519" y="143869"/>
                </a:lnTo>
                <a:lnTo>
                  <a:pt x="3295519" y="144381"/>
                </a:lnTo>
                <a:lnTo>
                  <a:pt x="3320142" y="144381"/>
                </a:lnTo>
                <a:lnTo>
                  <a:pt x="3320142" y="144806"/>
                </a:lnTo>
                <a:lnTo>
                  <a:pt x="3344478" y="144806"/>
                </a:lnTo>
                <a:lnTo>
                  <a:pt x="3344478" y="144904"/>
                </a:lnTo>
                <a:lnTo>
                  <a:pt x="3368543" y="144904"/>
                </a:lnTo>
                <a:lnTo>
                  <a:pt x="3368543" y="145395"/>
                </a:lnTo>
                <a:lnTo>
                  <a:pt x="3392322" y="145395"/>
                </a:lnTo>
                <a:lnTo>
                  <a:pt x="3392322" y="145425"/>
                </a:lnTo>
                <a:lnTo>
                  <a:pt x="3415842" y="145425"/>
                </a:lnTo>
                <a:lnTo>
                  <a:pt x="3415842" y="145681"/>
                </a:lnTo>
                <a:lnTo>
                  <a:pt x="3439104" y="145681"/>
                </a:lnTo>
                <a:lnTo>
                  <a:pt x="3439104" y="145882"/>
                </a:lnTo>
                <a:lnTo>
                  <a:pt x="3462093" y="145882"/>
                </a:lnTo>
                <a:lnTo>
                  <a:pt x="3462093" y="146093"/>
                </a:lnTo>
                <a:lnTo>
                  <a:pt x="3484849" y="146093"/>
                </a:lnTo>
                <a:lnTo>
                  <a:pt x="3484849" y="146238"/>
                </a:lnTo>
                <a:lnTo>
                  <a:pt x="3507359" y="146238"/>
                </a:lnTo>
                <a:lnTo>
                  <a:pt x="3507359" y="146560"/>
                </a:lnTo>
                <a:lnTo>
                  <a:pt x="3529621" y="146560"/>
                </a:lnTo>
                <a:lnTo>
                  <a:pt x="3529621" y="146624"/>
                </a:lnTo>
                <a:lnTo>
                  <a:pt x="3551653" y="146624"/>
                </a:lnTo>
                <a:lnTo>
                  <a:pt x="3551653" y="146921"/>
                </a:lnTo>
                <a:lnTo>
                  <a:pt x="3573450" y="146921"/>
                </a:lnTo>
                <a:lnTo>
                  <a:pt x="3573450" y="147113"/>
                </a:lnTo>
                <a:lnTo>
                  <a:pt x="3595025" y="147113"/>
                </a:lnTo>
                <a:lnTo>
                  <a:pt x="3595025" y="147072"/>
                </a:lnTo>
                <a:lnTo>
                  <a:pt x="3616394" y="147072"/>
                </a:lnTo>
                <a:lnTo>
                  <a:pt x="3616394" y="147322"/>
                </a:lnTo>
                <a:lnTo>
                  <a:pt x="3637531" y="147322"/>
                </a:lnTo>
                <a:lnTo>
                  <a:pt x="3637531" y="147425"/>
                </a:lnTo>
                <a:lnTo>
                  <a:pt x="3658459" y="147425"/>
                </a:lnTo>
                <a:lnTo>
                  <a:pt x="3658459" y="147482"/>
                </a:lnTo>
                <a:lnTo>
                  <a:pt x="3679181" y="147482"/>
                </a:lnTo>
                <a:lnTo>
                  <a:pt x="3679181" y="147705"/>
                </a:lnTo>
                <a:lnTo>
                  <a:pt x="3699708" y="147705"/>
                </a:lnTo>
                <a:lnTo>
                  <a:pt x="3699708" y="147908"/>
                </a:lnTo>
                <a:lnTo>
                  <a:pt x="3720027" y="147908"/>
                </a:lnTo>
                <a:lnTo>
                  <a:pt x="3720027" y="147898"/>
                </a:lnTo>
                <a:lnTo>
                  <a:pt x="3740152" y="147898"/>
                </a:lnTo>
                <a:lnTo>
                  <a:pt x="3740152" y="148139"/>
                </a:lnTo>
                <a:lnTo>
                  <a:pt x="3760083" y="148139"/>
                </a:lnTo>
                <a:lnTo>
                  <a:pt x="3760083" y="148191"/>
                </a:lnTo>
                <a:lnTo>
                  <a:pt x="3779832" y="148191"/>
                </a:lnTo>
                <a:lnTo>
                  <a:pt x="3779832" y="148265"/>
                </a:lnTo>
                <a:lnTo>
                  <a:pt x="3799388" y="148265"/>
                </a:lnTo>
                <a:lnTo>
                  <a:pt x="3799388" y="148380"/>
                </a:lnTo>
                <a:lnTo>
                  <a:pt x="3818761" y="148380"/>
                </a:lnTo>
                <a:lnTo>
                  <a:pt x="3818761" y="148519"/>
                </a:lnTo>
                <a:lnTo>
                  <a:pt x="3837966" y="148519"/>
                </a:lnTo>
                <a:lnTo>
                  <a:pt x="3837966" y="148592"/>
                </a:lnTo>
                <a:lnTo>
                  <a:pt x="3857002" y="148592"/>
                </a:lnTo>
                <a:lnTo>
                  <a:pt x="3857002" y="148685"/>
                </a:lnTo>
                <a:lnTo>
                  <a:pt x="3875858" y="148685"/>
                </a:lnTo>
                <a:lnTo>
                  <a:pt x="3875858" y="148751"/>
                </a:lnTo>
                <a:lnTo>
                  <a:pt x="3894545" y="148751"/>
                </a:lnTo>
                <a:lnTo>
                  <a:pt x="3894545" y="148831"/>
                </a:lnTo>
                <a:lnTo>
                  <a:pt x="3913062" y="148831"/>
                </a:lnTo>
                <a:lnTo>
                  <a:pt x="3913062" y="148905"/>
                </a:lnTo>
                <a:lnTo>
                  <a:pt x="3931426" y="148905"/>
                </a:lnTo>
                <a:lnTo>
                  <a:pt x="3931426" y="149049"/>
                </a:lnTo>
                <a:lnTo>
                  <a:pt x="3949620" y="149049"/>
                </a:lnTo>
                <a:lnTo>
                  <a:pt x="3949620" y="149077"/>
                </a:lnTo>
                <a:lnTo>
                  <a:pt x="3967659" y="149077"/>
                </a:lnTo>
                <a:lnTo>
                  <a:pt x="3967659" y="149156"/>
                </a:lnTo>
                <a:lnTo>
                  <a:pt x="3985556" y="149156"/>
                </a:lnTo>
                <a:lnTo>
                  <a:pt x="3985556" y="149309"/>
                </a:lnTo>
                <a:lnTo>
                  <a:pt x="4003296" y="149309"/>
                </a:lnTo>
                <a:lnTo>
                  <a:pt x="4003296" y="149256"/>
                </a:lnTo>
                <a:lnTo>
                  <a:pt x="4020881" y="149256"/>
                </a:lnTo>
                <a:lnTo>
                  <a:pt x="4020881" y="149370"/>
                </a:lnTo>
                <a:lnTo>
                  <a:pt x="4038324" y="149370"/>
                </a:lnTo>
                <a:lnTo>
                  <a:pt x="4038324" y="149309"/>
                </a:lnTo>
                <a:lnTo>
                  <a:pt x="4055624" y="149309"/>
                </a:lnTo>
                <a:lnTo>
                  <a:pt x="4055624" y="149461"/>
                </a:lnTo>
                <a:lnTo>
                  <a:pt x="4072769" y="149461"/>
                </a:lnTo>
                <a:lnTo>
                  <a:pt x="4072769" y="149613"/>
                </a:lnTo>
                <a:lnTo>
                  <a:pt x="4089797" y="149613"/>
                </a:lnTo>
                <a:lnTo>
                  <a:pt x="4089797" y="149571"/>
                </a:lnTo>
                <a:lnTo>
                  <a:pt x="4106669" y="149571"/>
                </a:lnTo>
                <a:lnTo>
                  <a:pt x="4106669" y="149754"/>
                </a:lnTo>
                <a:lnTo>
                  <a:pt x="4123412" y="149754"/>
                </a:lnTo>
                <a:lnTo>
                  <a:pt x="4123412" y="149897"/>
                </a:lnTo>
                <a:lnTo>
                  <a:pt x="4140026" y="149897"/>
                </a:lnTo>
                <a:lnTo>
                  <a:pt x="4140026" y="149709"/>
                </a:lnTo>
                <a:lnTo>
                  <a:pt x="4156509" y="149709"/>
                </a:lnTo>
                <a:lnTo>
                  <a:pt x="4156509" y="149797"/>
                </a:lnTo>
                <a:lnTo>
                  <a:pt x="4172863" y="149797"/>
                </a:lnTo>
                <a:lnTo>
                  <a:pt x="4172863" y="149951"/>
                </a:lnTo>
                <a:lnTo>
                  <a:pt x="4189088" y="149951"/>
                </a:lnTo>
                <a:lnTo>
                  <a:pt x="4189088" y="149998"/>
                </a:lnTo>
                <a:lnTo>
                  <a:pt x="4205183" y="149998"/>
                </a:lnTo>
                <a:lnTo>
                  <a:pt x="4205183" y="149918"/>
                </a:lnTo>
                <a:lnTo>
                  <a:pt x="4221161" y="149918"/>
                </a:lnTo>
                <a:lnTo>
                  <a:pt x="4221161" y="150058"/>
                </a:lnTo>
                <a:lnTo>
                  <a:pt x="4237011" y="150058"/>
                </a:lnTo>
                <a:lnTo>
                  <a:pt x="4252755" y="150058"/>
                </a:lnTo>
                <a:lnTo>
                  <a:pt x="4252755" y="150062"/>
                </a:lnTo>
                <a:lnTo>
                  <a:pt x="4268371" y="150062"/>
                </a:lnTo>
                <a:lnTo>
                  <a:pt x="4268371" y="150164"/>
                </a:lnTo>
                <a:lnTo>
                  <a:pt x="4283870" y="150164"/>
                </a:lnTo>
                <a:lnTo>
                  <a:pt x="4283870" y="150198"/>
                </a:lnTo>
                <a:lnTo>
                  <a:pt x="4299264" y="150198"/>
                </a:lnTo>
                <a:lnTo>
                  <a:pt x="4299264" y="150323"/>
                </a:lnTo>
                <a:lnTo>
                  <a:pt x="4314543" y="150323"/>
                </a:lnTo>
                <a:lnTo>
                  <a:pt x="4314543" y="150336"/>
                </a:lnTo>
                <a:lnTo>
                  <a:pt x="4329705" y="150336"/>
                </a:lnTo>
                <a:lnTo>
                  <a:pt x="4329705" y="150369"/>
                </a:lnTo>
                <a:lnTo>
                  <a:pt x="4344764" y="150369"/>
                </a:lnTo>
                <a:lnTo>
                  <a:pt x="4344764" y="150393"/>
                </a:lnTo>
                <a:lnTo>
                  <a:pt x="4359718" y="150393"/>
                </a:lnTo>
                <a:lnTo>
                  <a:pt x="4359718" y="150365"/>
                </a:lnTo>
                <a:lnTo>
                  <a:pt x="4374555" y="150365"/>
                </a:lnTo>
                <a:lnTo>
                  <a:pt x="4374555" y="150422"/>
                </a:lnTo>
                <a:lnTo>
                  <a:pt x="4389302" y="150422"/>
                </a:lnTo>
                <a:lnTo>
                  <a:pt x="4389302" y="150453"/>
                </a:lnTo>
                <a:lnTo>
                  <a:pt x="4403934" y="150453"/>
                </a:lnTo>
                <a:lnTo>
                  <a:pt x="4403934" y="150383"/>
                </a:lnTo>
                <a:lnTo>
                  <a:pt x="4418473" y="150383"/>
                </a:lnTo>
                <a:lnTo>
                  <a:pt x="4418473" y="150486"/>
                </a:lnTo>
                <a:lnTo>
                  <a:pt x="4432909" y="150486"/>
                </a:lnTo>
                <a:lnTo>
                  <a:pt x="4432909" y="150485"/>
                </a:lnTo>
                <a:lnTo>
                  <a:pt x="4447242" y="150485"/>
                </a:lnTo>
                <a:lnTo>
                  <a:pt x="4447242" y="150563"/>
                </a:lnTo>
                <a:lnTo>
                  <a:pt x="4461484" y="150563"/>
                </a:lnTo>
                <a:lnTo>
                  <a:pt x="4461484" y="150618"/>
                </a:lnTo>
                <a:lnTo>
                  <a:pt x="4475622" y="150618"/>
                </a:lnTo>
                <a:lnTo>
                  <a:pt x="4475622" y="150661"/>
                </a:lnTo>
                <a:lnTo>
                  <a:pt x="4489669" y="150661"/>
                </a:lnTo>
                <a:lnTo>
                  <a:pt x="4489669" y="150625"/>
                </a:lnTo>
                <a:lnTo>
                  <a:pt x="4503626" y="150625"/>
                </a:lnTo>
                <a:lnTo>
                  <a:pt x="4503626" y="150603"/>
                </a:lnTo>
                <a:lnTo>
                  <a:pt x="4517480" y="150603"/>
                </a:lnTo>
                <a:lnTo>
                  <a:pt x="4517480" y="150655"/>
                </a:lnTo>
                <a:lnTo>
                  <a:pt x="4531256" y="150655"/>
                </a:lnTo>
                <a:lnTo>
                  <a:pt x="4531256" y="150721"/>
                </a:lnTo>
                <a:lnTo>
                  <a:pt x="4544927" y="150721"/>
                </a:lnTo>
                <a:lnTo>
                  <a:pt x="4544927" y="150805"/>
                </a:lnTo>
                <a:lnTo>
                  <a:pt x="4558520" y="150805"/>
                </a:lnTo>
                <a:lnTo>
                  <a:pt x="4558520" y="150792"/>
                </a:lnTo>
                <a:lnTo>
                  <a:pt x="4572024" y="150792"/>
                </a:lnTo>
                <a:lnTo>
                  <a:pt x="4572024" y="150782"/>
                </a:lnTo>
                <a:lnTo>
                  <a:pt x="4585449" y="150782"/>
                </a:lnTo>
                <a:lnTo>
                  <a:pt x="4585449" y="150774"/>
                </a:lnTo>
                <a:lnTo>
                  <a:pt x="4598771" y="150774"/>
                </a:lnTo>
                <a:lnTo>
                  <a:pt x="4598771" y="150789"/>
                </a:lnTo>
                <a:lnTo>
                  <a:pt x="4612015" y="150789"/>
                </a:lnTo>
                <a:lnTo>
                  <a:pt x="4612015" y="150862"/>
                </a:lnTo>
                <a:lnTo>
                  <a:pt x="4625181" y="150862"/>
                </a:lnTo>
                <a:lnTo>
                  <a:pt x="4625181" y="150784"/>
                </a:lnTo>
                <a:lnTo>
                  <a:pt x="4638269" y="150784"/>
                </a:lnTo>
                <a:lnTo>
                  <a:pt x="4638269" y="150914"/>
                </a:lnTo>
                <a:lnTo>
                  <a:pt x="4651268" y="150914"/>
                </a:lnTo>
                <a:lnTo>
                  <a:pt x="4651268" y="150912"/>
                </a:lnTo>
                <a:lnTo>
                  <a:pt x="4664188" y="150912"/>
                </a:lnTo>
                <a:lnTo>
                  <a:pt x="4664188" y="151024"/>
                </a:lnTo>
                <a:lnTo>
                  <a:pt x="4677030" y="151024"/>
                </a:lnTo>
                <a:lnTo>
                  <a:pt x="4677030" y="150984"/>
                </a:lnTo>
                <a:lnTo>
                  <a:pt x="4689795" y="150984"/>
                </a:lnTo>
                <a:lnTo>
                  <a:pt x="4689795" y="150974"/>
                </a:lnTo>
                <a:lnTo>
                  <a:pt x="4702468" y="150974"/>
                </a:lnTo>
                <a:lnTo>
                  <a:pt x="4702468" y="150994"/>
                </a:lnTo>
                <a:lnTo>
                  <a:pt x="4715077" y="150994"/>
                </a:lnTo>
                <a:lnTo>
                  <a:pt x="4715077" y="151027"/>
                </a:lnTo>
                <a:lnTo>
                  <a:pt x="4727609" y="151027"/>
                </a:lnTo>
                <a:lnTo>
                  <a:pt x="4727609" y="151032"/>
                </a:lnTo>
                <a:lnTo>
                  <a:pt x="4740076" y="151032"/>
                </a:lnTo>
                <a:lnTo>
                  <a:pt x="4740076" y="151090"/>
                </a:lnTo>
                <a:lnTo>
                  <a:pt x="4752450" y="151090"/>
                </a:lnTo>
                <a:lnTo>
                  <a:pt x="4752450" y="151107"/>
                </a:lnTo>
                <a:lnTo>
                  <a:pt x="4764774" y="151107"/>
                </a:lnTo>
                <a:lnTo>
                  <a:pt x="4764774" y="151055"/>
                </a:lnTo>
                <a:lnTo>
                  <a:pt x="4777008" y="151055"/>
                </a:lnTo>
                <a:lnTo>
                  <a:pt x="4777008" y="151075"/>
                </a:lnTo>
                <a:lnTo>
                  <a:pt x="4789176" y="151075"/>
                </a:lnTo>
                <a:lnTo>
                  <a:pt x="4789176" y="151135"/>
                </a:lnTo>
                <a:lnTo>
                  <a:pt x="4801280" y="151135"/>
                </a:lnTo>
                <a:lnTo>
                  <a:pt x="4801280" y="151070"/>
                </a:lnTo>
                <a:lnTo>
                  <a:pt x="4813306" y="151070"/>
                </a:lnTo>
                <a:lnTo>
                  <a:pt x="4813306" y="151188"/>
                </a:lnTo>
                <a:lnTo>
                  <a:pt x="4825267" y="151188"/>
                </a:lnTo>
                <a:lnTo>
                  <a:pt x="4825267" y="151185"/>
                </a:lnTo>
                <a:lnTo>
                  <a:pt x="4837150" y="151185"/>
                </a:lnTo>
                <a:lnTo>
                  <a:pt x="4837150" y="151137"/>
                </a:lnTo>
                <a:lnTo>
                  <a:pt x="4848981" y="151137"/>
                </a:lnTo>
                <a:lnTo>
                  <a:pt x="4848981" y="151234"/>
                </a:lnTo>
                <a:lnTo>
                  <a:pt x="4860736" y="151234"/>
                </a:lnTo>
                <a:lnTo>
                  <a:pt x="4860736" y="151183"/>
                </a:lnTo>
                <a:lnTo>
                  <a:pt x="4872437" y="151183"/>
                </a:lnTo>
                <a:lnTo>
                  <a:pt x="4872437" y="151214"/>
                </a:lnTo>
                <a:lnTo>
                  <a:pt x="4884061" y="151214"/>
                </a:lnTo>
                <a:lnTo>
                  <a:pt x="4884061" y="151216"/>
                </a:lnTo>
                <a:lnTo>
                  <a:pt x="4895621" y="151216"/>
                </a:lnTo>
                <a:lnTo>
                  <a:pt x="4895621" y="151177"/>
                </a:lnTo>
                <a:lnTo>
                  <a:pt x="4907129" y="151177"/>
                </a:lnTo>
                <a:lnTo>
                  <a:pt x="4907129" y="151228"/>
                </a:lnTo>
                <a:lnTo>
                  <a:pt x="4918558" y="151228"/>
                </a:lnTo>
                <a:lnTo>
                  <a:pt x="4918558" y="151192"/>
                </a:lnTo>
                <a:lnTo>
                  <a:pt x="4929937" y="151192"/>
                </a:lnTo>
                <a:lnTo>
                  <a:pt x="4929937" y="151238"/>
                </a:lnTo>
                <a:lnTo>
                  <a:pt x="4941249" y="151238"/>
                </a:lnTo>
                <a:lnTo>
                  <a:pt x="4941249" y="151267"/>
                </a:lnTo>
                <a:lnTo>
                  <a:pt x="4952497" y="151267"/>
                </a:lnTo>
                <a:lnTo>
                  <a:pt x="4952497" y="151309"/>
                </a:lnTo>
                <a:lnTo>
                  <a:pt x="4963694" y="151309"/>
                </a:lnTo>
                <a:lnTo>
                  <a:pt x="4963694" y="151311"/>
                </a:lnTo>
                <a:lnTo>
                  <a:pt x="4974826" y="151311"/>
                </a:lnTo>
                <a:lnTo>
                  <a:pt x="4974826" y="151325"/>
                </a:lnTo>
                <a:lnTo>
                  <a:pt x="4985905" y="151325"/>
                </a:lnTo>
                <a:lnTo>
                  <a:pt x="4985905" y="151327"/>
                </a:lnTo>
                <a:lnTo>
                  <a:pt x="4996920" y="151327"/>
                </a:lnTo>
                <a:lnTo>
                  <a:pt x="4996920" y="151355"/>
                </a:lnTo>
                <a:lnTo>
                  <a:pt x="5007872" y="151355"/>
                </a:lnTo>
                <a:lnTo>
                  <a:pt x="5007872" y="151353"/>
                </a:lnTo>
                <a:lnTo>
                  <a:pt x="5018782" y="151353"/>
                </a:lnTo>
                <a:lnTo>
                  <a:pt x="5018782" y="151305"/>
                </a:lnTo>
                <a:lnTo>
                  <a:pt x="5029616" y="151305"/>
                </a:lnTo>
                <a:lnTo>
                  <a:pt x="5029616" y="151320"/>
                </a:lnTo>
                <a:lnTo>
                  <a:pt x="5040410" y="151320"/>
                </a:lnTo>
                <a:lnTo>
                  <a:pt x="5040410" y="151443"/>
                </a:lnTo>
                <a:lnTo>
                  <a:pt x="5051140" y="151443"/>
                </a:lnTo>
                <a:lnTo>
                  <a:pt x="5051140" y="151402"/>
                </a:lnTo>
                <a:lnTo>
                  <a:pt x="5061819" y="151402"/>
                </a:lnTo>
                <a:lnTo>
                  <a:pt x="5061819" y="151352"/>
                </a:lnTo>
                <a:lnTo>
                  <a:pt x="5072444" y="151352"/>
                </a:lnTo>
                <a:lnTo>
                  <a:pt x="5072444" y="151430"/>
                </a:lnTo>
                <a:lnTo>
                  <a:pt x="5083020" y="151430"/>
                </a:lnTo>
                <a:lnTo>
                  <a:pt x="5083020" y="151341"/>
                </a:lnTo>
                <a:lnTo>
                  <a:pt x="5093529" y="151341"/>
                </a:lnTo>
                <a:lnTo>
                  <a:pt x="5093529" y="151459"/>
                </a:lnTo>
                <a:lnTo>
                  <a:pt x="5104000" y="151459"/>
                </a:lnTo>
                <a:lnTo>
                  <a:pt x="5104000" y="151398"/>
                </a:lnTo>
                <a:lnTo>
                  <a:pt x="5114407" y="151398"/>
                </a:lnTo>
                <a:lnTo>
                  <a:pt x="5114407" y="151394"/>
                </a:lnTo>
                <a:lnTo>
                  <a:pt x="5124774" y="151394"/>
                </a:lnTo>
                <a:lnTo>
                  <a:pt x="5124774" y="151440"/>
                </a:lnTo>
                <a:lnTo>
                  <a:pt x="5135089" y="151440"/>
                </a:lnTo>
                <a:lnTo>
                  <a:pt x="5135089" y="151499"/>
                </a:lnTo>
                <a:lnTo>
                  <a:pt x="5145338" y="151499"/>
                </a:lnTo>
                <a:lnTo>
                  <a:pt x="5145338" y="151454"/>
                </a:lnTo>
                <a:lnTo>
                  <a:pt x="5155551" y="151454"/>
                </a:lnTo>
                <a:lnTo>
                  <a:pt x="5155551" y="151531"/>
                </a:lnTo>
                <a:lnTo>
                  <a:pt x="5165711" y="151531"/>
                </a:lnTo>
                <a:lnTo>
                  <a:pt x="5165711" y="151443"/>
                </a:lnTo>
                <a:lnTo>
                  <a:pt x="5175819" y="151443"/>
                </a:lnTo>
                <a:lnTo>
                  <a:pt x="5175819" y="151475"/>
                </a:lnTo>
                <a:lnTo>
                  <a:pt x="5185887" y="151475"/>
                </a:lnTo>
                <a:lnTo>
                  <a:pt x="5185887" y="151509"/>
                </a:lnTo>
                <a:lnTo>
                  <a:pt x="5195905" y="151509"/>
                </a:lnTo>
                <a:lnTo>
                  <a:pt x="5195905" y="151504"/>
                </a:lnTo>
                <a:lnTo>
                  <a:pt x="5205870" y="151504"/>
                </a:lnTo>
                <a:lnTo>
                  <a:pt x="5205870" y="151534"/>
                </a:lnTo>
                <a:lnTo>
                  <a:pt x="5215783" y="151534"/>
                </a:lnTo>
                <a:lnTo>
                  <a:pt x="5215783" y="151488"/>
                </a:lnTo>
                <a:lnTo>
                  <a:pt x="5225658" y="151488"/>
                </a:lnTo>
                <a:lnTo>
                  <a:pt x="5225658" y="151511"/>
                </a:lnTo>
                <a:lnTo>
                  <a:pt x="5235481" y="151511"/>
                </a:lnTo>
                <a:lnTo>
                  <a:pt x="5235481" y="151592"/>
                </a:lnTo>
                <a:lnTo>
                  <a:pt x="5245265" y="151592"/>
                </a:lnTo>
                <a:lnTo>
                  <a:pt x="5245265" y="151550"/>
                </a:lnTo>
                <a:lnTo>
                  <a:pt x="5254997" y="151550"/>
                </a:lnTo>
                <a:lnTo>
                  <a:pt x="5254997" y="151580"/>
                </a:lnTo>
                <a:lnTo>
                  <a:pt x="5264691" y="151580"/>
                </a:lnTo>
                <a:lnTo>
                  <a:pt x="5264691" y="151572"/>
                </a:lnTo>
                <a:lnTo>
                  <a:pt x="5274331" y="151572"/>
                </a:lnTo>
                <a:lnTo>
                  <a:pt x="5274331" y="151593"/>
                </a:lnTo>
                <a:lnTo>
                  <a:pt x="5283935" y="151593"/>
                </a:lnTo>
                <a:lnTo>
                  <a:pt x="5283935" y="151574"/>
                </a:lnTo>
                <a:lnTo>
                  <a:pt x="5293498" y="151574"/>
                </a:lnTo>
                <a:lnTo>
                  <a:pt x="5293498" y="151591"/>
                </a:lnTo>
                <a:lnTo>
                  <a:pt x="5303010" y="151591"/>
                </a:lnTo>
                <a:lnTo>
                  <a:pt x="5303010" y="151630"/>
                </a:lnTo>
                <a:lnTo>
                  <a:pt x="5312483" y="151630"/>
                </a:lnTo>
                <a:lnTo>
                  <a:pt x="5312483" y="151600"/>
                </a:lnTo>
                <a:lnTo>
                  <a:pt x="5321904" y="151600"/>
                </a:lnTo>
                <a:lnTo>
                  <a:pt x="5321904" y="151606"/>
                </a:lnTo>
                <a:lnTo>
                  <a:pt x="5331286" y="151606"/>
                </a:lnTo>
                <a:lnTo>
                  <a:pt x="5331286" y="151620"/>
                </a:lnTo>
                <a:lnTo>
                  <a:pt x="5340629" y="151620"/>
                </a:lnTo>
                <a:lnTo>
                  <a:pt x="5340629" y="151645"/>
                </a:lnTo>
                <a:lnTo>
                  <a:pt x="5349934" y="151645"/>
                </a:lnTo>
                <a:lnTo>
                  <a:pt x="5349934" y="151563"/>
                </a:lnTo>
                <a:lnTo>
                  <a:pt x="5359201" y="151563"/>
                </a:lnTo>
                <a:lnTo>
                  <a:pt x="5359201" y="151612"/>
                </a:lnTo>
                <a:lnTo>
                  <a:pt x="5368414" y="151612"/>
                </a:lnTo>
                <a:lnTo>
                  <a:pt x="5368414" y="151655"/>
                </a:lnTo>
                <a:lnTo>
                  <a:pt x="5377602" y="151655"/>
                </a:lnTo>
                <a:lnTo>
                  <a:pt x="5377602" y="151635"/>
                </a:lnTo>
                <a:lnTo>
                  <a:pt x="5386738" y="151635"/>
                </a:lnTo>
                <a:lnTo>
                  <a:pt x="5386738" y="151611"/>
                </a:lnTo>
                <a:lnTo>
                  <a:pt x="5395835" y="151611"/>
                </a:lnTo>
                <a:lnTo>
                  <a:pt x="5395835" y="151624"/>
                </a:lnTo>
                <a:lnTo>
                  <a:pt x="5404906" y="151624"/>
                </a:lnTo>
                <a:lnTo>
                  <a:pt x="5404906" y="151631"/>
                </a:lnTo>
                <a:lnTo>
                  <a:pt x="5413926" y="151631"/>
                </a:lnTo>
                <a:lnTo>
                  <a:pt x="5413926" y="151639"/>
                </a:lnTo>
                <a:lnTo>
                  <a:pt x="5422906" y="151639"/>
                </a:lnTo>
                <a:lnTo>
                  <a:pt x="5422906" y="151609"/>
                </a:lnTo>
                <a:lnTo>
                  <a:pt x="5431847" y="151609"/>
                </a:lnTo>
                <a:lnTo>
                  <a:pt x="5431847" y="151657"/>
                </a:lnTo>
                <a:lnTo>
                  <a:pt x="5440751" y="151657"/>
                </a:lnTo>
                <a:lnTo>
                  <a:pt x="5440751" y="151705"/>
                </a:lnTo>
                <a:lnTo>
                  <a:pt x="5449627" y="151705"/>
                </a:lnTo>
                <a:lnTo>
                  <a:pt x="5449627" y="151617"/>
                </a:lnTo>
                <a:lnTo>
                  <a:pt x="5458452" y="151617"/>
                </a:lnTo>
                <a:lnTo>
                  <a:pt x="5458452" y="151671"/>
                </a:lnTo>
                <a:lnTo>
                  <a:pt x="5467251" y="151671"/>
                </a:lnTo>
                <a:lnTo>
                  <a:pt x="5467251" y="151663"/>
                </a:lnTo>
                <a:lnTo>
                  <a:pt x="5476011" y="151663"/>
                </a:lnTo>
                <a:lnTo>
                  <a:pt x="5476011" y="151681"/>
                </a:lnTo>
                <a:lnTo>
                  <a:pt x="5484732" y="151681"/>
                </a:lnTo>
                <a:lnTo>
                  <a:pt x="5484732" y="151729"/>
                </a:lnTo>
                <a:lnTo>
                  <a:pt x="5493416" y="151729"/>
                </a:lnTo>
                <a:lnTo>
                  <a:pt x="5493416" y="151688"/>
                </a:lnTo>
                <a:lnTo>
                  <a:pt x="5502058" y="151688"/>
                </a:lnTo>
                <a:lnTo>
                  <a:pt x="5502058" y="151678"/>
                </a:lnTo>
                <a:lnTo>
                  <a:pt x="5510677" y="151678"/>
                </a:lnTo>
                <a:lnTo>
                  <a:pt x="5510677" y="151695"/>
                </a:lnTo>
                <a:lnTo>
                  <a:pt x="5519256" y="151695"/>
                </a:lnTo>
                <a:lnTo>
                  <a:pt x="5519256" y="151708"/>
                </a:lnTo>
                <a:lnTo>
                  <a:pt x="5527796" y="151708"/>
                </a:lnTo>
                <a:lnTo>
                  <a:pt x="5527796" y="151671"/>
                </a:lnTo>
                <a:lnTo>
                  <a:pt x="5536297" y="151671"/>
                </a:lnTo>
                <a:lnTo>
                  <a:pt x="5536297" y="151717"/>
                </a:lnTo>
                <a:lnTo>
                  <a:pt x="5544771" y="151717"/>
                </a:lnTo>
                <a:lnTo>
                  <a:pt x="5544771" y="151681"/>
                </a:lnTo>
                <a:lnTo>
                  <a:pt x="5553220" y="151681"/>
                </a:lnTo>
                <a:lnTo>
                  <a:pt x="5553220" y="151699"/>
                </a:lnTo>
                <a:lnTo>
                  <a:pt x="5561618" y="151699"/>
                </a:lnTo>
                <a:lnTo>
                  <a:pt x="5561618" y="151720"/>
                </a:lnTo>
                <a:lnTo>
                  <a:pt x="5569990" y="151720"/>
                </a:lnTo>
                <a:lnTo>
                  <a:pt x="5569990" y="151694"/>
                </a:lnTo>
                <a:lnTo>
                  <a:pt x="5578335" y="151694"/>
                </a:lnTo>
                <a:lnTo>
                  <a:pt x="5578335" y="151738"/>
                </a:lnTo>
                <a:lnTo>
                  <a:pt x="5586642" y="151738"/>
                </a:lnTo>
                <a:lnTo>
                  <a:pt x="5586642" y="151767"/>
                </a:lnTo>
                <a:lnTo>
                  <a:pt x="5594910" y="151767"/>
                </a:lnTo>
                <a:lnTo>
                  <a:pt x="5594910" y="151784"/>
                </a:lnTo>
                <a:lnTo>
                  <a:pt x="5603151" y="151784"/>
                </a:lnTo>
                <a:lnTo>
                  <a:pt x="5603151" y="151723"/>
                </a:lnTo>
                <a:lnTo>
                  <a:pt x="5611354" y="151723"/>
                </a:lnTo>
                <a:lnTo>
                  <a:pt x="5611354" y="151755"/>
                </a:lnTo>
                <a:lnTo>
                  <a:pt x="5619531" y="151755"/>
                </a:lnTo>
                <a:lnTo>
                  <a:pt x="5619531" y="151766"/>
                </a:lnTo>
                <a:lnTo>
                  <a:pt x="5627682" y="151766"/>
                </a:lnTo>
                <a:lnTo>
                  <a:pt x="5627682" y="151738"/>
                </a:lnTo>
                <a:lnTo>
                  <a:pt x="5635795" y="151738"/>
                </a:lnTo>
                <a:lnTo>
                  <a:pt x="5635795" y="151793"/>
                </a:lnTo>
                <a:lnTo>
                  <a:pt x="5643868" y="151793"/>
                </a:lnTo>
                <a:lnTo>
                  <a:pt x="5643868" y="151756"/>
                </a:lnTo>
                <a:lnTo>
                  <a:pt x="5651916" y="151756"/>
                </a:lnTo>
                <a:lnTo>
                  <a:pt x="5651916" y="151775"/>
                </a:lnTo>
                <a:lnTo>
                  <a:pt x="5659938" y="151775"/>
                </a:lnTo>
                <a:lnTo>
                  <a:pt x="5659938" y="151789"/>
                </a:lnTo>
                <a:lnTo>
                  <a:pt x="5667934" y="151789"/>
                </a:lnTo>
                <a:lnTo>
                  <a:pt x="5667934" y="151794"/>
                </a:lnTo>
                <a:lnTo>
                  <a:pt x="5675890" y="151794"/>
                </a:lnTo>
                <a:lnTo>
                  <a:pt x="5675890" y="151766"/>
                </a:lnTo>
                <a:lnTo>
                  <a:pt x="5683820" y="151766"/>
                </a:lnTo>
                <a:lnTo>
                  <a:pt x="5683820" y="151746"/>
                </a:lnTo>
                <a:lnTo>
                  <a:pt x="5691713" y="151746"/>
                </a:lnTo>
                <a:lnTo>
                  <a:pt x="5691713" y="151771"/>
                </a:lnTo>
                <a:lnTo>
                  <a:pt x="5699578" y="151771"/>
                </a:lnTo>
                <a:lnTo>
                  <a:pt x="5699578" y="151750"/>
                </a:lnTo>
                <a:lnTo>
                  <a:pt x="5707419" y="151750"/>
                </a:lnTo>
                <a:lnTo>
                  <a:pt x="5707419" y="151812"/>
                </a:lnTo>
                <a:lnTo>
                  <a:pt x="5715233" y="151812"/>
                </a:lnTo>
                <a:lnTo>
                  <a:pt x="5715233" y="151774"/>
                </a:lnTo>
                <a:lnTo>
                  <a:pt x="5723009" y="151774"/>
                </a:lnTo>
                <a:lnTo>
                  <a:pt x="5723009" y="151743"/>
                </a:lnTo>
                <a:lnTo>
                  <a:pt x="5730758" y="151743"/>
                </a:lnTo>
                <a:lnTo>
                  <a:pt x="5730758" y="151821"/>
                </a:lnTo>
                <a:lnTo>
                  <a:pt x="5738480" y="151821"/>
                </a:lnTo>
                <a:lnTo>
                  <a:pt x="5738480" y="151799"/>
                </a:lnTo>
                <a:lnTo>
                  <a:pt x="5746178" y="151799"/>
                </a:lnTo>
                <a:lnTo>
                  <a:pt x="5746178" y="151813"/>
                </a:lnTo>
                <a:lnTo>
                  <a:pt x="5753850" y="151813"/>
                </a:lnTo>
                <a:lnTo>
                  <a:pt x="5753850" y="151780"/>
                </a:lnTo>
                <a:lnTo>
                  <a:pt x="5761483" y="151780"/>
                </a:lnTo>
                <a:lnTo>
                  <a:pt x="5761483" y="151816"/>
                </a:lnTo>
                <a:lnTo>
                  <a:pt x="5769103" y="151816"/>
                </a:lnTo>
                <a:lnTo>
                  <a:pt x="5769103" y="151813"/>
                </a:lnTo>
                <a:lnTo>
                  <a:pt x="5776684" y="151813"/>
                </a:lnTo>
                <a:lnTo>
                  <a:pt x="5776684" y="151835"/>
                </a:lnTo>
                <a:lnTo>
                  <a:pt x="5784239" y="151835"/>
                </a:lnTo>
                <a:lnTo>
                  <a:pt x="5784239" y="151838"/>
                </a:lnTo>
                <a:lnTo>
                  <a:pt x="5791769" y="151838"/>
                </a:lnTo>
                <a:lnTo>
                  <a:pt x="5791769" y="151800"/>
                </a:lnTo>
                <a:lnTo>
                  <a:pt x="5799272" y="151800"/>
                </a:lnTo>
                <a:lnTo>
                  <a:pt x="5799272" y="151773"/>
                </a:lnTo>
                <a:lnTo>
                  <a:pt x="5806736" y="151773"/>
                </a:lnTo>
                <a:lnTo>
                  <a:pt x="5806736" y="151817"/>
                </a:lnTo>
                <a:lnTo>
                  <a:pt x="5814187" y="151817"/>
                </a:lnTo>
                <a:lnTo>
                  <a:pt x="5814187" y="151800"/>
                </a:lnTo>
                <a:lnTo>
                  <a:pt x="5821613" y="151800"/>
                </a:lnTo>
                <a:lnTo>
                  <a:pt x="5821613" y="151857"/>
                </a:lnTo>
                <a:lnTo>
                  <a:pt x="5829013" y="151857"/>
                </a:lnTo>
                <a:lnTo>
                  <a:pt x="5829013" y="151865"/>
                </a:lnTo>
                <a:lnTo>
                  <a:pt x="5836372" y="151865"/>
                </a:lnTo>
                <a:lnTo>
                  <a:pt x="5836372" y="151876"/>
                </a:lnTo>
                <a:lnTo>
                  <a:pt x="5843721" y="151876"/>
                </a:lnTo>
                <a:lnTo>
                  <a:pt x="5843721" y="151850"/>
                </a:lnTo>
                <a:lnTo>
                  <a:pt x="5851042" y="151850"/>
                </a:lnTo>
                <a:lnTo>
                  <a:pt x="5851042" y="151856"/>
                </a:lnTo>
                <a:lnTo>
                  <a:pt x="5858338" y="151856"/>
                </a:lnTo>
                <a:lnTo>
                  <a:pt x="5858338" y="151867"/>
                </a:lnTo>
                <a:lnTo>
                  <a:pt x="5865595" y="151867"/>
                </a:lnTo>
                <a:lnTo>
                  <a:pt x="5865595" y="151850"/>
                </a:lnTo>
                <a:lnTo>
                  <a:pt x="5872839" y="151850"/>
                </a:lnTo>
                <a:lnTo>
                  <a:pt x="5872839" y="151842"/>
                </a:lnTo>
                <a:lnTo>
                  <a:pt x="5880063" y="151842"/>
                </a:lnTo>
                <a:lnTo>
                  <a:pt x="5880063" y="151857"/>
                </a:lnTo>
                <a:lnTo>
                  <a:pt x="5887251" y="151857"/>
                </a:lnTo>
                <a:lnTo>
                  <a:pt x="5887251" y="151842"/>
                </a:lnTo>
                <a:lnTo>
                  <a:pt x="5894414" y="151842"/>
                </a:lnTo>
                <a:lnTo>
                  <a:pt x="5894414" y="151860"/>
                </a:lnTo>
                <a:lnTo>
                  <a:pt x="5901551" y="151860"/>
                </a:lnTo>
                <a:lnTo>
                  <a:pt x="5901551" y="151845"/>
                </a:lnTo>
                <a:lnTo>
                  <a:pt x="5908689" y="151845"/>
                </a:lnTo>
                <a:lnTo>
                  <a:pt x="5908689" y="151833"/>
                </a:lnTo>
                <a:lnTo>
                  <a:pt x="5915775" y="151833"/>
                </a:lnTo>
                <a:lnTo>
                  <a:pt x="5915775" y="151878"/>
                </a:lnTo>
                <a:lnTo>
                  <a:pt x="5922849" y="151878"/>
                </a:lnTo>
                <a:lnTo>
                  <a:pt x="5922849" y="151864"/>
                </a:lnTo>
                <a:lnTo>
                  <a:pt x="5929897" y="151864"/>
                </a:lnTo>
                <a:lnTo>
                  <a:pt x="5929897" y="151846"/>
                </a:lnTo>
                <a:lnTo>
                  <a:pt x="5936921" y="151846"/>
                </a:lnTo>
                <a:lnTo>
                  <a:pt x="5936921" y="151840"/>
                </a:lnTo>
                <a:lnTo>
                  <a:pt x="5943918" y="151840"/>
                </a:lnTo>
                <a:lnTo>
                  <a:pt x="5943918" y="151901"/>
                </a:lnTo>
                <a:lnTo>
                  <a:pt x="5950891" y="151901"/>
                </a:lnTo>
                <a:lnTo>
                  <a:pt x="5950891" y="152129"/>
                </a:ln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4" name="Freeform 4504"/>
          <p:cNvSpPr/>
          <p:nvPr/>
        </p:nvSpPr>
        <p:spPr>
          <a:xfrm rot="0" flipH="0" flipV="0">
            <a:off x="6820977" y="5676935"/>
            <a:ext cx="3194026" cy="152128"/>
          </a:xfrm>
          <a:custGeom>
            <a:pathLst>
              <a:path w="3130211" h="149089">
                <a:moveTo>
                  <a:pt x="0" y="149089"/>
                </a:moveTo>
                <a:lnTo>
                  <a:pt x="0" y="149089"/>
                </a:lnTo>
                <a:lnTo>
                  <a:pt x="113982" y="149089"/>
                </a:lnTo>
                <a:lnTo>
                  <a:pt x="221962" y="149089"/>
                </a:lnTo>
                <a:lnTo>
                  <a:pt x="221962" y="148214"/>
                </a:lnTo>
                <a:lnTo>
                  <a:pt x="324540" y="148214"/>
                </a:lnTo>
                <a:lnTo>
                  <a:pt x="324540" y="146101"/>
                </a:lnTo>
                <a:lnTo>
                  <a:pt x="422241" y="146101"/>
                </a:lnTo>
                <a:lnTo>
                  <a:pt x="422241" y="141292"/>
                </a:lnTo>
                <a:lnTo>
                  <a:pt x="515484" y="141292"/>
                </a:lnTo>
                <a:lnTo>
                  <a:pt x="515484" y="132561"/>
                </a:lnTo>
                <a:lnTo>
                  <a:pt x="604689" y="132561"/>
                </a:lnTo>
                <a:lnTo>
                  <a:pt x="604689" y="118764"/>
                </a:lnTo>
                <a:lnTo>
                  <a:pt x="690160" y="118764"/>
                </a:lnTo>
                <a:lnTo>
                  <a:pt x="690160" y="100092"/>
                </a:lnTo>
                <a:lnTo>
                  <a:pt x="772227" y="100092"/>
                </a:lnTo>
                <a:lnTo>
                  <a:pt x="772227" y="78669"/>
                </a:lnTo>
                <a:lnTo>
                  <a:pt x="851120" y="78669"/>
                </a:lnTo>
                <a:lnTo>
                  <a:pt x="851120" y="56729"/>
                </a:lnTo>
                <a:lnTo>
                  <a:pt x="927104" y="56729"/>
                </a:lnTo>
                <a:lnTo>
                  <a:pt x="927104" y="36549"/>
                </a:lnTo>
                <a:lnTo>
                  <a:pt x="1000370" y="36549"/>
                </a:lnTo>
                <a:lnTo>
                  <a:pt x="1000370" y="20152"/>
                </a:lnTo>
                <a:lnTo>
                  <a:pt x="1071096" y="20152"/>
                </a:lnTo>
                <a:lnTo>
                  <a:pt x="1071096" y="9357"/>
                </a:lnTo>
                <a:lnTo>
                  <a:pt x="1139486" y="9357"/>
                </a:lnTo>
                <a:lnTo>
                  <a:pt x="1139486" y="2170"/>
                </a:lnTo>
                <a:lnTo>
                  <a:pt x="1205653" y="2170"/>
                </a:lnTo>
                <a:lnTo>
                  <a:pt x="1205653" y="0"/>
                </a:lnTo>
                <a:lnTo>
                  <a:pt x="1269763" y="0"/>
                </a:lnTo>
                <a:lnTo>
                  <a:pt x="1269763" y="816"/>
                </a:lnTo>
                <a:lnTo>
                  <a:pt x="1331916" y="816"/>
                </a:lnTo>
                <a:lnTo>
                  <a:pt x="1331916" y="4424"/>
                </a:lnTo>
                <a:lnTo>
                  <a:pt x="1392254" y="4424"/>
                </a:lnTo>
                <a:lnTo>
                  <a:pt x="1392254" y="8925"/>
                </a:lnTo>
                <a:lnTo>
                  <a:pt x="1450864" y="8925"/>
                </a:lnTo>
                <a:lnTo>
                  <a:pt x="1450864" y="16465"/>
                </a:lnTo>
                <a:lnTo>
                  <a:pt x="1507837" y="16465"/>
                </a:lnTo>
                <a:lnTo>
                  <a:pt x="1507837" y="24103"/>
                </a:lnTo>
                <a:lnTo>
                  <a:pt x="1563285" y="24103"/>
                </a:lnTo>
                <a:lnTo>
                  <a:pt x="1563285" y="32204"/>
                </a:lnTo>
                <a:lnTo>
                  <a:pt x="1617260" y="32204"/>
                </a:lnTo>
                <a:lnTo>
                  <a:pt x="1617260" y="39602"/>
                </a:lnTo>
                <a:lnTo>
                  <a:pt x="1669863" y="39602"/>
                </a:lnTo>
                <a:lnTo>
                  <a:pt x="1669863" y="46691"/>
                </a:lnTo>
                <a:lnTo>
                  <a:pt x="1721146" y="46691"/>
                </a:lnTo>
                <a:lnTo>
                  <a:pt x="1721146" y="54663"/>
                </a:lnTo>
                <a:lnTo>
                  <a:pt x="1771171" y="54663"/>
                </a:lnTo>
                <a:lnTo>
                  <a:pt x="1771171" y="61497"/>
                </a:lnTo>
                <a:lnTo>
                  <a:pt x="1820015" y="61497"/>
                </a:lnTo>
                <a:lnTo>
                  <a:pt x="1820015" y="67701"/>
                </a:lnTo>
                <a:lnTo>
                  <a:pt x="1867717" y="67701"/>
                </a:lnTo>
                <a:lnTo>
                  <a:pt x="1867717" y="73854"/>
                </a:lnTo>
                <a:lnTo>
                  <a:pt x="1914338" y="73854"/>
                </a:lnTo>
                <a:lnTo>
                  <a:pt x="1914338" y="78954"/>
                </a:lnTo>
                <a:lnTo>
                  <a:pt x="1959919" y="78954"/>
                </a:lnTo>
                <a:lnTo>
                  <a:pt x="1959919" y="84428"/>
                </a:lnTo>
                <a:lnTo>
                  <a:pt x="2004508" y="84428"/>
                </a:lnTo>
                <a:lnTo>
                  <a:pt x="2004508" y="88867"/>
                </a:lnTo>
                <a:lnTo>
                  <a:pt x="2048158" y="88867"/>
                </a:lnTo>
                <a:lnTo>
                  <a:pt x="2048158" y="93340"/>
                </a:lnTo>
                <a:lnTo>
                  <a:pt x="2090894" y="93340"/>
                </a:lnTo>
                <a:lnTo>
                  <a:pt x="2090894" y="97758"/>
                </a:lnTo>
                <a:lnTo>
                  <a:pt x="2132753" y="97758"/>
                </a:lnTo>
                <a:lnTo>
                  <a:pt x="2132753" y="101192"/>
                </a:lnTo>
                <a:lnTo>
                  <a:pt x="2173774" y="101192"/>
                </a:lnTo>
                <a:lnTo>
                  <a:pt x="2173774" y="104169"/>
                </a:lnTo>
                <a:lnTo>
                  <a:pt x="2213995" y="104169"/>
                </a:lnTo>
                <a:lnTo>
                  <a:pt x="2213995" y="107170"/>
                </a:lnTo>
                <a:lnTo>
                  <a:pt x="2253441" y="107170"/>
                </a:lnTo>
                <a:lnTo>
                  <a:pt x="2253441" y="110567"/>
                </a:lnTo>
                <a:lnTo>
                  <a:pt x="2292151" y="110567"/>
                </a:lnTo>
                <a:lnTo>
                  <a:pt x="2292151" y="112753"/>
                </a:lnTo>
                <a:lnTo>
                  <a:pt x="2330136" y="112753"/>
                </a:lnTo>
                <a:lnTo>
                  <a:pt x="2330136" y="115566"/>
                </a:lnTo>
                <a:lnTo>
                  <a:pt x="2367436" y="115566"/>
                </a:lnTo>
                <a:lnTo>
                  <a:pt x="2367436" y="117350"/>
                </a:lnTo>
                <a:lnTo>
                  <a:pt x="2404063" y="117350"/>
                </a:lnTo>
                <a:lnTo>
                  <a:pt x="2404063" y="119250"/>
                </a:lnTo>
                <a:lnTo>
                  <a:pt x="2440042" y="119250"/>
                </a:lnTo>
                <a:lnTo>
                  <a:pt x="2440042" y="121306"/>
                </a:lnTo>
                <a:lnTo>
                  <a:pt x="2475411" y="121306"/>
                </a:lnTo>
                <a:lnTo>
                  <a:pt x="2475411" y="122900"/>
                </a:lnTo>
                <a:lnTo>
                  <a:pt x="2510184" y="122900"/>
                </a:lnTo>
                <a:lnTo>
                  <a:pt x="2510184" y="124672"/>
                </a:lnTo>
                <a:lnTo>
                  <a:pt x="2544360" y="124672"/>
                </a:lnTo>
                <a:lnTo>
                  <a:pt x="2544360" y="125467"/>
                </a:lnTo>
                <a:lnTo>
                  <a:pt x="2577990" y="125467"/>
                </a:lnTo>
                <a:lnTo>
                  <a:pt x="2577990" y="127150"/>
                </a:lnTo>
                <a:lnTo>
                  <a:pt x="2611073" y="127150"/>
                </a:lnTo>
                <a:lnTo>
                  <a:pt x="2611073" y="128535"/>
                </a:lnTo>
                <a:lnTo>
                  <a:pt x="2643636" y="128535"/>
                </a:lnTo>
                <a:lnTo>
                  <a:pt x="2643636" y="129340"/>
                </a:lnTo>
                <a:lnTo>
                  <a:pt x="2675691" y="129340"/>
                </a:lnTo>
                <a:lnTo>
                  <a:pt x="2675691" y="130403"/>
                </a:lnTo>
                <a:lnTo>
                  <a:pt x="2707238" y="130403"/>
                </a:lnTo>
                <a:lnTo>
                  <a:pt x="2707238" y="131319"/>
                </a:lnTo>
                <a:lnTo>
                  <a:pt x="2738327" y="131319"/>
                </a:lnTo>
                <a:lnTo>
                  <a:pt x="2738327" y="132194"/>
                </a:lnTo>
                <a:lnTo>
                  <a:pt x="2768934" y="132194"/>
                </a:lnTo>
                <a:lnTo>
                  <a:pt x="2768934" y="133032"/>
                </a:lnTo>
                <a:lnTo>
                  <a:pt x="2799096" y="133032"/>
                </a:lnTo>
                <a:lnTo>
                  <a:pt x="2799096" y="133999"/>
                </a:lnTo>
                <a:lnTo>
                  <a:pt x="2828827" y="133999"/>
                </a:lnTo>
                <a:lnTo>
                  <a:pt x="2828827" y="134855"/>
                </a:lnTo>
                <a:lnTo>
                  <a:pt x="2858139" y="134855"/>
                </a:lnTo>
                <a:lnTo>
                  <a:pt x="2858139" y="135344"/>
                </a:lnTo>
                <a:lnTo>
                  <a:pt x="2887018" y="135344"/>
                </a:lnTo>
                <a:lnTo>
                  <a:pt x="2887018" y="136196"/>
                </a:lnTo>
                <a:lnTo>
                  <a:pt x="2915518" y="136196"/>
                </a:lnTo>
                <a:lnTo>
                  <a:pt x="2915518" y="136376"/>
                </a:lnTo>
                <a:lnTo>
                  <a:pt x="2943610" y="136376"/>
                </a:lnTo>
                <a:lnTo>
                  <a:pt x="2943610" y="137087"/>
                </a:lnTo>
                <a:lnTo>
                  <a:pt x="2971334" y="137087"/>
                </a:lnTo>
                <a:lnTo>
                  <a:pt x="2971334" y="137677"/>
                </a:lnTo>
                <a:lnTo>
                  <a:pt x="2998677" y="137677"/>
                </a:lnTo>
                <a:lnTo>
                  <a:pt x="2998677" y="138017"/>
                </a:lnTo>
                <a:lnTo>
                  <a:pt x="3025665" y="138017"/>
                </a:lnTo>
                <a:lnTo>
                  <a:pt x="3025665" y="138623"/>
                </a:lnTo>
                <a:lnTo>
                  <a:pt x="3052309" y="138623"/>
                </a:lnTo>
                <a:lnTo>
                  <a:pt x="3052309" y="138992"/>
                </a:lnTo>
                <a:lnTo>
                  <a:pt x="3078611" y="138992"/>
                </a:lnTo>
                <a:lnTo>
                  <a:pt x="3078611" y="139436"/>
                </a:lnTo>
                <a:lnTo>
                  <a:pt x="3104570" y="139436"/>
                </a:lnTo>
                <a:lnTo>
                  <a:pt x="3104570" y="139890"/>
                </a:lnTo>
                <a:lnTo>
                  <a:pt x="3130211" y="139890"/>
                </a:lnTo>
                <a:lnTo>
                  <a:pt x="3130211" y="140116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5" name="Freeform 4505"/>
          <p:cNvSpPr/>
          <p:nvPr/>
        </p:nvSpPr>
        <p:spPr>
          <a:xfrm rot="0" flipH="0" flipV="0">
            <a:off x="10015004" y="5819908"/>
            <a:ext cx="1224449" cy="7480"/>
          </a:xfrm>
          <a:custGeom>
            <a:pathLst>
              <a:path w="1199985" h="7331">
                <a:moveTo>
                  <a:pt x="0" y="0"/>
                </a:moveTo>
                <a:lnTo>
                  <a:pt x="25324" y="0"/>
                </a:lnTo>
                <a:lnTo>
                  <a:pt x="25324" y="421"/>
                </a:lnTo>
                <a:lnTo>
                  <a:pt x="50343" y="421"/>
                </a:lnTo>
                <a:lnTo>
                  <a:pt x="50343" y="976"/>
                </a:lnTo>
                <a:lnTo>
                  <a:pt x="75044" y="976"/>
                </a:lnTo>
                <a:lnTo>
                  <a:pt x="75044" y="878"/>
                </a:lnTo>
                <a:lnTo>
                  <a:pt x="99466" y="878"/>
                </a:lnTo>
                <a:lnTo>
                  <a:pt x="99466" y="1380"/>
                </a:lnTo>
                <a:lnTo>
                  <a:pt x="123596" y="1380"/>
                </a:lnTo>
                <a:lnTo>
                  <a:pt x="123596" y="1796"/>
                </a:lnTo>
                <a:lnTo>
                  <a:pt x="147447" y="1796"/>
                </a:lnTo>
                <a:lnTo>
                  <a:pt x="147447" y="1893"/>
                </a:lnTo>
                <a:lnTo>
                  <a:pt x="171031" y="1893"/>
                </a:lnTo>
                <a:lnTo>
                  <a:pt x="171031" y="2373"/>
                </a:lnTo>
                <a:lnTo>
                  <a:pt x="194335" y="2373"/>
                </a:lnTo>
                <a:lnTo>
                  <a:pt x="194335" y="2403"/>
                </a:lnTo>
                <a:lnTo>
                  <a:pt x="217386" y="2403"/>
                </a:lnTo>
                <a:lnTo>
                  <a:pt x="217386" y="2655"/>
                </a:lnTo>
                <a:lnTo>
                  <a:pt x="240182" y="2655"/>
                </a:lnTo>
                <a:lnTo>
                  <a:pt x="240182" y="2851"/>
                </a:lnTo>
                <a:lnTo>
                  <a:pt x="262712" y="2851"/>
                </a:lnTo>
                <a:lnTo>
                  <a:pt x="262712" y="3057"/>
                </a:lnTo>
                <a:lnTo>
                  <a:pt x="285013" y="3057"/>
                </a:lnTo>
                <a:lnTo>
                  <a:pt x="285013" y="3199"/>
                </a:lnTo>
                <a:lnTo>
                  <a:pt x="307073" y="3199"/>
                </a:lnTo>
                <a:lnTo>
                  <a:pt x="307073" y="3516"/>
                </a:lnTo>
                <a:lnTo>
                  <a:pt x="328892" y="3516"/>
                </a:lnTo>
                <a:lnTo>
                  <a:pt x="328892" y="3578"/>
                </a:lnTo>
                <a:lnTo>
                  <a:pt x="350482" y="3578"/>
                </a:lnTo>
                <a:lnTo>
                  <a:pt x="350482" y="3869"/>
                </a:lnTo>
                <a:lnTo>
                  <a:pt x="371843" y="3869"/>
                </a:lnTo>
                <a:lnTo>
                  <a:pt x="371843" y="4057"/>
                </a:lnTo>
                <a:lnTo>
                  <a:pt x="392989" y="4057"/>
                </a:lnTo>
                <a:lnTo>
                  <a:pt x="392989" y="4017"/>
                </a:lnTo>
                <a:lnTo>
                  <a:pt x="413931" y="4017"/>
                </a:lnTo>
                <a:lnTo>
                  <a:pt x="413931" y="4262"/>
                </a:lnTo>
                <a:lnTo>
                  <a:pt x="434645" y="4262"/>
                </a:lnTo>
                <a:lnTo>
                  <a:pt x="434645" y="4363"/>
                </a:lnTo>
                <a:lnTo>
                  <a:pt x="455155" y="4363"/>
                </a:lnTo>
                <a:lnTo>
                  <a:pt x="455155" y="4419"/>
                </a:lnTo>
                <a:lnTo>
                  <a:pt x="475462" y="4419"/>
                </a:lnTo>
                <a:lnTo>
                  <a:pt x="475462" y="4637"/>
                </a:lnTo>
                <a:lnTo>
                  <a:pt x="495579" y="4637"/>
                </a:lnTo>
                <a:lnTo>
                  <a:pt x="495579" y="4836"/>
                </a:lnTo>
                <a:lnTo>
                  <a:pt x="515493" y="4836"/>
                </a:lnTo>
                <a:lnTo>
                  <a:pt x="515493" y="4826"/>
                </a:lnTo>
                <a:lnTo>
                  <a:pt x="535216" y="4826"/>
                </a:lnTo>
                <a:lnTo>
                  <a:pt x="535216" y="5063"/>
                </a:lnTo>
                <a:lnTo>
                  <a:pt x="554749" y="5063"/>
                </a:lnTo>
                <a:lnTo>
                  <a:pt x="554749" y="5113"/>
                </a:lnTo>
                <a:lnTo>
                  <a:pt x="574103" y="5113"/>
                </a:lnTo>
                <a:lnTo>
                  <a:pt x="574103" y="5186"/>
                </a:lnTo>
                <a:lnTo>
                  <a:pt x="593268" y="5186"/>
                </a:lnTo>
                <a:lnTo>
                  <a:pt x="593268" y="5299"/>
                </a:lnTo>
                <a:lnTo>
                  <a:pt x="612254" y="5299"/>
                </a:lnTo>
                <a:lnTo>
                  <a:pt x="612254" y="5435"/>
                </a:lnTo>
                <a:lnTo>
                  <a:pt x="631075" y="5435"/>
                </a:lnTo>
                <a:lnTo>
                  <a:pt x="631075" y="5507"/>
                </a:lnTo>
                <a:lnTo>
                  <a:pt x="649732" y="5507"/>
                </a:lnTo>
                <a:lnTo>
                  <a:pt x="649732" y="5597"/>
                </a:lnTo>
                <a:lnTo>
                  <a:pt x="668210" y="5597"/>
                </a:lnTo>
                <a:lnTo>
                  <a:pt x="668210" y="5662"/>
                </a:lnTo>
                <a:lnTo>
                  <a:pt x="686524" y="5662"/>
                </a:lnTo>
                <a:lnTo>
                  <a:pt x="686524" y="5741"/>
                </a:lnTo>
                <a:lnTo>
                  <a:pt x="704672" y="5741"/>
                </a:lnTo>
                <a:lnTo>
                  <a:pt x="704672" y="5813"/>
                </a:lnTo>
                <a:lnTo>
                  <a:pt x="722668" y="5813"/>
                </a:lnTo>
                <a:lnTo>
                  <a:pt x="722668" y="5955"/>
                </a:lnTo>
                <a:lnTo>
                  <a:pt x="740499" y="5955"/>
                </a:lnTo>
                <a:lnTo>
                  <a:pt x="740499" y="5982"/>
                </a:lnTo>
                <a:lnTo>
                  <a:pt x="758177" y="5982"/>
                </a:lnTo>
                <a:lnTo>
                  <a:pt x="758177" y="6059"/>
                </a:lnTo>
                <a:lnTo>
                  <a:pt x="775716" y="6059"/>
                </a:lnTo>
                <a:lnTo>
                  <a:pt x="775716" y="6209"/>
                </a:lnTo>
                <a:lnTo>
                  <a:pt x="793102" y="6209"/>
                </a:lnTo>
                <a:lnTo>
                  <a:pt x="793102" y="6157"/>
                </a:lnTo>
                <a:lnTo>
                  <a:pt x="810336" y="6157"/>
                </a:lnTo>
                <a:lnTo>
                  <a:pt x="810336" y="6269"/>
                </a:lnTo>
                <a:lnTo>
                  <a:pt x="827430" y="6269"/>
                </a:lnTo>
                <a:lnTo>
                  <a:pt x="827430" y="6209"/>
                </a:lnTo>
                <a:lnTo>
                  <a:pt x="844385" y="6209"/>
                </a:lnTo>
                <a:lnTo>
                  <a:pt x="844385" y="6358"/>
                </a:lnTo>
                <a:lnTo>
                  <a:pt x="861187" y="6358"/>
                </a:lnTo>
                <a:lnTo>
                  <a:pt x="861187" y="6508"/>
                </a:lnTo>
                <a:lnTo>
                  <a:pt x="877875" y="6508"/>
                </a:lnTo>
                <a:lnTo>
                  <a:pt x="877875" y="6466"/>
                </a:lnTo>
                <a:lnTo>
                  <a:pt x="894410" y="6466"/>
                </a:lnTo>
                <a:lnTo>
                  <a:pt x="894410" y="6646"/>
                </a:lnTo>
                <a:lnTo>
                  <a:pt x="910818" y="6646"/>
                </a:lnTo>
                <a:lnTo>
                  <a:pt x="910818" y="6785"/>
                </a:lnTo>
                <a:lnTo>
                  <a:pt x="927100" y="6785"/>
                </a:lnTo>
                <a:lnTo>
                  <a:pt x="927100" y="6600"/>
                </a:lnTo>
                <a:lnTo>
                  <a:pt x="943254" y="6600"/>
                </a:lnTo>
                <a:lnTo>
                  <a:pt x="943254" y="6688"/>
                </a:lnTo>
                <a:lnTo>
                  <a:pt x="959282" y="6688"/>
                </a:lnTo>
                <a:lnTo>
                  <a:pt x="959282" y="6839"/>
                </a:lnTo>
                <a:lnTo>
                  <a:pt x="975182" y="6839"/>
                </a:lnTo>
                <a:lnTo>
                  <a:pt x="975182" y="6885"/>
                </a:lnTo>
                <a:lnTo>
                  <a:pt x="990955" y="6885"/>
                </a:lnTo>
                <a:lnTo>
                  <a:pt x="990955" y="6806"/>
                </a:lnTo>
                <a:lnTo>
                  <a:pt x="1006615" y="6806"/>
                </a:lnTo>
                <a:lnTo>
                  <a:pt x="1006615" y="6943"/>
                </a:lnTo>
                <a:lnTo>
                  <a:pt x="1022147" y="6943"/>
                </a:lnTo>
                <a:lnTo>
                  <a:pt x="1037577" y="6943"/>
                </a:lnTo>
                <a:lnTo>
                  <a:pt x="1037577" y="6947"/>
                </a:lnTo>
                <a:lnTo>
                  <a:pt x="1052881" y="6947"/>
                </a:lnTo>
                <a:lnTo>
                  <a:pt x="1052881" y="7048"/>
                </a:lnTo>
                <a:lnTo>
                  <a:pt x="1068070" y="7048"/>
                </a:lnTo>
                <a:lnTo>
                  <a:pt x="1068070" y="7081"/>
                </a:lnTo>
                <a:lnTo>
                  <a:pt x="1083158" y="7081"/>
                </a:lnTo>
                <a:lnTo>
                  <a:pt x="1083158" y="7204"/>
                </a:lnTo>
                <a:lnTo>
                  <a:pt x="1098131" y="7204"/>
                </a:lnTo>
                <a:lnTo>
                  <a:pt x="1098131" y="7215"/>
                </a:lnTo>
                <a:lnTo>
                  <a:pt x="1112990" y="7215"/>
                </a:lnTo>
                <a:lnTo>
                  <a:pt x="1112990" y="7248"/>
                </a:lnTo>
                <a:lnTo>
                  <a:pt x="1127747" y="7248"/>
                </a:lnTo>
                <a:lnTo>
                  <a:pt x="1127747" y="7272"/>
                </a:lnTo>
                <a:lnTo>
                  <a:pt x="1142403" y="7272"/>
                </a:lnTo>
                <a:lnTo>
                  <a:pt x="1142403" y="7244"/>
                </a:lnTo>
                <a:lnTo>
                  <a:pt x="1156944" y="7244"/>
                </a:lnTo>
                <a:lnTo>
                  <a:pt x="1156944" y="7300"/>
                </a:lnTo>
                <a:lnTo>
                  <a:pt x="1171397" y="7300"/>
                </a:lnTo>
                <a:lnTo>
                  <a:pt x="1171397" y="7331"/>
                </a:lnTo>
                <a:lnTo>
                  <a:pt x="1185735" y="7331"/>
                </a:lnTo>
                <a:lnTo>
                  <a:pt x="1185735" y="7262"/>
                </a:lnTo>
                <a:lnTo>
                  <a:pt x="1199985" y="7262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6" name="Freeform 4506"/>
          <p:cNvSpPr/>
          <p:nvPr/>
        </p:nvSpPr>
        <p:spPr>
          <a:xfrm rot="0" flipH="0" flipV="0">
            <a:off x="11239453" y="5827318"/>
            <a:ext cx="757344" cy="1147"/>
          </a:xfrm>
          <a:custGeom>
            <a:pathLst>
              <a:path w="742213" h="1125">
                <a:moveTo>
                  <a:pt x="0" y="0"/>
                </a:moveTo>
                <a:lnTo>
                  <a:pt x="0" y="100"/>
                </a:lnTo>
                <a:lnTo>
                  <a:pt x="14147" y="100"/>
                </a:lnTo>
                <a:lnTo>
                  <a:pt x="14147" y="99"/>
                </a:lnTo>
                <a:lnTo>
                  <a:pt x="28194" y="99"/>
                </a:lnTo>
                <a:lnTo>
                  <a:pt x="28194" y="177"/>
                </a:lnTo>
                <a:lnTo>
                  <a:pt x="42151" y="177"/>
                </a:lnTo>
                <a:lnTo>
                  <a:pt x="42151" y="230"/>
                </a:lnTo>
                <a:lnTo>
                  <a:pt x="56007" y="230"/>
                </a:lnTo>
                <a:lnTo>
                  <a:pt x="56007" y="272"/>
                </a:lnTo>
                <a:lnTo>
                  <a:pt x="69774" y="272"/>
                </a:lnTo>
                <a:lnTo>
                  <a:pt x="69774" y="236"/>
                </a:lnTo>
                <a:lnTo>
                  <a:pt x="83451" y="236"/>
                </a:lnTo>
                <a:lnTo>
                  <a:pt x="83451" y="215"/>
                </a:lnTo>
                <a:lnTo>
                  <a:pt x="97028" y="215"/>
                </a:lnTo>
                <a:lnTo>
                  <a:pt x="97028" y="266"/>
                </a:lnTo>
                <a:lnTo>
                  <a:pt x="110528" y="266"/>
                </a:lnTo>
                <a:lnTo>
                  <a:pt x="110528" y="330"/>
                </a:lnTo>
                <a:lnTo>
                  <a:pt x="123926" y="330"/>
                </a:lnTo>
                <a:lnTo>
                  <a:pt x="123926" y="413"/>
                </a:lnTo>
                <a:lnTo>
                  <a:pt x="137249" y="413"/>
                </a:lnTo>
                <a:lnTo>
                  <a:pt x="137249" y="400"/>
                </a:lnTo>
                <a:lnTo>
                  <a:pt x="150482" y="400"/>
                </a:lnTo>
                <a:lnTo>
                  <a:pt x="150482" y="390"/>
                </a:lnTo>
                <a:lnTo>
                  <a:pt x="163639" y="390"/>
                </a:lnTo>
                <a:lnTo>
                  <a:pt x="163639" y="384"/>
                </a:lnTo>
                <a:lnTo>
                  <a:pt x="176695" y="384"/>
                </a:lnTo>
                <a:lnTo>
                  <a:pt x="176695" y="398"/>
                </a:lnTo>
                <a:lnTo>
                  <a:pt x="189674" y="398"/>
                </a:lnTo>
                <a:lnTo>
                  <a:pt x="189674" y="469"/>
                </a:lnTo>
                <a:lnTo>
                  <a:pt x="202577" y="469"/>
                </a:lnTo>
                <a:lnTo>
                  <a:pt x="202577" y="393"/>
                </a:lnTo>
                <a:lnTo>
                  <a:pt x="215405" y="393"/>
                </a:lnTo>
                <a:lnTo>
                  <a:pt x="215405" y="520"/>
                </a:lnTo>
                <a:lnTo>
                  <a:pt x="228143" y="520"/>
                </a:lnTo>
                <a:lnTo>
                  <a:pt x="228143" y="518"/>
                </a:lnTo>
                <a:lnTo>
                  <a:pt x="240805" y="518"/>
                </a:lnTo>
                <a:lnTo>
                  <a:pt x="240805" y="629"/>
                </a:lnTo>
                <a:lnTo>
                  <a:pt x="253390" y="629"/>
                </a:lnTo>
                <a:lnTo>
                  <a:pt x="253390" y="588"/>
                </a:lnTo>
                <a:lnTo>
                  <a:pt x="265900" y="588"/>
                </a:lnTo>
                <a:lnTo>
                  <a:pt x="265900" y="578"/>
                </a:lnTo>
                <a:lnTo>
                  <a:pt x="278320" y="578"/>
                </a:lnTo>
                <a:lnTo>
                  <a:pt x="278320" y="598"/>
                </a:lnTo>
                <a:lnTo>
                  <a:pt x="290677" y="598"/>
                </a:lnTo>
                <a:lnTo>
                  <a:pt x="290677" y="631"/>
                </a:lnTo>
                <a:lnTo>
                  <a:pt x="302958" y="631"/>
                </a:lnTo>
                <a:lnTo>
                  <a:pt x="302958" y="636"/>
                </a:lnTo>
                <a:lnTo>
                  <a:pt x="315176" y="636"/>
                </a:lnTo>
                <a:lnTo>
                  <a:pt x="315176" y="694"/>
                </a:lnTo>
                <a:lnTo>
                  <a:pt x="327304" y="694"/>
                </a:lnTo>
                <a:lnTo>
                  <a:pt x="327304" y="709"/>
                </a:lnTo>
                <a:lnTo>
                  <a:pt x="339382" y="709"/>
                </a:lnTo>
                <a:lnTo>
                  <a:pt x="339382" y="658"/>
                </a:lnTo>
                <a:lnTo>
                  <a:pt x="351371" y="658"/>
                </a:lnTo>
                <a:lnTo>
                  <a:pt x="351371" y="678"/>
                </a:lnTo>
                <a:lnTo>
                  <a:pt x="363296" y="678"/>
                </a:lnTo>
                <a:lnTo>
                  <a:pt x="363296" y="737"/>
                </a:lnTo>
                <a:lnTo>
                  <a:pt x="375158" y="737"/>
                </a:lnTo>
                <a:lnTo>
                  <a:pt x="375158" y="673"/>
                </a:lnTo>
                <a:lnTo>
                  <a:pt x="386943" y="673"/>
                </a:lnTo>
                <a:lnTo>
                  <a:pt x="386943" y="789"/>
                </a:lnTo>
                <a:lnTo>
                  <a:pt x="398665" y="789"/>
                </a:lnTo>
                <a:lnTo>
                  <a:pt x="398665" y="785"/>
                </a:lnTo>
                <a:lnTo>
                  <a:pt x="410311" y="785"/>
                </a:lnTo>
                <a:lnTo>
                  <a:pt x="410311" y="739"/>
                </a:lnTo>
                <a:lnTo>
                  <a:pt x="421907" y="739"/>
                </a:lnTo>
                <a:lnTo>
                  <a:pt x="421907" y="833"/>
                </a:lnTo>
                <a:lnTo>
                  <a:pt x="433425" y="833"/>
                </a:lnTo>
                <a:lnTo>
                  <a:pt x="433425" y="784"/>
                </a:lnTo>
                <a:lnTo>
                  <a:pt x="444894" y="784"/>
                </a:lnTo>
                <a:lnTo>
                  <a:pt x="444894" y="814"/>
                </a:lnTo>
                <a:lnTo>
                  <a:pt x="456285" y="814"/>
                </a:lnTo>
                <a:lnTo>
                  <a:pt x="456285" y="817"/>
                </a:lnTo>
                <a:lnTo>
                  <a:pt x="467614" y="817"/>
                </a:lnTo>
                <a:lnTo>
                  <a:pt x="467614" y="777"/>
                </a:lnTo>
                <a:lnTo>
                  <a:pt x="478892" y="777"/>
                </a:lnTo>
                <a:lnTo>
                  <a:pt x="478892" y="827"/>
                </a:lnTo>
                <a:lnTo>
                  <a:pt x="490093" y="827"/>
                </a:lnTo>
                <a:lnTo>
                  <a:pt x="490093" y="793"/>
                </a:lnTo>
                <a:lnTo>
                  <a:pt x="501243" y="793"/>
                </a:lnTo>
                <a:lnTo>
                  <a:pt x="501243" y="837"/>
                </a:lnTo>
                <a:lnTo>
                  <a:pt x="512331" y="837"/>
                </a:lnTo>
                <a:lnTo>
                  <a:pt x="512331" y="866"/>
                </a:lnTo>
                <a:lnTo>
                  <a:pt x="523354" y="866"/>
                </a:lnTo>
                <a:lnTo>
                  <a:pt x="523354" y="907"/>
                </a:lnTo>
                <a:lnTo>
                  <a:pt x="534327" y="907"/>
                </a:lnTo>
                <a:lnTo>
                  <a:pt x="534327" y="909"/>
                </a:lnTo>
                <a:lnTo>
                  <a:pt x="545236" y="909"/>
                </a:lnTo>
                <a:lnTo>
                  <a:pt x="545236" y="923"/>
                </a:lnTo>
                <a:lnTo>
                  <a:pt x="556095" y="923"/>
                </a:lnTo>
                <a:lnTo>
                  <a:pt x="556095" y="925"/>
                </a:lnTo>
                <a:lnTo>
                  <a:pt x="566890" y="925"/>
                </a:lnTo>
                <a:lnTo>
                  <a:pt x="566890" y="951"/>
                </a:lnTo>
                <a:lnTo>
                  <a:pt x="577621" y="951"/>
                </a:lnTo>
                <a:lnTo>
                  <a:pt x="577621" y="950"/>
                </a:lnTo>
                <a:lnTo>
                  <a:pt x="588315" y="950"/>
                </a:lnTo>
                <a:lnTo>
                  <a:pt x="588315" y="903"/>
                </a:lnTo>
                <a:lnTo>
                  <a:pt x="598932" y="903"/>
                </a:lnTo>
                <a:lnTo>
                  <a:pt x="598932" y="918"/>
                </a:lnTo>
                <a:lnTo>
                  <a:pt x="609511" y="918"/>
                </a:lnTo>
                <a:lnTo>
                  <a:pt x="609511" y="1039"/>
                </a:lnTo>
                <a:lnTo>
                  <a:pt x="620026" y="1039"/>
                </a:lnTo>
                <a:lnTo>
                  <a:pt x="620026" y="998"/>
                </a:lnTo>
                <a:lnTo>
                  <a:pt x="630491" y="998"/>
                </a:lnTo>
                <a:lnTo>
                  <a:pt x="630491" y="949"/>
                </a:lnTo>
                <a:lnTo>
                  <a:pt x="640905" y="949"/>
                </a:lnTo>
                <a:lnTo>
                  <a:pt x="640905" y="1025"/>
                </a:lnTo>
                <a:lnTo>
                  <a:pt x="651269" y="1025"/>
                </a:lnTo>
                <a:lnTo>
                  <a:pt x="651269" y="939"/>
                </a:lnTo>
                <a:lnTo>
                  <a:pt x="661568" y="939"/>
                </a:lnTo>
                <a:lnTo>
                  <a:pt x="661568" y="1054"/>
                </a:lnTo>
                <a:lnTo>
                  <a:pt x="671830" y="1054"/>
                </a:lnTo>
                <a:lnTo>
                  <a:pt x="671830" y="995"/>
                </a:lnTo>
                <a:lnTo>
                  <a:pt x="682028" y="995"/>
                </a:lnTo>
                <a:lnTo>
                  <a:pt x="682028" y="991"/>
                </a:lnTo>
                <a:lnTo>
                  <a:pt x="692188" y="991"/>
                </a:lnTo>
                <a:lnTo>
                  <a:pt x="692188" y="1035"/>
                </a:lnTo>
                <a:lnTo>
                  <a:pt x="702297" y="1035"/>
                </a:lnTo>
                <a:lnTo>
                  <a:pt x="702297" y="1094"/>
                </a:lnTo>
                <a:lnTo>
                  <a:pt x="712343" y="1094"/>
                </a:lnTo>
                <a:lnTo>
                  <a:pt x="712343" y="1049"/>
                </a:lnTo>
                <a:lnTo>
                  <a:pt x="722350" y="1049"/>
                </a:lnTo>
                <a:lnTo>
                  <a:pt x="722350" y="1125"/>
                </a:lnTo>
                <a:lnTo>
                  <a:pt x="732307" y="1125"/>
                </a:lnTo>
                <a:lnTo>
                  <a:pt x="732307" y="1039"/>
                </a:lnTo>
                <a:lnTo>
                  <a:pt x="742213" y="1039"/>
                </a:lnTo>
                <a:lnTo>
                  <a:pt x="742213" y="1071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7" name="Freeform 4507"/>
          <p:cNvSpPr/>
          <p:nvPr/>
        </p:nvSpPr>
        <p:spPr>
          <a:xfrm rot="0" flipH="0" flipV="0">
            <a:off x="11996798" y="5828411"/>
            <a:ext cx="562663" cy="653"/>
          </a:xfrm>
          <a:custGeom>
            <a:pathLst>
              <a:path w="551422" h="640">
                <a:moveTo>
                  <a:pt x="0" y="0"/>
                </a:moveTo>
                <a:lnTo>
                  <a:pt x="9868" y="0"/>
                </a:lnTo>
                <a:lnTo>
                  <a:pt x="9868" y="33"/>
                </a:lnTo>
                <a:lnTo>
                  <a:pt x="19685" y="33"/>
                </a:lnTo>
                <a:lnTo>
                  <a:pt x="19685" y="28"/>
                </a:lnTo>
                <a:lnTo>
                  <a:pt x="29451" y="28"/>
                </a:lnTo>
                <a:lnTo>
                  <a:pt x="29451" y="57"/>
                </a:lnTo>
                <a:lnTo>
                  <a:pt x="39167" y="57"/>
                </a:lnTo>
                <a:lnTo>
                  <a:pt x="39167" y="11"/>
                </a:lnTo>
                <a:lnTo>
                  <a:pt x="48844" y="11"/>
                </a:lnTo>
                <a:lnTo>
                  <a:pt x="48844" y="34"/>
                </a:lnTo>
                <a:lnTo>
                  <a:pt x="58471" y="34"/>
                </a:lnTo>
                <a:lnTo>
                  <a:pt x="58471" y="114"/>
                </a:lnTo>
                <a:lnTo>
                  <a:pt x="68060" y="114"/>
                </a:lnTo>
                <a:lnTo>
                  <a:pt x="68060" y="72"/>
                </a:lnTo>
                <a:lnTo>
                  <a:pt x="77597" y="72"/>
                </a:lnTo>
                <a:lnTo>
                  <a:pt x="77597" y="101"/>
                </a:lnTo>
                <a:lnTo>
                  <a:pt x="87097" y="101"/>
                </a:lnTo>
                <a:lnTo>
                  <a:pt x="87097" y="94"/>
                </a:lnTo>
                <a:lnTo>
                  <a:pt x="96546" y="94"/>
                </a:lnTo>
                <a:lnTo>
                  <a:pt x="96546" y="115"/>
                </a:lnTo>
                <a:lnTo>
                  <a:pt x="105956" y="115"/>
                </a:lnTo>
                <a:lnTo>
                  <a:pt x="105956" y="96"/>
                </a:lnTo>
                <a:lnTo>
                  <a:pt x="115329" y="96"/>
                </a:lnTo>
                <a:lnTo>
                  <a:pt x="115329" y="113"/>
                </a:lnTo>
                <a:lnTo>
                  <a:pt x="124651" y="113"/>
                </a:lnTo>
                <a:lnTo>
                  <a:pt x="124651" y="151"/>
                </a:lnTo>
                <a:lnTo>
                  <a:pt x="133935" y="151"/>
                </a:lnTo>
                <a:lnTo>
                  <a:pt x="133935" y="122"/>
                </a:lnTo>
                <a:lnTo>
                  <a:pt x="143167" y="122"/>
                </a:lnTo>
                <a:lnTo>
                  <a:pt x="143167" y="127"/>
                </a:lnTo>
                <a:lnTo>
                  <a:pt x="152362" y="127"/>
                </a:lnTo>
                <a:lnTo>
                  <a:pt x="152362" y="141"/>
                </a:lnTo>
                <a:lnTo>
                  <a:pt x="161519" y="141"/>
                </a:lnTo>
                <a:lnTo>
                  <a:pt x="161519" y="166"/>
                </a:lnTo>
                <a:lnTo>
                  <a:pt x="170637" y="166"/>
                </a:lnTo>
                <a:lnTo>
                  <a:pt x="170637" y="85"/>
                </a:lnTo>
                <a:lnTo>
                  <a:pt x="179718" y="85"/>
                </a:lnTo>
                <a:lnTo>
                  <a:pt x="179718" y="133"/>
                </a:lnTo>
                <a:lnTo>
                  <a:pt x="188747" y="133"/>
                </a:lnTo>
                <a:lnTo>
                  <a:pt x="188747" y="176"/>
                </a:lnTo>
                <a:lnTo>
                  <a:pt x="197752" y="176"/>
                </a:lnTo>
                <a:lnTo>
                  <a:pt x="197752" y="156"/>
                </a:lnTo>
                <a:lnTo>
                  <a:pt x="206705" y="156"/>
                </a:lnTo>
                <a:lnTo>
                  <a:pt x="206705" y="132"/>
                </a:lnTo>
                <a:lnTo>
                  <a:pt x="215621" y="132"/>
                </a:lnTo>
                <a:lnTo>
                  <a:pt x="215621" y="145"/>
                </a:lnTo>
                <a:lnTo>
                  <a:pt x="224511" y="145"/>
                </a:lnTo>
                <a:lnTo>
                  <a:pt x="224511" y="152"/>
                </a:lnTo>
                <a:lnTo>
                  <a:pt x="233350" y="152"/>
                </a:lnTo>
                <a:lnTo>
                  <a:pt x="233350" y="160"/>
                </a:lnTo>
                <a:lnTo>
                  <a:pt x="242151" y="160"/>
                </a:lnTo>
                <a:lnTo>
                  <a:pt x="242151" y="129"/>
                </a:lnTo>
                <a:lnTo>
                  <a:pt x="250914" y="129"/>
                </a:lnTo>
                <a:lnTo>
                  <a:pt x="250914" y="178"/>
                </a:lnTo>
                <a:lnTo>
                  <a:pt x="259639" y="178"/>
                </a:lnTo>
                <a:lnTo>
                  <a:pt x="259639" y="640"/>
                </a:lnTo>
                <a:lnTo>
                  <a:pt x="268338" y="640"/>
                </a:lnTo>
                <a:lnTo>
                  <a:pt x="268338" y="138"/>
                </a:lnTo>
                <a:lnTo>
                  <a:pt x="276987" y="138"/>
                </a:lnTo>
                <a:lnTo>
                  <a:pt x="276987" y="190"/>
                </a:lnTo>
                <a:lnTo>
                  <a:pt x="285610" y="190"/>
                </a:lnTo>
                <a:lnTo>
                  <a:pt x="285610" y="184"/>
                </a:lnTo>
                <a:lnTo>
                  <a:pt x="294196" y="184"/>
                </a:lnTo>
                <a:lnTo>
                  <a:pt x="294196" y="200"/>
                </a:lnTo>
                <a:lnTo>
                  <a:pt x="302742" y="200"/>
                </a:lnTo>
                <a:lnTo>
                  <a:pt x="302742" y="640"/>
                </a:lnTo>
                <a:lnTo>
                  <a:pt x="311252" y="640"/>
                </a:lnTo>
                <a:lnTo>
                  <a:pt x="311252" y="208"/>
                </a:lnTo>
                <a:lnTo>
                  <a:pt x="319723" y="208"/>
                </a:lnTo>
                <a:lnTo>
                  <a:pt x="319723" y="198"/>
                </a:lnTo>
                <a:lnTo>
                  <a:pt x="328168" y="198"/>
                </a:lnTo>
                <a:lnTo>
                  <a:pt x="328168" y="640"/>
                </a:lnTo>
                <a:lnTo>
                  <a:pt x="336575" y="640"/>
                </a:lnTo>
                <a:lnTo>
                  <a:pt x="344945" y="640"/>
                </a:lnTo>
                <a:lnTo>
                  <a:pt x="344945" y="190"/>
                </a:lnTo>
                <a:lnTo>
                  <a:pt x="353276" y="190"/>
                </a:lnTo>
                <a:lnTo>
                  <a:pt x="353276" y="640"/>
                </a:lnTo>
                <a:lnTo>
                  <a:pt x="361582" y="640"/>
                </a:lnTo>
                <a:lnTo>
                  <a:pt x="361582" y="200"/>
                </a:lnTo>
                <a:lnTo>
                  <a:pt x="369862" y="200"/>
                </a:lnTo>
                <a:lnTo>
                  <a:pt x="369862" y="640"/>
                </a:lnTo>
                <a:lnTo>
                  <a:pt x="378092" y="640"/>
                </a:lnTo>
                <a:lnTo>
                  <a:pt x="386296" y="640"/>
                </a:lnTo>
                <a:lnTo>
                  <a:pt x="394475" y="640"/>
                </a:lnTo>
                <a:lnTo>
                  <a:pt x="402615" y="640"/>
                </a:lnTo>
                <a:lnTo>
                  <a:pt x="410718" y="640"/>
                </a:lnTo>
                <a:lnTo>
                  <a:pt x="418795" y="640"/>
                </a:lnTo>
                <a:lnTo>
                  <a:pt x="426834" y="640"/>
                </a:lnTo>
                <a:lnTo>
                  <a:pt x="434848" y="640"/>
                </a:lnTo>
                <a:lnTo>
                  <a:pt x="442836" y="640"/>
                </a:lnTo>
                <a:lnTo>
                  <a:pt x="450787" y="640"/>
                </a:lnTo>
                <a:lnTo>
                  <a:pt x="458699" y="640"/>
                </a:lnTo>
                <a:lnTo>
                  <a:pt x="466585" y="640"/>
                </a:lnTo>
                <a:lnTo>
                  <a:pt x="474447" y="640"/>
                </a:lnTo>
                <a:lnTo>
                  <a:pt x="482283" y="640"/>
                </a:lnTo>
                <a:lnTo>
                  <a:pt x="490081" y="640"/>
                </a:lnTo>
                <a:lnTo>
                  <a:pt x="497853" y="640"/>
                </a:lnTo>
                <a:lnTo>
                  <a:pt x="505587" y="640"/>
                </a:lnTo>
                <a:lnTo>
                  <a:pt x="513296" y="640"/>
                </a:lnTo>
                <a:lnTo>
                  <a:pt x="520980" y="640"/>
                </a:lnTo>
                <a:lnTo>
                  <a:pt x="528638" y="640"/>
                </a:lnTo>
                <a:lnTo>
                  <a:pt x="536258" y="640"/>
                </a:lnTo>
                <a:lnTo>
                  <a:pt x="543853" y="640"/>
                </a:lnTo>
                <a:lnTo>
                  <a:pt x="551422" y="64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8" name="Freeform 4508"/>
          <p:cNvSpPr/>
          <p:nvPr/>
        </p:nvSpPr>
        <p:spPr>
          <a:xfrm rot="0" flipH="0" flipV="0">
            <a:off x="12559462" y="5829064"/>
            <a:ext cx="212408" cy="0"/>
          </a:xfrm>
          <a:custGeom>
            <a:pathLst>
              <a:path w="208165" h="0">
                <a:moveTo>
                  <a:pt x="0" y="0"/>
                </a:moveTo>
                <a:lnTo>
                  <a:pt x="0" y="0"/>
                </a:lnTo>
                <a:lnTo>
                  <a:pt x="7544" y="0"/>
                </a:lnTo>
                <a:lnTo>
                  <a:pt x="15062" y="0"/>
                </a:lnTo>
                <a:lnTo>
                  <a:pt x="22542" y="0"/>
                </a:lnTo>
                <a:lnTo>
                  <a:pt x="30010" y="0"/>
                </a:lnTo>
                <a:lnTo>
                  <a:pt x="37439" y="0"/>
                </a:lnTo>
                <a:lnTo>
                  <a:pt x="44843" y="0"/>
                </a:lnTo>
                <a:lnTo>
                  <a:pt x="52222" y="0"/>
                </a:lnTo>
                <a:lnTo>
                  <a:pt x="59575" y="0"/>
                </a:lnTo>
                <a:lnTo>
                  <a:pt x="66890" y="0"/>
                </a:lnTo>
                <a:lnTo>
                  <a:pt x="74193" y="0"/>
                </a:lnTo>
                <a:lnTo>
                  <a:pt x="81470" y="0"/>
                </a:lnTo>
                <a:lnTo>
                  <a:pt x="88722" y="0"/>
                </a:lnTo>
                <a:lnTo>
                  <a:pt x="95935" y="0"/>
                </a:lnTo>
                <a:lnTo>
                  <a:pt x="103136" y="0"/>
                </a:lnTo>
                <a:lnTo>
                  <a:pt x="110312" y="0"/>
                </a:lnTo>
                <a:lnTo>
                  <a:pt x="117462" y="0"/>
                </a:lnTo>
                <a:lnTo>
                  <a:pt x="124574" y="0"/>
                </a:lnTo>
                <a:lnTo>
                  <a:pt x="131673" y="0"/>
                </a:lnTo>
                <a:lnTo>
                  <a:pt x="138747" y="0"/>
                </a:lnTo>
                <a:lnTo>
                  <a:pt x="145796" y="0"/>
                </a:lnTo>
                <a:lnTo>
                  <a:pt x="152818" y="0"/>
                </a:lnTo>
                <a:lnTo>
                  <a:pt x="159816" y="0"/>
                </a:lnTo>
                <a:lnTo>
                  <a:pt x="166801" y="0"/>
                </a:lnTo>
                <a:lnTo>
                  <a:pt x="173748" y="0"/>
                </a:lnTo>
                <a:lnTo>
                  <a:pt x="180683" y="0"/>
                </a:lnTo>
                <a:lnTo>
                  <a:pt x="187592" y="0"/>
                </a:lnTo>
                <a:lnTo>
                  <a:pt x="194475" y="0"/>
                </a:lnTo>
                <a:lnTo>
                  <a:pt x="201333" y="0"/>
                </a:lnTo>
                <a:lnTo>
                  <a:pt x="208165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9" name="Freeform 4509"/>
          <p:cNvSpPr/>
          <p:nvPr/>
        </p:nvSpPr>
        <p:spPr>
          <a:xfrm rot="0" flipH="0" flipV="0">
            <a:off x="6820977" y="5676935"/>
            <a:ext cx="3194026" cy="152128"/>
          </a:xfrm>
          <a:custGeom>
            <a:pathLst>
              <a:path w="3130211" h="149089">
                <a:moveTo>
                  <a:pt x="0" y="149089"/>
                </a:moveTo>
                <a:lnTo>
                  <a:pt x="0" y="149089"/>
                </a:lnTo>
                <a:lnTo>
                  <a:pt x="113982" y="149089"/>
                </a:lnTo>
                <a:lnTo>
                  <a:pt x="221962" y="149089"/>
                </a:lnTo>
                <a:lnTo>
                  <a:pt x="221962" y="148214"/>
                </a:lnTo>
                <a:lnTo>
                  <a:pt x="324540" y="148214"/>
                </a:lnTo>
                <a:lnTo>
                  <a:pt x="324540" y="146101"/>
                </a:lnTo>
                <a:lnTo>
                  <a:pt x="422241" y="146101"/>
                </a:lnTo>
                <a:lnTo>
                  <a:pt x="422241" y="141292"/>
                </a:lnTo>
                <a:lnTo>
                  <a:pt x="515484" y="141292"/>
                </a:lnTo>
                <a:lnTo>
                  <a:pt x="515484" y="132561"/>
                </a:lnTo>
                <a:lnTo>
                  <a:pt x="604689" y="132561"/>
                </a:lnTo>
                <a:lnTo>
                  <a:pt x="604689" y="118764"/>
                </a:lnTo>
                <a:lnTo>
                  <a:pt x="690160" y="118764"/>
                </a:lnTo>
                <a:lnTo>
                  <a:pt x="690160" y="100092"/>
                </a:lnTo>
                <a:lnTo>
                  <a:pt x="772227" y="100092"/>
                </a:lnTo>
                <a:lnTo>
                  <a:pt x="772227" y="78669"/>
                </a:lnTo>
                <a:lnTo>
                  <a:pt x="851120" y="78669"/>
                </a:lnTo>
                <a:lnTo>
                  <a:pt x="851120" y="56729"/>
                </a:lnTo>
                <a:lnTo>
                  <a:pt x="927104" y="56729"/>
                </a:lnTo>
                <a:lnTo>
                  <a:pt x="927104" y="36549"/>
                </a:lnTo>
                <a:lnTo>
                  <a:pt x="1000370" y="36549"/>
                </a:lnTo>
                <a:lnTo>
                  <a:pt x="1000370" y="20152"/>
                </a:lnTo>
                <a:lnTo>
                  <a:pt x="1071096" y="20152"/>
                </a:lnTo>
                <a:lnTo>
                  <a:pt x="1071096" y="9357"/>
                </a:lnTo>
                <a:lnTo>
                  <a:pt x="1139486" y="9357"/>
                </a:lnTo>
                <a:lnTo>
                  <a:pt x="1139486" y="2170"/>
                </a:lnTo>
                <a:lnTo>
                  <a:pt x="1205653" y="2170"/>
                </a:lnTo>
                <a:lnTo>
                  <a:pt x="1205653" y="0"/>
                </a:lnTo>
                <a:lnTo>
                  <a:pt x="1269763" y="0"/>
                </a:lnTo>
                <a:lnTo>
                  <a:pt x="1269763" y="816"/>
                </a:lnTo>
                <a:lnTo>
                  <a:pt x="1331916" y="816"/>
                </a:lnTo>
                <a:lnTo>
                  <a:pt x="1331916" y="4424"/>
                </a:lnTo>
                <a:lnTo>
                  <a:pt x="1392254" y="4424"/>
                </a:lnTo>
                <a:lnTo>
                  <a:pt x="1392254" y="8925"/>
                </a:lnTo>
                <a:lnTo>
                  <a:pt x="1450864" y="8925"/>
                </a:lnTo>
                <a:lnTo>
                  <a:pt x="1450864" y="16465"/>
                </a:lnTo>
                <a:lnTo>
                  <a:pt x="1507837" y="16465"/>
                </a:lnTo>
                <a:lnTo>
                  <a:pt x="1507837" y="24103"/>
                </a:lnTo>
                <a:lnTo>
                  <a:pt x="1563285" y="24103"/>
                </a:lnTo>
                <a:lnTo>
                  <a:pt x="1563285" y="32204"/>
                </a:lnTo>
                <a:lnTo>
                  <a:pt x="1617260" y="32204"/>
                </a:lnTo>
                <a:lnTo>
                  <a:pt x="1617260" y="39602"/>
                </a:lnTo>
                <a:lnTo>
                  <a:pt x="1669863" y="39602"/>
                </a:lnTo>
                <a:lnTo>
                  <a:pt x="1669863" y="46691"/>
                </a:lnTo>
                <a:lnTo>
                  <a:pt x="1721146" y="46691"/>
                </a:lnTo>
                <a:lnTo>
                  <a:pt x="1721146" y="54663"/>
                </a:lnTo>
                <a:lnTo>
                  <a:pt x="1771171" y="54663"/>
                </a:lnTo>
                <a:lnTo>
                  <a:pt x="1771171" y="61497"/>
                </a:lnTo>
                <a:lnTo>
                  <a:pt x="1820015" y="61497"/>
                </a:lnTo>
                <a:lnTo>
                  <a:pt x="1820015" y="67701"/>
                </a:lnTo>
                <a:lnTo>
                  <a:pt x="1867717" y="67701"/>
                </a:lnTo>
                <a:lnTo>
                  <a:pt x="1867717" y="73854"/>
                </a:lnTo>
                <a:lnTo>
                  <a:pt x="1914338" y="73854"/>
                </a:lnTo>
                <a:lnTo>
                  <a:pt x="1914338" y="78954"/>
                </a:lnTo>
                <a:lnTo>
                  <a:pt x="1959919" y="78954"/>
                </a:lnTo>
                <a:lnTo>
                  <a:pt x="1959919" y="84428"/>
                </a:lnTo>
                <a:lnTo>
                  <a:pt x="2004508" y="84428"/>
                </a:lnTo>
                <a:lnTo>
                  <a:pt x="2004508" y="88867"/>
                </a:lnTo>
                <a:lnTo>
                  <a:pt x="2048158" y="88867"/>
                </a:lnTo>
                <a:lnTo>
                  <a:pt x="2048158" y="93340"/>
                </a:lnTo>
                <a:lnTo>
                  <a:pt x="2090894" y="93340"/>
                </a:lnTo>
                <a:lnTo>
                  <a:pt x="2090894" y="97758"/>
                </a:lnTo>
                <a:lnTo>
                  <a:pt x="2132753" y="97758"/>
                </a:lnTo>
                <a:lnTo>
                  <a:pt x="2132753" y="101192"/>
                </a:lnTo>
                <a:lnTo>
                  <a:pt x="2173774" y="101192"/>
                </a:lnTo>
                <a:lnTo>
                  <a:pt x="2173774" y="104169"/>
                </a:lnTo>
                <a:lnTo>
                  <a:pt x="2213995" y="104169"/>
                </a:lnTo>
                <a:lnTo>
                  <a:pt x="2213995" y="107170"/>
                </a:lnTo>
                <a:lnTo>
                  <a:pt x="2253441" y="107170"/>
                </a:lnTo>
                <a:lnTo>
                  <a:pt x="2253441" y="110567"/>
                </a:lnTo>
                <a:lnTo>
                  <a:pt x="2292151" y="110567"/>
                </a:lnTo>
                <a:lnTo>
                  <a:pt x="2292151" y="112753"/>
                </a:lnTo>
                <a:lnTo>
                  <a:pt x="2330136" y="112753"/>
                </a:lnTo>
                <a:lnTo>
                  <a:pt x="2330136" y="115566"/>
                </a:lnTo>
                <a:lnTo>
                  <a:pt x="2367436" y="115566"/>
                </a:lnTo>
                <a:lnTo>
                  <a:pt x="2367436" y="117350"/>
                </a:lnTo>
                <a:lnTo>
                  <a:pt x="2404063" y="117350"/>
                </a:lnTo>
                <a:lnTo>
                  <a:pt x="2404063" y="119250"/>
                </a:lnTo>
                <a:lnTo>
                  <a:pt x="2440042" y="119250"/>
                </a:lnTo>
                <a:lnTo>
                  <a:pt x="2440042" y="121306"/>
                </a:lnTo>
                <a:lnTo>
                  <a:pt x="2475411" y="121306"/>
                </a:lnTo>
                <a:lnTo>
                  <a:pt x="2475411" y="122900"/>
                </a:lnTo>
                <a:lnTo>
                  <a:pt x="2510184" y="122900"/>
                </a:lnTo>
                <a:lnTo>
                  <a:pt x="2510184" y="124672"/>
                </a:lnTo>
                <a:lnTo>
                  <a:pt x="2544360" y="124672"/>
                </a:lnTo>
                <a:lnTo>
                  <a:pt x="2544360" y="125467"/>
                </a:lnTo>
                <a:lnTo>
                  <a:pt x="2577990" y="125467"/>
                </a:lnTo>
                <a:lnTo>
                  <a:pt x="2577990" y="127150"/>
                </a:lnTo>
                <a:lnTo>
                  <a:pt x="2611073" y="127150"/>
                </a:lnTo>
                <a:lnTo>
                  <a:pt x="2611073" y="128535"/>
                </a:lnTo>
                <a:lnTo>
                  <a:pt x="2643636" y="128535"/>
                </a:lnTo>
                <a:lnTo>
                  <a:pt x="2643636" y="129340"/>
                </a:lnTo>
                <a:lnTo>
                  <a:pt x="2675691" y="129340"/>
                </a:lnTo>
                <a:lnTo>
                  <a:pt x="2675691" y="130403"/>
                </a:lnTo>
                <a:lnTo>
                  <a:pt x="2707238" y="130403"/>
                </a:lnTo>
                <a:lnTo>
                  <a:pt x="2707238" y="131319"/>
                </a:lnTo>
                <a:lnTo>
                  <a:pt x="2738327" y="131319"/>
                </a:lnTo>
                <a:lnTo>
                  <a:pt x="2738327" y="132194"/>
                </a:lnTo>
                <a:lnTo>
                  <a:pt x="2768934" y="132194"/>
                </a:lnTo>
                <a:lnTo>
                  <a:pt x="2768934" y="133032"/>
                </a:lnTo>
                <a:lnTo>
                  <a:pt x="2799096" y="133032"/>
                </a:lnTo>
                <a:lnTo>
                  <a:pt x="2799096" y="133999"/>
                </a:lnTo>
                <a:lnTo>
                  <a:pt x="2828827" y="133999"/>
                </a:lnTo>
                <a:lnTo>
                  <a:pt x="2828827" y="134855"/>
                </a:lnTo>
                <a:lnTo>
                  <a:pt x="2858139" y="134855"/>
                </a:lnTo>
                <a:lnTo>
                  <a:pt x="2858139" y="135344"/>
                </a:lnTo>
                <a:lnTo>
                  <a:pt x="2887018" y="135344"/>
                </a:lnTo>
                <a:lnTo>
                  <a:pt x="2887018" y="136196"/>
                </a:lnTo>
                <a:lnTo>
                  <a:pt x="2915518" y="136196"/>
                </a:lnTo>
                <a:lnTo>
                  <a:pt x="2915518" y="136376"/>
                </a:lnTo>
                <a:lnTo>
                  <a:pt x="2943610" y="136376"/>
                </a:lnTo>
                <a:lnTo>
                  <a:pt x="2943610" y="137087"/>
                </a:lnTo>
                <a:lnTo>
                  <a:pt x="2971334" y="137087"/>
                </a:lnTo>
                <a:lnTo>
                  <a:pt x="2971334" y="137677"/>
                </a:lnTo>
                <a:lnTo>
                  <a:pt x="2998677" y="137677"/>
                </a:lnTo>
                <a:lnTo>
                  <a:pt x="2998677" y="138017"/>
                </a:lnTo>
                <a:lnTo>
                  <a:pt x="3025665" y="138017"/>
                </a:lnTo>
                <a:lnTo>
                  <a:pt x="3025665" y="138623"/>
                </a:lnTo>
                <a:lnTo>
                  <a:pt x="3052309" y="138623"/>
                </a:lnTo>
                <a:lnTo>
                  <a:pt x="3052309" y="138992"/>
                </a:lnTo>
                <a:lnTo>
                  <a:pt x="3078611" y="138992"/>
                </a:lnTo>
                <a:lnTo>
                  <a:pt x="3078611" y="139436"/>
                </a:lnTo>
                <a:lnTo>
                  <a:pt x="3104570" y="139436"/>
                </a:lnTo>
                <a:lnTo>
                  <a:pt x="3104570" y="139890"/>
                </a:lnTo>
                <a:lnTo>
                  <a:pt x="3130211" y="139890"/>
                </a:lnTo>
                <a:lnTo>
                  <a:pt x="3130211" y="140116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0" name="Freeform 4510"/>
          <p:cNvSpPr/>
          <p:nvPr/>
        </p:nvSpPr>
        <p:spPr>
          <a:xfrm rot="0" flipH="0" flipV="0">
            <a:off x="10015004" y="5819908"/>
            <a:ext cx="1224449" cy="7480"/>
          </a:xfrm>
          <a:custGeom>
            <a:pathLst>
              <a:path w="1199985" h="7331">
                <a:moveTo>
                  <a:pt x="0" y="0"/>
                </a:moveTo>
                <a:lnTo>
                  <a:pt x="25324" y="0"/>
                </a:lnTo>
                <a:lnTo>
                  <a:pt x="25324" y="421"/>
                </a:lnTo>
                <a:lnTo>
                  <a:pt x="50343" y="421"/>
                </a:lnTo>
                <a:lnTo>
                  <a:pt x="50343" y="976"/>
                </a:lnTo>
                <a:lnTo>
                  <a:pt x="75044" y="976"/>
                </a:lnTo>
                <a:lnTo>
                  <a:pt x="75044" y="878"/>
                </a:lnTo>
                <a:lnTo>
                  <a:pt x="99466" y="878"/>
                </a:lnTo>
                <a:lnTo>
                  <a:pt x="99466" y="1380"/>
                </a:lnTo>
                <a:lnTo>
                  <a:pt x="123596" y="1380"/>
                </a:lnTo>
                <a:lnTo>
                  <a:pt x="123596" y="1796"/>
                </a:lnTo>
                <a:lnTo>
                  <a:pt x="147447" y="1796"/>
                </a:lnTo>
                <a:lnTo>
                  <a:pt x="147447" y="1893"/>
                </a:lnTo>
                <a:lnTo>
                  <a:pt x="171031" y="1893"/>
                </a:lnTo>
                <a:lnTo>
                  <a:pt x="171031" y="2373"/>
                </a:lnTo>
                <a:lnTo>
                  <a:pt x="194335" y="2373"/>
                </a:lnTo>
                <a:lnTo>
                  <a:pt x="194335" y="2403"/>
                </a:lnTo>
                <a:lnTo>
                  <a:pt x="217386" y="2403"/>
                </a:lnTo>
                <a:lnTo>
                  <a:pt x="217386" y="2655"/>
                </a:lnTo>
                <a:lnTo>
                  <a:pt x="240182" y="2655"/>
                </a:lnTo>
                <a:lnTo>
                  <a:pt x="240182" y="2851"/>
                </a:lnTo>
                <a:lnTo>
                  <a:pt x="262712" y="2851"/>
                </a:lnTo>
                <a:lnTo>
                  <a:pt x="262712" y="3057"/>
                </a:lnTo>
                <a:lnTo>
                  <a:pt x="285013" y="3057"/>
                </a:lnTo>
                <a:lnTo>
                  <a:pt x="285013" y="3199"/>
                </a:lnTo>
                <a:lnTo>
                  <a:pt x="307073" y="3199"/>
                </a:lnTo>
                <a:lnTo>
                  <a:pt x="307073" y="3516"/>
                </a:lnTo>
                <a:lnTo>
                  <a:pt x="328892" y="3516"/>
                </a:lnTo>
                <a:lnTo>
                  <a:pt x="328892" y="3578"/>
                </a:lnTo>
                <a:lnTo>
                  <a:pt x="350482" y="3578"/>
                </a:lnTo>
                <a:lnTo>
                  <a:pt x="350482" y="3869"/>
                </a:lnTo>
                <a:lnTo>
                  <a:pt x="371843" y="3869"/>
                </a:lnTo>
                <a:lnTo>
                  <a:pt x="371843" y="4057"/>
                </a:lnTo>
                <a:lnTo>
                  <a:pt x="392989" y="4057"/>
                </a:lnTo>
                <a:lnTo>
                  <a:pt x="392989" y="4017"/>
                </a:lnTo>
                <a:lnTo>
                  <a:pt x="413931" y="4017"/>
                </a:lnTo>
                <a:lnTo>
                  <a:pt x="413931" y="4262"/>
                </a:lnTo>
                <a:lnTo>
                  <a:pt x="434645" y="4262"/>
                </a:lnTo>
                <a:lnTo>
                  <a:pt x="434645" y="4363"/>
                </a:lnTo>
                <a:lnTo>
                  <a:pt x="455155" y="4363"/>
                </a:lnTo>
                <a:lnTo>
                  <a:pt x="455155" y="4419"/>
                </a:lnTo>
                <a:lnTo>
                  <a:pt x="475462" y="4419"/>
                </a:lnTo>
                <a:lnTo>
                  <a:pt x="475462" y="4637"/>
                </a:lnTo>
                <a:lnTo>
                  <a:pt x="495579" y="4637"/>
                </a:lnTo>
                <a:lnTo>
                  <a:pt x="495579" y="4836"/>
                </a:lnTo>
                <a:lnTo>
                  <a:pt x="515493" y="4836"/>
                </a:lnTo>
                <a:lnTo>
                  <a:pt x="515493" y="4826"/>
                </a:lnTo>
                <a:lnTo>
                  <a:pt x="535216" y="4826"/>
                </a:lnTo>
                <a:lnTo>
                  <a:pt x="535216" y="5063"/>
                </a:lnTo>
                <a:lnTo>
                  <a:pt x="554749" y="5063"/>
                </a:lnTo>
                <a:lnTo>
                  <a:pt x="554749" y="5113"/>
                </a:lnTo>
                <a:lnTo>
                  <a:pt x="574103" y="5113"/>
                </a:lnTo>
                <a:lnTo>
                  <a:pt x="574103" y="5186"/>
                </a:lnTo>
                <a:lnTo>
                  <a:pt x="593268" y="5186"/>
                </a:lnTo>
                <a:lnTo>
                  <a:pt x="593268" y="5299"/>
                </a:lnTo>
                <a:lnTo>
                  <a:pt x="612254" y="5299"/>
                </a:lnTo>
                <a:lnTo>
                  <a:pt x="612254" y="5435"/>
                </a:lnTo>
                <a:lnTo>
                  <a:pt x="631075" y="5435"/>
                </a:lnTo>
                <a:lnTo>
                  <a:pt x="631075" y="5507"/>
                </a:lnTo>
                <a:lnTo>
                  <a:pt x="649732" y="5507"/>
                </a:lnTo>
                <a:lnTo>
                  <a:pt x="649732" y="5597"/>
                </a:lnTo>
                <a:lnTo>
                  <a:pt x="668210" y="5597"/>
                </a:lnTo>
                <a:lnTo>
                  <a:pt x="668210" y="5662"/>
                </a:lnTo>
                <a:lnTo>
                  <a:pt x="686524" y="5662"/>
                </a:lnTo>
                <a:lnTo>
                  <a:pt x="686524" y="5741"/>
                </a:lnTo>
                <a:lnTo>
                  <a:pt x="704672" y="5741"/>
                </a:lnTo>
                <a:lnTo>
                  <a:pt x="704672" y="5813"/>
                </a:lnTo>
                <a:lnTo>
                  <a:pt x="722668" y="5813"/>
                </a:lnTo>
                <a:lnTo>
                  <a:pt x="722668" y="5955"/>
                </a:lnTo>
                <a:lnTo>
                  <a:pt x="740499" y="5955"/>
                </a:lnTo>
                <a:lnTo>
                  <a:pt x="740499" y="5982"/>
                </a:lnTo>
                <a:lnTo>
                  <a:pt x="758177" y="5982"/>
                </a:lnTo>
                <a:lnTo>
                  <a:pt x="758177" y="6059"/>
                </a:lnTo>
                <a:lnTo>
                  <a:pt x="775716" y="6059"/>
                </a:lnTo>
                <a:lnTo>
                  <a:pt x="775716" y="6209"/>
                </a:lnTo>
                <a:lnTo>
                  <a:pt x="793102" y="6209"/>
                </a:lnTo>
                <a:lnTo>
                  <a:pt x="793102" y="6157"/>
                </a:lnTo>
                <a:lnTo>
                  <a:pt x="810336" y="6157"/>
                </a:lnTo>
                <a:lnTo>
                  <a:pt x="810336" y="6269"/>
                </a:lnTo>
                <a:lnTo>
                  <a:pt x="827430" y="6269"/>
                </a:lnTo>
                <a:lnTo>
                  <a:pt x="827430" y="6209"/>
                </a:lnTo>
                <a:lnTo>
                  <a:pt x="844385" y="6209"/>
                </a:lnTo>
                <a:lnTo>
                  <a:pt x="844385" y="6358"/>
                </a:lnTo>
                <a:lnTo>
                  <a:pt x="861187" y="6358"/>
                </a:lnTo>
                <a:lnTo>
                  <a:pt x="861187" y="6508"/>
                </a:lnTo>
                <a:lnTo>
                  <a:pt x="877875" y="6508"/>
                </a:lnTo>
                <a:lnTo>
                  <a:pt x="877875" y="6466"/>
                </a:lnTo>
                <a:lnTo>
                  <a:pt x="894410" y="6466"/>
                </a:lnTo>
                <a:lnTo>
                  <a:pt x="894410" y="6646"/>
                </a:lnTo>
                <a:lnTo>
                  <a:pt x="910818" y="6646"/>
                </a:lnTo>
                <a:lnTo>
                  <a:pt x="910818" y="6785"/>
                </a:lnTo>
                <a:lnTo>
                  <a:pt x="927100" y="6785"/>
                </a:lnTo>
                <a:lnTo>
                  <a:pt x="927100" y="6600"/>
                </a:lnTo>
                <a:lnTo>
                  <a:pt x="943254" y="6600"/>
                </a:lnTo>
                <a:lnTo>
                  <a:pt x="943254" y="6688"/>
                </a:lnTo>
                <a:lnTo>
                  <a:pt x="959282" y="6688"/>
                </a:lnTo>
                <a:lnTo>
                  <a:pt x="959282" y="6839"/>
                </a:lnTo>
                <a:lnTo>
                  <a:pt x="975182" y="6839"/>
                </a:lnTo>
                <a:lnTo>
                  <a:pt x="975182" y="6885"/>
                </a:lnTo>
                <a:lnTo>
                  <a:pt x="990955" y="6885"/>
                </a:lnTo>
                <a:lnTo>
                  <a:pt x="990955" y="6806"/>
                </a:lnTo>
                <a:lnTo>
                  <a:pt x="1006615" y="6806"/>
                </a:lnTo>
                <a:lnTo>
                  <a:pt x="1006615" y="6943"/>
                </a:lnTo>
                <a:lnTo>
                  <a:pt x="1022147" y="6943"/>
                </a:lnTo>
                <a:lnTo>
                  <a:pt x="1037577" y="6943"/>
                </a:lnTo>
                <a:lnTo>
                  <a:pt x="1037577" y="6947"/>
                </a:lnTo>
                <a:lnTo>
                  <a:pt x="1052881" y="6947"/>
                </a:lnTo>
                <a:lnTo>
                  <a:pt x="1052881" y="7048"/>
                </a:lnTo>
                <a:lnTo>
                  <a:pt x="1068070" y="7048"/>
                </a:lnTo>
                <a:lnTo>
                  <a:pt x="1068070" y="7081"/>
                </a:lnTo>
                <a:lnTo>
                  <a:pt x="1083158" y="7081"/>
                </a:lnTo>
                <a:lnTo>
                  <a:pt x="1083158" y="7204"/>
                </a:lnTo>
                <a:lnTo>
                  <a:pt x="1098131" y="7204"/>
                </a:lnTo>
                <a:lnTo>
                  <a:pt x="1098131" y="7215"/>
                </a:lnTo>
                <a:lnTo>
                  <a:pt x="1112990" y="7215"/>
                </a:lnTo>
                <a:lnTo>
                  <a:pt x="1112990" y="7248"/>
                </a:lnTo>
                <a:lnTo>
                  <a:pt x="1127747" y="7248"/>
                </a:lnTo>
                <a:lnTo>
                  <a:pt x="1127747" y="7272"/>
                </a:lnTo>
                <a:lnTo>
                  <a:pt x="1142403" y="7272"/>
                </a:lnTo>
                <a:lnTo>
                  <a:pt x="1142403" y="7244"/>
                </a:lnTo>
                <a:lnTo>
                  <a:pt x="1156944" y="7244"/>
                </a:lnTo>
                <a:lnTo>
                  <a:pt x="1156944" y="7300"/>
                </a:lnTo>
                <a:lnTo>
                  <a:pt x="1171397" y="7300"/>
                </a:lnTo>
                <a:lnTo>
                  <a:pt x="1171397" y="7331"/>
                </a:lnTo>
                <a:lnTo>
                  <a:pt x="1185735" y="7331"/>
                </a:lnTo>
                <a:lnTo>
                  <a:pt x="1185735" y="7262"/>
                </a:lnTo>
                <a:lnTo>
                  <a:pt x="1199985" y="7262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1" name="Freeform 4511"/>
          <p:cNvSpPr/>
          <p:nvPr/>
        </p:nvSpPr>
        <p:spPr>
          <a:xfrm rot="0" flipH="0" flipV="0">
            <a:off x="11239453" y="5827318"/>
            <a:ext cx="757344" cy="1147"/>
          </a:xfrm>
          <a:custGeom>
            <a:pathLst>
              <a:path w="742213" h="1125">
                <a:moveTo>
                  <a:pt x="0" y="0"/>
                </a:moveTo>
                <a:lnTo>
                  <a:pt x="0" y="100"/>
                </a:lnTo>
                <a:lnTo>
                  <a:pt x="14147" y="100"/>
                </a:lnTo>
                <a:lnTo>
                  <a:pt x="14147" y="99"/>
                </a:lnTo>
                <a:lnTo>
                  <a:pt x="28194" y="99"/>
                </a:lnTo>
                <a:lnTo>
                  <a:pt x="28194" y="177"/>
                </a:lnTo>
                <a:lnTo>
                  <a:pt x="42151" y="177"/>
                </a:lnTo>
                <a:lnTo>
                  <a:pt x="42151" y="230"/>
                </a:lnTo>
                <a:lnTo>
                  <a:pt x="56007" y="230"/>
                </a:lnTo>
                <a:lnTo>
                  <a:pt x="56007" y="272"/>
                </a:lnTo>
                <a:lnTo>
                  <a:pt x="69774" y="272"/>
                </a:lnTo>
                <a:lnTo>
                  <a:pt x="69774" y="236"/>
                </a:lnTo>
                <a:lnTo>
                  <a:pt x="83451" y="236"/>
                </a:lnTo>
                <a:lnTo>
                  <a:pt x="83451" y="215"/>
                </a:lnTo>
                <a:lnTo>
                  <a:pt x="97028" y="215"/>
                </a:lnTo>
                <a:lnTo>
                  <a:pt x="97028" y="266"/>
                </a:lnTo>
                <a:lnTo>
                  <a:pt x="110528" y="266"/>
                </a:lnTo>
                <a:lnTo>
                  <a:pt x="110528" y="330"/>
                </a:lnTo>
                <a:lnTo>
                  <a:pt x="123926" y="330"/>
                </a:lnTo>
                <a:lnTo>
                  <a:pt x="123926" y="413"/>
                </a:lnTo>
                <a:lnTo>
                  <a:pt x="137249" y="413"/>
                </a:lnTo>
                <a:lnTo>
                  <a:pt x="137249" y="400"/>
                </a:lnTo>
                <a:lnTo>
                  <a:pt x="150482" y="400"/>
                </a:lnTo>
                <a:lnTo>
                  <a:pt x="150482" y="390"/>
                </a:lnTo>
                <a:lnTo>
                  <a:pt x="163639" y="390"/>
                </a:lnTo>
                <a:lnTo>
                  <a:pt x="163639" y="384"/>
                </a:lnTo>
                <a:lnTo>
                  <a:pt x="176695" y="384"/>
                </a:lnTo>
                <a:lnTo>
                  <a:pt x="176695" y="398"/>
                </a:lnTo>
                <a:lnTo>
                  <a:pt x="189674" y="398"/>
                </a:lnTo>
                <a:lnTo>
                  <a:pt x="189674" y="469"/>
                </a:lnTo>
                <a:lnTo>
                  <a:pt x="202577" y="469"/>
                </a:lnTo>
                <a:lnTo>
                  <a:pt x="202577" y="393"/>
                </a:lnTo>
                <a:lnTo>
                  <a:pt x="215405" y="393"/>
                </a:lnTo>
                <a:lnTo>
                  <a:pt x="215405" y="520"/>
                </a:lnTo>
                <a:lnTo>
                  <a:pt x="228143" y="520"/>
                </a:lnTo>
                <a:lnTo>
                  <a:pt x="228143" y="518"/>
                </a:lnTo>
                <a:lnTo>
                  <a:pt x="240805" y="518"/>
                </a:lnTo>
                <a:lnTo>
                  <a:pt x="240805" y="629"/>
                </a:lnTo>
                <a:lnTo>
                  <a:pt x="253390" y="629"/>
                </a:lnTo>
                <a:lnTo>
                  <a:pt x="253390" y="588"/>
                </a:lnTo>
                <a:lnTo>
                  <a:pt x="265900" y="588"/>
                </a:lnTo>
                <a:lnTo>
                  <a:pt x="265900" y="578"/>
                </a:lnTo>
                <a:lnTo>
                  <a:pt x="278320" y="578"/>
                </a:lnTo>
                <a:lnTo>
                  <a:pt x="278320" y="598"/>
                </a:lnTo>
                <a:lnTo>
                  <a:pt x="290677" y="598"/>
                </a:lnTo>
                <a:lnTo>
                  <a:pt x="290677" y="631"/>
                </a:lnTo>
                <a:lnTo>
                  <a:pt x="302958" y="631"/>
                </a:lnTo>
                <a:lnTo>
                  <a:pt x="302958" y="636"/>
                </a:lnTo>
                <a:lnTo>
                  <a:pt x="315176" y="636"/>
                </a:lnTo>
                <a:lnTo>
                  <a:pt x="315176" y="694"/>
                </a:lnTo>
                <a:lnTo>
                  <a:pt x="327304" y="694"/>
                </a:lnTo>
                <a:lnTo>
                  <a:pt x="327304" y="709"/>
                </a:lnTo>
                <a:lnTo>
                  <a:pt x="339382" y="709"/>
                </a:lnTo>
                <a:lnTo>
                  <a:pt x="339382" y="658"/>
                </a:lnTo>
                <a:lnTo>
                  <a:pt x="351371" y="658"/>
                </a:lnTo>
                <a:lnTo>
                  <a:pt x="351371" y="678"/>
                </a:lnTo>
                <a:lnTo>
                  <a:pt x="363296" y="678"/>
                </a:lnTo>
                <a:lnTo>
                  <a:pt x="363296" y="737"/>
                </a:lnTo>
                <a:lnTo>
                  <a:pt x="375158" y="737"/>
                </a:lnTo>
                <a:lnTo>
                  <a:pt x="375158" y="673"/>
                </a:lnTo>
                <a:lnTo>
                  <a:pt x="386943" y="673"/>
                </a:lnTo>
                <a:lnTo>
                  <a:pt x="386943" y="789"/>
                </a:lnTo>
                <a:lnTo>
                  <a:pt x="398665" y="789"/>
                </a:lnTo>
                <a:lnTo>
                  <a:pt x="398665" y="785"/>
                </a:lnTo>
                <a:lnTo>
                  <a:pt x="410311" y="785"/>
                </a:lnTo>
                <a:lnTo>
                  <a:pt x="410311" y="739"/>
                </a:lnTo>
                <a:lnTo>
                  <a:pt x="421907" y="739"/>
                </a:lnTo>
                <a:lnTo>
                  <a:pt x="421907" y="833"/>
                </a:lnTo>
                <a:lnTo>
                  <a:pt x="433425" y="833"/>
                </a:lnTo>
                <a:lnTo>
                  <a:pt x="433425" y="784"/>
                </a:lnTo>
                <a:lnTo>
                  <a:pt x="444894" y="784"/>
                </a:lnTo>
                <a:lnTo>
                  <a:pt x="444894" y="814"/>
                </a:lnTo>
                <a:lnTo>
                  <a:pt x="456285" y="814"/>
                </a:lnTo>
                <a:lnTo>
                  <a:pt x="456285" y="817"/>
                </a:lnTo>
                <a:lnTo>
                  <a:pt x="467614" y="817"/>
                </a:lnTo>
                <a:lnTo>
                  <a:pt x="467614" y="777"/>
                </a:lnTo>
                <a:lnTo>
                  <a:pt x="478892" y="777"/>
                </a:lnTo>
                <a:lnTo>
                  <a:pt x="478892" y="827"/>
                </a:lnTo>
                <a:lnTo>
                  <a:pt x="490093" y="827"/>
                </a:lnTo>
                <a:lnTo>
                  <a:pt x="490093" y="793"/>
                </a:lnTo>
                <a:lnTo>
                  <a:pt x="501243" y="793"/>
                </a:lnTo>
                <a:lnTo>
                  <a:pt x="501243" y="837"/>
                </a:lnTo>
                <a:lnTo>
                  <a:pt x="512331" y="837"/>
                </a:lnTo>
                <a:lnTo>
                  <a:pt x="512331" y="866"/>
                </a:lnTo>
                <a:lnTo>
                  <a:pt x="523354" y="866"/>
                </a:lnTo>
                <a:lnTo>
                  <a:pt x="523354" y="907"/>
                </a:lnTo>
                <a:lnTo>
                  <a:pt x="534327" y="907"/>
                </a:lnTo>
                <a:lnTo>
                  <a:pt x="534327" y="909"/>
                </a:lnTo>
                <a:lnTo>
                  <a:pt x="545236" y="909"/>
                </a:lnTo>
                <a:lnTo>
                  <a:pt x="545236" y="923"/>
                </a:lnTo>
                <a:lnTo>
                  <a:pt x="556095" y="923"/>
                </a:lnTo>
                <a:lnTo>
                  <a:pt x="556095" y="925"/>
                </a:lnTo>
                <a:lnTo>
                  <a:pt x="566890" y="925"/>
                </a:lnTo>
                <a:lnTo>
                  <a:pt x="566890" y="951"/>
                </a:lnTo>
                <a:lnTo>
                  <a:pt x="577621" y="951"/>
                </a:lnTo>
                <a:lnTo>
                  <a:pt x="577621" y="950"/>
                </a:lnTo>
                <a:lnTo>
                  <a:pt x="588315" y="950"/>
                </a:lnTo>
                <a:lnTo>
                  <a:pt x="588315" y="903"/>
                </a:lnTo>
                <a:lnTo>
                  <a:pt x="598932" y="903"/>
                </a:lnTo>
                <a:lnTo>
                  <a:pt x="598932" y="918"/>
                </a:lnTo>
                <a:lnTo>
                  <a:pt x="609511" y="918"/>
                </a:lnTo>
                <a:lnTo>
                  <a:pt x="609511" y="1039"/>
                </a:lnTo>
                <a:lnTo>
                  <a:pt x="620026" y="1039"/>
                </a:lnTo>
                <a:lnTo>
                  <a:pt x="620026" y="998"/>
                </a:lnTo>
                <a:lnTo>
                  <a:pt x="630491" y="998"/>
                </a:lnTo>
                <a:lnTo>
                  <a:pt x="630491" y="949"/>
                </a:lnTo>
                <a:lnTo>
                  <a:pt x="640905" y="949"/>
                </a:lnTo>
                <a:lnTo>
                  <a:pt x="640905" y="1025"/>
                </a:lnTo>
                <a:lnTo>
                  <a:pt x="651269" y="1025"/>
                </a:lnTo>
                <a:lnTo>
                  <a:pt x="651269" y="939"/>
                </a:lnTo>
                <a:lnTo>
                  <a:pt x="661568" y="939"/>
                </a:lnTo>
                <a:lnTo>
                  <a:pt x="661568" y="1054"/>
                </a:lnTo>
                <a:lnTo>
                  <a:pt x="671830" y="1054"/>
                </a:lnTo>
                <a:lnTo>
                  <a:pt x="671830" y="995"/>
                </a:lnTo>
                <a:lnTo>
                  <a:pt x="682028" y="995"/>
                </a:lnTo>
                <a:lnTo>
                  <a:pt x="682028" y="991"/>
                </a:lnTo>
                <a:lnTo>
                  <a:pt x="692188" y="991"/>
                </a:lnTo>
                <a:lnTo>
                  <a:pt x="692188" y="1035"/>
                </a:lnTo>
                <a:lnTo>
                  <a:pt x="702297" y="1035"/>
                </a:lnTo>
                <a:lnTo>
                  <a:pt x="702297" y="1094"/>
                </a:lnTo>
                <a:lnTo>
                  <a:pt x="712343" y="1094"/>
                </a:lnTo>
                <a:lnTo>
                  <a:pt x="712343" y="1049"/>
                </a:lnTo>
                <a:lnTo>
                  <a:pt x="722350" y="1049"/>
                </a:lnTo>
                <a:lnTo>
                  <a:pt x="722350" y="1125"/>
                </a:lnTo>
                <a:lnTo>
                  <a:pt x="732307" y="1125"/>
                </a:lnTo>
                <a:lnTo>
                  <a:pt x="732307" y="1039"/>
                </a:lnTo>
                <a:lnTo>
                  <a:pt x="742213" y="1039"/>
                </a:lnTo>
                <a:lnTo>
                  <a:pt x="742213" y="1071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2" name="Freeform 4512"/>
          <p:cNvSpPr/>
          <p:nvPr/>
        </p:nvSpPr>
        <p:spPr>
          <a:xfrm rot="0" flipH="0" flipV="0">
            <a:off x="11996798" y="5828411"/>
            <a:ext cx="562663" cy="653"/>
          </a:xfrm>
          <a:custGeom>
            <a:pathLst>
              <a:path w="551422" h="640">
                <a:moveTo>
                  <a:pt x="0" y="0"/>
                </a:moveTo>
                <a:lnTo>
                  <a:pt x="9868" y="0"/>
                </a:lnTo>
                <a:lnTo>
                  <a:pt x="9868" y="33"/>
                </a:lnTo>
                <a:lnTo>
                  <a:pt x="19685" y="33"/>
                </a:lnTo>
                <a:lnTo>
                  <a:pt x="19685" y="28"/>
                </a:lnTo>
                <a:lnTo>
                  <a:pt x="29451" y="28"/>
                </a:lnTo>
                <a:lnTo>
                  <a:pt x="29451" y="57"/>
                </a:lnTo>
                <a:lnTo>
                  <a:pt x="39167" y="57"/>
                </a:lnTo>
                <a:lnTo>
                  <a:pt x="39167" y="11"/>
                </a:lnTo>
                <a:lnTo>
                  <a:pt x="48844" y="11"/>
                </a:lnTo>
                <a:lnTo>
                  <a:pt x="48844" y="34"/>
                </a:lnTo>
                <a:lnTo>
                  <a:pt x="58471" y="34"/>
                </a:lnTo>
                <a:lnTo>
                  <a:pt x="58471" y="114"/>
                </a:lnTo>
                <a:lnTo>
                  <a:pt x="68060" y="114"/>
                </a:lnTo>
                <a:lnTo>
                  <a:pt x="68060" y="72"/>
                </a:lnTo>
                <a:lnTo>
                  <a:pt x="77597" y="72"/>
                </a:lnTo>
                <a:lnTo>
                  <a:pt x="77597" y="101"/>
                </a:lnTo>
                <a:lnTo>
                  <a:pt x="87097" y="101"/>
                </a:lnTo>
                <a:lnTo>
                  <a:pt x="87097" y="94"/>
                </a:lnTo>
                <a:lnTo>
                  <a:pt x="96546" y="94"/>
                </a:lnTo>
                <a:lnTo>
                  <a:pt x="96546" y="115"/>
                </a:lnTo>
                <a:lnTo>
                  <a:pt x="105956" y="115"/>
                </a:lnTo>
                <a:lnTo>
                  <a:pt x="105956" y="96"/>
                </a:lnTo>
                <a:lnTo>
                  <a:pt x="115329" y="96"/>
                </a:lnTo>
                <a:lnTo>
                  <a:pt x="115329" y="113"/>
                </a:lnTo>
                <a:lnTo>
                  <a:pt x="124651" y="113"/>
                </a:lnTo>
                <a:lnTo>
                  <a:pt x="124651" y="151"/>
                </a:lnTo>
                <a:lnTo>
                  <a:pt x="133935" y="151"/>
                </a:lnTo>
                <a:lnTo>
                  <a:pt x="133935" y="122"/>
                </a:lnTo>
                <a:lnTo>
                  <a:pt x="143167" y="122"/>
                </a:lnTo>
                <a:lnTo>
                  <a:pt x="143167" y="127"/>
                </a:lnTo>
                <a:lnTo>
                  <a:pt x="152362" y="127"/>
                </a:lnTo>
                <a:lnTo>
                  <a:pt x="152362" y="141"/>
                </a:lnTo>
                <a:lnTo>
                  <a:pt x="161519" y="141"/>
                </a:lnTo>
                <a:lnTo>
                  <a:pt x="161519" y="166"/>
                </a:lnTo>
                <a:lnTo>
                  <a:pt x="170637" y="166"/>
                </a:lnTo>
                <a:lnTo>
                  <a:pt x="170637" y="85"/>
                </a:lnTo>
                <a:lnTo>
                  <a:pt x="179718" y="85"/>
                </a:lnTo>
                <a:lnTo>
                  <a:pt x="179718" y="133"/>
                </a:lnTo>
                <a:lnTo>
                  <a:pt x="188747" y="133"/>
                </a:lnTo>
                <a:lnTo>
                  <a:pt x="188747" y="176"/>
                </a:lnTo>
                <a:lnTo>
                  <a:pt x="197752" y="176"/>
                </a:lnTo>
                <a:lnTo>
                  <a:pt x="197752" y="156"/>
                </a:lnTo>
                <a:lnTo>
                  <a:pt x="206705" y="156"/>
                </a:lnTo>
                <a:lnTo>
                  <a:pt x="206705" y="132"/>
                </a:lnTo>
                <a:lnTo>
                  <a:pt x="215621" y="132"/>
                </a:lnTo>
                <a:lnTo>
                  <a:pt x="215621" y="145"/>
                </a:lnTo>
                <a:lnTo>
                  <a:pt x="224511" y="145"/>
                </a:lnTo>
                <a:lnTo>
                  <a:pt x="224511" y="152"/>
                </a:lnTo>
                <a:lnTo>
                  <a:pt x="233350" y="152"/>
                </a:lnTo>
                <a:lnTo>
                  <a:pt x="233350" y="160"/>
                </a:lnTo>
                <a:lnTo>
                  <a:pt x="242151" y="160"/>
                </a:lnTo>
                <a:lnTo>
                  <a:pt x="242151" y="129"/>
                </a:lnTo>
                <a:lnTo>
                  <a:pt x="250914" y="129"/>
                </a:lnTo>
                <a:lnTo>
                  <a:pt x="250914" y="178"/>
                </a:lnTo>
                <a:lnTo>
                  <a:pt x="259639" y="178"/>
                </a:lnTo>
                <a:lnTo>
                  <a:pt x="259639" y="640"/>
                </a:lnTo>
                <a:lnTo>
                  <a:pt x="268338" y="640"/>
                </a:lnTo>
                <a:lnTo>
                  <a:pt x="268338" y="138"/>
                </a:lnTo>
                <a:lnTo>
                  <a:pt x="276987" y="138"/>
                </a:lnTo>
                <a:lnTo>
                  <a:pt x="276987" y="190"/>
                </a:lnTo>
                <a:lnTo>
                  <a:pt x="285610" y="190"/>
                </a:lnTo>
                <a:lnTo>
                  <a:pt x="285610" y="184"/>
                </a:lnTo>
                <a:lnTo>
                  <a:pt x="294196" y="184"/>
                </a:lnTo>
                <a:lnTo>
                  <a:pt x="294196" y="200"/>
                </a:lnTo>
                <a:lnTo>
                  <a:pt x="302742" y="200"/>
                </a:lnTo>
                <a:lnTo>
                  <a:pt x="302742" y="640"/>
                </a:lnTo>
                <a:lnTo>
                  <a:pt x="311252" y="640"/>
                </a:lnTo>
                <a:lnTo>
                  <a:pt x="311252" y="208"/>
                </a:lnTo>
                <a:lnTo>
                  <a:pt x="319723" y="208"/>
                </a:lnTo>
                <a:lnTo>
                  <a:pt x="319723" y="198"/>
                </a:lnTo>
                <a:lnTo>
                  <a:pt x="328168" y="198"/>
                </a:lnTo>
                <a:lnTo>
                  <a:pt x="328168" y="640"/>
                </a:lnTo>
                <a:lnTo>
                  <a:pt x="336575" y="640"/>
                </a:lnTo>
                <a:lnTo>
                  <a:pt x="344945" y="640"/>
                </a:lnTo>
                <a:lnTo>
                  <a:pt x="344945" y="190"/>
                </a:lnTo>
                <a:lnTo>
                  <a:pt x="353276" y="190"/>
                </a:lnTo>
                <a:lnTo>
                  <a:pt x="353276" y="640"/>
                </a:lnTo>
                <a:lnTo>
                  <a:pt x="361582" y="640"/>
                </a:lnTo>
                <a:lnTo>
                  <a:pt x="361582" y="200"/>
                </a:lnTo>
                <a:lnTo>
                  <a:pt x="369862" y="200"/>
                </a:lnTo>
                <a:lnTo>
                  <a:pt x="369862" y="640"/>
                </a:lnTo>
                <a:lnTo>
                  <a:pt x="378092" y="640"/>
                </a:lnTo>
                <a:lnTo>
                  <a:pt x="386296" y="640"/>
                </a:lnTo>
                <a:lnTo>
                  <a:pt x="394475" y="640"/>
                </a:lnTo>
                <a:lnTo>
                  <a:pt x="402615" y="640"/>
                </a:lnTo>
                <a:lnTo>
                  <a:pt x="410718" y="640"/>
                </a:lnTo>
                <a:lnTo>
                  <a:pt x="418795" y="640"/>
                </a:lnTo>
                <a:lnTo>
                  <a:pt x="426834" y="640"/>
                </a:lnTo>
                <a:lnTo>
                  <a:pt x="434848" y="640"/>
                </a:lnTo>
                <a:lnTo>
                  <a:pt x="442836" y="640"/>
                </a:lnTo>
                <a:lnTo>
                  <a:pt x="450787" y="640"/>
                </a:lnTo>
                <a:lnTo>
                  <a:pt x="458699" y="640"/>
                </a:lnTo>
                <a:lnTo>
                  <a:pt x="466585" y="640"/>
                </a:lnTo>
                <a:lnTo>
                  <a:pt x="474447" y="640"/>
                </a:lnTo>
                <a:lnTo>
                  <a:pt x="482283" y="640"/>
                </a:lnTo>
                <a:lnTo>
                  <a:pt x="490081" y="640"/>
                </a:lnTo>
                <a:lnTo>
                  <a:pt x="497853" y="640"/>
                </a:lnTo>
                <a:lnTo>
                  <a:pt x="505587" y="640"/>
                </a:lnTo>
                <a:lnTo>
                  <a:pt x="513296" y="640"/>
                </a:lnTo>
                <a:lnTo>
                  <a:pt x="520980" y="640"/>
                </a:lnTo>
                <a:lnTo>
                  <a:pt x="528638" y="640"/>
                </a:lnTo>
                <a:lnTo>
                  <a:pt x="536258" y="640"/>
                </a:lnTo>
                <a:lnTo>
                  <a:pt x="543853" y="640"/>
                </a:lnTo>
                <a:lnTo>
                  <a:pt x="551422" y="64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3" name="Freeform 4513"/>
          <p:cNvSpPr/>
          <p:nvPr/>
        </p:nvSpPr>
        <p:spPr>
          <a:xfrm rot="0" flipH="0" flipV="0">
            <a:off x="12559462" y="5829064"/>
            <a:ext cx="212408" cy="0"/>
          </a:xfrm>
          <a:custGeom>
            <a:pathLst>
              <a:path w="208165" h="0">
                <a:moveTo>
                  <a:pt x="0" y="0"/>
                </a:moveTo>
                <a:lnTo>
                  <a:pt x="0" y="0"/>
                </a:lnTo>
                <a:lnTo>
                  <a:pt x="7544" y="0"/>
                </a:lnTo>
                <a:lnTo>
                  <a:pt x="15062" y="0"/>
                </a:lnTo>
                <a:lnTo>
                  <a:pt x="22542" y="0"/>
                </a:lnTo>
                <a:lnTo>
                  <a:pt x="30010" y="0"/>
                </a:lnTo>
                <a:lnTo>
                  <a:pt x="37439" y="0"/>
                </a:lnTo>
                <a:lnTo>
                  <a:pt x="44843" y="0"/>
                </a:lnTo>
                <a:lnTo>
                  <a:pt x="52222" y="0"/>
                </a:lnTo>
                <a:lnTo>
                  <a:pt x="59575" y="0"/>
                </a:lnTo>
                <a:lnTo>
                  <a:pt x="66890" y="0"/>
                </a:lnTo>
                <a:lnTo>
                  <a:pt x="74193" y="0"/>
                </a:lnTo>
                <a:lnTo>
                  <a:pt x="81470" y="0"/>
                </a:lnTo>
                <a:lnTo>
                  <a:pt x="88722" y="0"/>
                </a:lnTo>
                <a:lnTo>
                  <a:pt x="95935" y="0"/>
                </a:lnTo>
                <a:lnTo>
                  <a:pt x="103136" y="0"/>
                </a:lnTo>
                <a:lnTo>
                  <a:pt x="110312" y="0"/>
                </a:lnTo>
                <a:lnTo>
                  <a:pt x="117462" y="0"/>
                </a:lnTo>
                <a:lnTo>
                  <a:pt x="124574" y="0"/>
                </a:lnTo>
                <a:lnTo>
                  <a:pt x="131673" y="0"/>
                </a:lnTo>
                <a:lnTo>
                  <a:pt x="138747" y="0"/>
                </a:lnTo>
                <a:lnTo>
                  <a:pt x="145796" y="0"/>
                </a:lnTo>
                <a:lnTo>
                  <a:pt x="152818" y="0"/>
                </a:lnTo>
                <a:lnTo>
                  <a:pt x="159816" y="0"/>
                </a:lnTo>
                <a:lnTo>
                  <a:pt x="166801" y="0"/>
                </a:lnTo>
                <a:lnTo>
                  <a:pt x="173748" y="0"/>
                </a:lnTo>
                <a:lnTo>
                  <a:pt x="180683" y="0"/>
                </a:lnTo>
                <a:lnTo>
                  <a:pt x="187592" y="0"/>
                </a:lnTo>
                <a:lnTo>
                  <a:pt x="194475" y="0"/>
                </a:lnTo>
                <a:lnTo>
                  <a:pt x="201333" y="0"/>
                </a:lnTo>
                <a:lnTo>
                  <a:pt x="208165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4" name="Freeform 4514"/>
          <p:cNvSpPr/>
          <p:nvPr/>
        </p:nvSpPr>
        <p:spPr>
          <a:xfrm rot="0" flipH="0" flipV="0">
            <a:off x="6820978" y="5676935"/>
            <a:ext cx="5950891" cy="152129"/>
          </a:xfrm>
          <a:custGeom>
            <a:pathLst>
              <a:path w="5950891" h="152129">
                <a:moveTo>
                  <a:pt x="0" y="152129"/>
                </a:moveTo>
                <a:lnTo>
                  <a:pt x="0" y="152087"/>
                </a:lnTo>
                <a:lnTo>
                  <a:pt x="116305" y="152087"/>
                </a:lnTo>
                <a:lnTo>
                  <a:pt x="116305" y="151931"/>
                </a:lnTo>
                <a:lnTo>
                  <a:pt x="226487" y="151931"/>
                </a:lnTo>
                <a:lnTo>
                  <a:pt x="226487" y="151236"/>
                </a:lnTo>
                <a:lnTo>
                  <a:pt x="331155" y="151236"/>
                </a:lnTo>
                <a:lnTo>
                  <a:pt x="331155" y="149080"/>
                </a:lnTo>
                <a:lnTo>
                  <a:pt x="430849" y="149080"/>
                </a:lnTo>
                <a:lnTo>
                  <a:pt x="430849" y="144174"/>
                </a:lnTo>
                <a:lnTo>
                  <a:pt x="525993" y="144174"/>
                </a:lnTo>
                <a:lnTo>
                  <a:pt x="525993" y="135264"/>
                </a:lnTo>
                <a:lnTo>
                  <a:pt x="617016" y="135264"/>
                </a:lnTo>
                <a:lnTo>
                  <a:pt x="617016" y="121186"/>
                </a:lnTo>
                <a:lnTo>
                  <a:pt x="704229" y="121186"/>
                </a:lnTo>
                <a:lnTo>
                  <a:pt x="704229" y="102133"/>
                </a:lnTo>
                <a:lnTo>
                  <a:pt x="787970" y="102133"/>
                </a:lnTo>
                <a:lnTo>
                  <a:pt x="787970" y="80273"/>
                </a:lnTo>
                <a:lnTo>
                  <a:pt x="868470" y="80273"/>
                </a:lnTo>
                <a:lnTo>
                  <a:pt x="868470" y="57886"/>
                </a:lnTo>
                <a:lnTo>
                  <a:pt x="946004" y="57886"/>
                </a:lnTo>
                <a:lnTo>
                  <a:pt x="946004" y="37295"/>
                </a:lnTo>
                <a:lnTo>
                  <a:pt x="1020764" y="37295"/>
                </a:lnTo>
                <a:lnTo>
                  <a:pt x="1020764" y="20563"/>
                </a:lnTo>
                <a:lnTo>
                  <a:pt x="1092931" y="20563"/>
                </a:lnTo>
                <a:lnTo>
                  <a:pt x="1092931" y="9549"/>
                </a:lnTo>
                <a:lnTo>
                  <a:pt x="1162716" y="9549"/>
                </a:lnTo>
                <a:lnTo>
                  <a:pt x="1162716" y="2215"/>
                </a:lnTo>
                <a:lnTo>
                  <a:pt x="1230231" y="2215"/>
                </a:lnTo>
                <a:lnTo>
                  <a:pt x="1230231" y="0"/>
                </a:lnTo>
                <a:lnTo>
                  <a:pt x="1295649" y="0"/>
                </a:lnTo>
                <a:lnTo>
                  <a:pt x="1295649" y="834"/>
                </a:lnTo>
                <a:lnTo>
                  <a:pt x="1359069" y="834"/>
                </a:lnTo>
                <a:lnTo>
                  <a:pt x="1359069" y="4516"/>
                </a:lnTo>
                <a:lnTo>
                  <a:pt x="1420637" y="4516"/>
                </a:lnTo>
                <a:lnTo>
                  <a:pt x="1420637" y="9108"/>
                </a:lnTo>
                <a:lnTo>
                  <a:pt x="1480443" y="9108"/>
                </a:lnTo>
                <a:lnTo>
                  <a:pt x="1480443" y="16802"/>
                </a:lnTo>
                <a:lnTo>
                  <a:pt x="1538576" y="16802"/>
                </a:lnTo>
                <a:lnTo>
                  <a:pt x="1538576" y="24595"/>
                </a:lnTo>
                <a:lnTo>
                  <a:pt x="1595154" y="24595"/>
                </a:lnTo>
                <a:lnTo>
                  <a:pt x="1595154" y="32861"/>
                </a:lnTo>
                <a:lnTo>
                  <a:pt x="1650230" y="32861"/>
                </a:lnTo>
                <a:lnTo>
                  <a:pt x="1650230" y="40410"/>
                </a:lnTo>
                <a:lnTo>
                  <a:pt x="1703905" y="40410"/>
                </a:lnTo>
                <a:lnTo>
                  <a:pt x="1703905" y="47644"/>
                </a:lnTo>
                <a:lnTo>
                  <a:pt x="1756233" y="47644"/>
                </a:lnTo>
                <a:lnTo>
                  <a:pt x="1756233" y="55778"/>
                </a:lnTo>
                <a:lnTo>
                  <a:pt x="1807279" y="55778"/>
                </a:lnTo>
                <a:lnTo>
                  <a:pt x="1807279" y="62752"/>
                </a:lnTo>
                <a:lnTo>
                  <a:pt x="1857120" y="62752"/>
                </a:lnTo>
                <a:lnTo>
                  <a:pt x="1857120" y="69081"/>
                </a:lnTo>
                <a:lnTo>
                  <a:pt x="1905792" y="69081"/>
                </a:lnTo>
                <a:lnTo>
                  <a:pt x="1905792" y="75361"/>
                </a:lnTo>
                <a:lnTo>
                  <a:pt x="1953365" y="75361"/>
                </a:lnTo>
                <a:lnTo>
                  <a:pt x="1953365" y="80565"/>
                </a:lnTo>
                <a:lnTo>
                  <a:pt x="1999874" y="80565"/>
                </a:lnTo>
                <a:lnTo>
                  <a:pt x="1999874" y="86150"/>
                </a:lnTo>
                <a:lnTo>
                  <a:pt x="2045373" y="86150"/>
                </a:lnTo>
                <a:lnTo>
                  <a:pt x="2045373" y="90679"/>
                </a:lnTo>
                <a:lnTo>
                  <a:pt x="2089913" y="90679"/>
                </a:lnTo>
                <a:lnTo>
                  <a:pt x="2089913" y="95243"/>
                </a:lnTo>
                <a:lnTo>
                  <a:pt x="2133520" y="95243"/>
                </a:lnTo>
                <a:lnTo>
                  <a:pt x="2133520" y="99752"/>
                </a:lnTo>
                <a:lnTo>
                  <a:pt x="2176232" y="99752"/>
                </a:lnTo>
                <a:lnTo>
                  <a:pt x="2176232" y="103256"/>
                </a:lnTo>
                <a:lnTo>
                  <a:pt x="2218089" y="103256"/>
                </a:lnTo>
                <a:lnTo>
                  <a:pt x="2218089" y="106294"/>
                </a:lnTo>
                <a:lnTo>
                  <a:pt x="2259130" y="106294"/>
                </a:lnTo>
                <a:lnTo>
                  <a:pt x="2259130" y="109356"/>
                </a:lnTo>
                <a:lnTo>
                  <a:pt x="2299380" y="109356"/>
                </a:lnTo>
                <a:lnTo>
                  <a:pt x="2299380" y="112821"/>
                </a:lnTo>
                <a:lnTo>
                  <a:pt x="2338879" y="112821"/>
                </a:lnTo>
                <a:lnTo>
                  <a:pt x="2338879" y="115051"/>
                </a:lnTo>
                <a:lnTo>
                  <a:pt x="2377639" y="115051"/>
                </a:lnTo>
                <a:lnTo>
                  <a:pt x="2377639" y="117923"/>
                </a:lnTo>
                <a:lnTo>
                  <a:pt x="2415700" y="117923"/>
                </a:lnTo>
                <a:lnTo>
                  <a:pt x="2415700" y="119743"/>
                </a:lnTo>
                <a:lnTo>
                  <a:pt x="2453073" y="119743"/>
                </a:lnTo>
                <a:lnTo>
                  <a:pt x="2453073" y="121682"/>
                </a:lnTo>
                <a:lnTo>
                  <a:pt x="2489787" y="121682"/>
                </a:lnTo>
                <a:lnTo>
                  <a:pt x="2489787" y="123780"/>
                </a:lnTo>
                <a:lnTo>
                  <a:pt x="2525876" y="123780"/>
                </a:lnTo>
                <a:lnTo>
                  <a:pt x="2525876" y="125406"/>
                </a:lnTo>
                <a:lnTo>
                  <a:pt x="2561357" y="125406"/>
                </a:lnTo>
                <a:lnTo>
                  <a:pt x="2561357" y="127214"/>
                </a:lnTo>
                <a:lnTo>
                  <a:pt x="2596230" y="127214"/>
                </a:lnTo>
                <a:lnTo>
                  <a:pt x="2596230" y="128026"/>
                </a:lnTo>
                <a:lnTo>
                  <a:pt x="2630545" y="128026"/>
                </a:lnTo>
                <a:lnTo>
                  <a:pt x="2630545" y="129743"/>
                </a:lnTo>
                <a:lnTo>
                  <a:pt x="2664304" y="129743"/>
                </a:lnTo>
                <a:lnTo>
                  <a:pt x="2664304" y="131156"/>
                </a:lnTo>
                <a:lnTo>
                  <a:pt x="2697530" y="131156"/>
                </a:lnTo>
                <a:lnTo>
                  <a:pt x="2697530" y="131978"/>
                </a:lnTo>
                <a:lnTo>
                  <a:pt x="2730238" y="131978"/>
                </a:lnTo>
                <a:lnTo>
                  <a:pt x="2730238" y="133063"/>
                </a:lnTo>
                <a:lnTo>
                  <a:pt x="2762429" y="133063"/>
                </a:lnTo>
                <a:lnTo>
                  <a:pt x="2762429" y="133996"/>
                </a:lnTo>
                <a:lnTo>
                  <a:pt x="2794152" y="133996"/>
                </a:lnTo>
                <a:lnTo>
                  <a:pt x="2794152" y="134890"/>
                </a:lnTo>
                <a:lnTo>
                  <a:pt x="2825383" y="134890"/>
                </a:lnTo>
                <a:lnTo>
                  <a:pt x="2825383" y="135745"/>
                </a:lnTo>
                <a:lnTo>
                  <a:pt x="2856160" y="135745"/>
                </a:lnTo>
                <a:lnTo>
                  <a:pt x="2856160" y="136732"/>
                </a:lnTo>
                <a:lnTo>
                  <a:pt x="2886498" y="136732"/>
                </a:lnTo>
                <a:lnTo>
                  <a:pt x="2886498" y="137604"/>
                </a:lnTo>
                <a:lnTo>
                  <a:pt x="2916406" y="137604"/>
                </a:lnTo>
                <a:lnTo>
                  <a:pt x="2916406" y="138104"/>
                </a:lnTo>
                <a:lnTo>
                  <a:pt x="2945875" y="138104"/>
                </a:lnTo>
                <a:lnTo>
                  <a:pt x="2945875" y="138973"/>
                </a:lnTo>
                <a:lnTo>
                  <a:pt x="2974955" y="138973"/>
                </a:lnTo>
                <a:lnTo>
                  <a:pt x="2974955" y="139157"/>
                </a:lnTo>
                <a:lnTo>
                  <a:pt x="3003619" y="139157"/>
                </a:lnTo>
                <a:lnTo>
                  <a:pt x="3003619" y="139883"/>
                </a:lnTo>
                <a:lnTo>
                  <a:pt x="3031908" y="139883"/>
                </a:lnTo>
                <a:lnTo>
                  <a:pt x="3031908" y="140485"/>
                </a:lnTo>
                <a:lnTo>
                  <a:pt x="3059809" y="140485"/>
                </a:lnTo>
                <a:lnTo>
                  <a:pt x="3059809" y="140831"/>
                </a:lnTo>
                <a:lnTo>
                  <a:pt x="3087347" y="140831"/>
                </a:lnTo>
                <a:lnTo>
                  <a:pt x="3087347" y="141450"/>
                </a:lnTo>
                <a:lnTo>
                  <a:pt x="3114535" y="141450"/>
                </a:lnTo>
                <a:lnTo>
                  <a:pt x="3114535" y="141827"/>
                </a:lnTo>
                <a:lnTo>
                  <a:pt x="3141372" y="141827"/>
                </a:lnTo>
                <a:lnTo>
                  <a:pt x="3141372" y="142279"/>
                </a:lnTo>
                <a:lnTo>
                  <a:pt x="3167861" y="142279"/>
                </a:lnTo>
                <a:lnTo>
                  <a:pt x="3167861" y="142743"/>
                </a:lnTo>
                <a:lnTo>
                  <a:pt x="3194024" y="142743"/>
                </a:lnTo>
                <a:lnTo>
                  <a:pt x="3194024" y="142974"/>
                </a:lnTo>
                <a:lnTo>
                  <a:pt x="3219865" y="142974"/>
                </a:lnTo>
                <a:lnTo>
                  <a:pt x="3219865" y="143402"/>
                </a:lnTo>
                <a:lnTo>
                  <a:pt x="3245395" y="143402"/>
                </a:lnTo>
                <a:lnTo>
                  <a:pt x="3245395" y="143968"/>
                </a:lnTo>
                <a:lnTo>
                  <a:pt x="3270599" y="143968"/>
                </a:lnTo>
                <a:lnTo>
                  <a:pt x="3270599" y="143869"/>
                </a:lnTo>
                <a:lnTo>
                  <a:pt x="3295519" y="143869"/>
                </a:lnTo>
                <a:lnTo>
                  <a:pt x="3295519" y="144381"/>
                </a:lnTo>
                <a:lnTo>
                  <a:pt x="3320142" y="144381"/>
                </a:lnTo>
                <a:lnTo>
                  <a:pt x="3320142" y="144806"/>
                </a:lnTo>
                <a:lnTo>
                  <a:pt x="3344478" y="144806"/>
                </a:lnTo>
                <a:lnTo>
                  <a:pt x="3344478" y="144904"/>
                </a:lnTo>
                <a:lnTo>
                  <a:pt x="3368543" y="144904"/>
                </a:lnTo>
                <a:lnTo>
                  <a:pt x="3368543" y="145395"/>
                </a:lnTo>
                <a:lnTo>
                  <a:pt x="3392322" y="145395"/>
                </a:lnTo>
                <a:lnTo>
                  <a:pt x="3392322" y="145425"/>
                </a:lnTo>
                <a:lnTo>
                  <a:pt x="3415842" y="145425"/>
                </a:lnTo>
                <a:lnTo>
                  <a:pt x="3415842" y="145681"/>
                </a:lnTo>
                <a:lnTo>
                  <a:pt x="3439104" y="145681"/>
                </a:lnTo>
                <a:lnTo>
                  <a:pt x="3439104" y="145882"/>
                </a:lnTo>
                <a:lnTo>
                  <a:pt x="3462093" y="145882"/>
                </a:lnTo>
                <a:lnTo>
                  <a:pt x="3462093" y="146093"/>
                </a:lnTo>
                <a:lnTo>
                  <a:pt x="3484849" y="146093"/>
                </a:lnTo>
                <a:lnTo>
                  <a:pt x="3484849" y="146238"/>
                </a:lnTo>
                <a:lnTo>
                  <a:pt x="3507359" y="146238"/>
                </a:lnTo>
                <a:lnTo>
                  <a:pt x="3507359" y="146560"/>
                </a:lnTo>
                <a:lnTo>
                  <a:pt x="3529621" y="146560"/>
                </a:lnTo>
                <a:lnTo>
                  <a:pt x="3529621" y="146624"/>
                </a:lnTo>
                <a:lnTo>
                  <a:pt x="3551653" y="146624"/>
                </a:lnTo>
                <a:lnTo>
                  <a:pt x="3551653" y="146921"/>
                </a:lnTo>
                <a:lnTo>
                  <a:pt x="3573450" y="146921"/>
                </a:lnTo>
                <a:lnTo>
                  <a:pt x="3573450" y="147113"/>
                </a:lnTo>
                <a:lnTo>
                  <a:pt x="3595025" y="147113"/>
                </a:lnTo>
                <a:lnTo>
                  <a:pt x="3595025" y="147072"/>
                </a:lnTo>
                <a:lnTo>
                  <a:pt x="3616394" y="147072"/>
                </a:lnTo>
                <a:lnTo>
                  <a:pt x="3616394" y="147322"/>
                </a:lnTo>
                <a:lnTo>
                  <a:pt x="3637531" y="147322"/>
                </a:lnTo>
                <a:lnTo>
                  <a:pt x="3637531" y="147425"/>
                </a:lnTo>
                <a:lnTo>
                  <a:pt x="3658459" y="147425"/>
                </a:lnTo>
                <a:lnTo>
                  <a:pt x="3658459" y="147482"/>
                </a:lnTo>
                <a:lnTo>
                  <a:pt x="3679181" y="147482"/>
                </a:lnTo>
                <a:lnTo>
                  <a:pt x="3679181" y="147705"/>
                </a:lnTo>
                <a:lnTo>
                  <a:pt x="3699708" y="147705"/>
                </a:lnTo>
                <a:lnTo>
                  <a:pt x="3699708" y="147908"/>
                </a:lnTo>
                <a:lnTo>
                  <a:pt x="3720027" y="147908"/>
                </a:lnTo>
                <a:lnTo>
                  <a:pt x="3720027" y="147898"/>
                </a:lnTo>
                <a:lnTo>
                  <a:pt x="3740152" y="147898"/>
                </a:lnTo>
                <a:lnTo>
                  <a:pt x="3740152" y="148139"/>
                </a:lnTo>
                <a:lnTo>
                  <a:pt x="3760083" y="148139"/>
                </a:lnTo>
                <a:lnTo>
                  <a:pt x="3760083" y="148191"/>
                </a:lnTo>
                <a:lnTo>
                  <a:pt x="3779832" y="148191"/>
                </a:lnTo>
                <a:lnTo>
                  <a:pt x="3779832" y="148265"/>
                </a:lnTo>
                <a:lnTo>
                  <a:pt x="3799388" y="148265"/>
                </a:lnTo>
                <a:lnTo>
                  <a:pt x="3799388" y="148380"/>
                </a:lnTo>
                <a:lnTo>
                  <a:pt x="3818761" y="148380"/>
                </a:lnTo>
                <a:lnTo>
                  <a:pt x="3818761" y="148519"/>
                </a:lnTo>
                <a:lnTo>
                  <a:pt x="3837966" y="148519"/>
                </a:lnTo>
                <a:lnTo>
                  <a:pt x="3837966" y="148592"/>
                </a:lnTo>
                <a:lnTo>
                  <a:pt x="3857002" y="148592"/>
                </a:lnTo>
                <a:lnTo>
                  <a:pt x="3857002" y="148685"/>
                </a:lnTo>
                <a:lnTo>
                  <a:pt x="3875858" y="148685"/>
                </a:lnTo>
                <a:lnTo>
                  <a:pt x="3875858" y="148751"/>
                </a:lnTo>
                <a:lnTo>
                  <a:pt x="3894545" y="148751"/>
                </a:lnTo>
                <a:lnTo>
                  <a:pt x="3894545" y="148831"/>
                </a:lnTo>
                <a:lnTo>
                  <a:pt x="3913062" y="148831"/>
                </a:lnTo>
                <a:lnTo>
                  <a:pt x="3913062" y="148905"/>
                </a:lnTo>
                <a:lnTo>
                  <a:pt x="3931426" y="148905"/>
                </a:lnTo>
                <a:lnTo>
                  <a:pt x="3931426" y="149049"/>
                </a:lnTo>
                <a:lnTo>
                  <a:pt x="3949620" y="149049"/>
                </a:lnTo>
                <a:lnTo>
                  <a:pt x="3949620" y="149077"/>
                </a:lnTo>
                <a:lnTo>
                  <a:pt x="3967659" y="149077"/>
                </a:lnTo>
                <a:lnTo>
                  <a:pt x="3967659" y="149156"/>
                </a:lnTo>
                <a:lnTo>
                  <a:pt x="3985556" y="149156"/>
                </a:lnTo>
                <a:lnTo>
                  <a:pt x="3985556" y="149309"/>
                </a:lnTo>
                <a:lnTo>
                  <a:pt x="4003296" y="149309"/>
                </a:lnTo>
                <a:lnTo>
                  <a:pt x="4003296" y="149256"/>
                </a:lnTo>
                <a:lnTo>
                  <a:pt x="4020881" y="149256"/>
                </a:lnTo>
                <a:lnTo>
                  <a:pt x="4020881" y="149370"/>
                </a:lnTo>
                <a:lnTo>
                  <a:pt x="4038324" y="149370"/>
                </a:lnTo>
                <a:lnTo>
                  <a:pt x="4038324" y="149309"/>
                </a:lnTo>
                <a:lnTo>
                  <a:pt x="4055624" y="149309"/>
                </a:lnTo>
                <a:lnTo>
                  <a:pt x="4055624" y="149461"/>
                </a:lnTo>
                <a:lnTo>
                  <a:pt x="4072769" y="149461"/>
                </a:lnTo>
                <a:lnTo>
                  <a:pt x="4072769" y="149613"/>
                </a:lnTo>
                <a:lnTo>
                  <a:pt x="4089797" y="149613"/>
                </a:lnTo>
                <a:lnTo>
                  <a:pt x="4089797" y="149571"/>
                </a:lnTo>
                <a:lnTo>
                  <a:pt x="4106669" y="149571"/>
                </a:lnTo>
                <a:lnTo>
                  <a:pt x="4106669" y="149754"/>
                </a:lnTo>
                <a:lnTo>
                  <a:pt x="4123412" y="149754"/>
                </a:lnTo>
                <a:lnTo>
                  <a:pt x="4123412" y="149897"/>
                </a:lnTo>
                <a:lnTo>
                  <a:pt x="4140026" y="149897"/>
                </a:lnTo>
                <a:lnTo>
                  <a:pt x="4140026" y="149709"/>
                </a:lnTo>
                <a:lnTo>
                  <a:pt x="4156509" y="149709"/>
                </a:lnTo>
                <a:lnTo>
                  <a:pt x="4156509" y="149797"/>
                </a:lnTo>
                <a:lnTo>
                  <a:pt x="4172863" y="149797"/>
                </a:lnTo>
                <a:lnTo>
                  <a:pt x="4172863" y="149951"/>
                </a:lnTo>
                <a:lnTo>
                  <a:pt x="4189088" y="149951"/>
                </a:lnTo>
                <a:lnTo>
                  <a:pt x="4189088" y="149998"/>
                </a:lnTo>
                <a:lnTo>
                  <a:pt x="4205183" y="149998"/>
                </a:lnTo>
                <a:lnTo>
                  <a:pt x="4205183" y="149918"/>
                </a:lnTo>
                <a:lnTo>
                  <a:pt x="4221161" y="149918"/>
                </a:lnTo>
                <a:lnTo>
                  <a:pt x="4221161" y="150058"/>
                </a:lnTo>
                <a:lnTo>
                  <a:pt x="4237011" y="150058"/>
                </a:lnTo>
                <a:lnTo>
                  <a:pt x="4252755" y="150058"/>
                </a:lnTo>
                <a:lnTo>
                  <a:pt x="4252755" y="150062"/>
                </a:lnTo>
                <a:lnTo>
                  <a:pt x="4268371" y="150062"/>
                </a:lnTo>
                <a:lnTo>
                  <a:pt x="4268371" y="150164"/>
                </a:lnTo>
                <a:lnTo>
                  <a:pt x="4283870" y="150164"/>
                </a:lnTo>
                <a:lnTo>
                  <a:pt x="4283870" y="150198"/>
                </a:lnTo>
                <a:lnTo>
                  <a:pt x="4299264" y="150198"/>
                </a:lnTo>
                <a:lnTo>
                  <a:pt x="4299264" y="150323"/>
                </a:lnTo>
                <a:lnTo>
                  <a:pt x="4314543" y="150323"/>
                </a:lnTo>
                <a:lnTo>
                  <a:pt x="4314543" y="150336"/>
                </a:lnTo>
                <a:lnTo>
                  <a:pt x="4329705" y="150336"/>
                </a:lnTo>
                <a:lnTo>
                  <a:pt x="4329705" y="150369"/>
                </a:lnTo>
                <a:lnTo>
                  <a:pt x="4344764" y="150369"/>
                </a:lnTo>
                <a:lnTo>
                  <a:pt x="4344764" y="150393"/>
                </a:lnTo>
                <a:lnTo>
                  <a:pt x="4359718" y="150393"/>
                </a:lnTo>
                <a:lnTo>
                  <a:pt x="4359718" y="150365"/>
                </a:lnTo>
                <a:lnTo>
                  <a:pt x="4374555" y="150365"/>
                </a:lnTo>
                <a:lnTo>
                  <a:pt x="4374555" y="150422"/>
                </a:lnTo>
                <a:lnTo>
                  <a:pt x="4389302" y="150422"/>
                </a:lnTo>
                <a:lnTo>
                  <a:pt x="4389302" y="150453"/>
                </a:lnTo>
                <a:lnTo>
                  <a:pt x="4403934" y="150453"/>
                </a:lnTo>
                <a:lnTo>
                  <a:pt x="4403934" y="150383"/>
                </a:lnTo>
                <a:lnTo>
                  <a:pt x="4418473" y="150383"/>
                </a:lnTo>
                <a:lnTo>
                  <a:pt x="4418473" y="150486"/>
                </a:lnTo>
                <a:lnTo>
                  <a:pt x="4432909" y="150486"/>
                </a:lnTo>
                <a:lnTo>
                  <a:pt x="4432909" y="150485"/>
                </a:lnTo>
                <a:lnTo>
                  <a:pt x="4447242" y="150485"/>
                </a:lnTo>
                <a:lnTo>
                  <a:pt x="4447242" y="150563"/>
                </a:lnTo>
                <a:lnTo>
                  <a:pt x="4461484" y="150563"/>
                </a:lnTo>
                <a:lnTo>
                  <a:pt x="4461484" y="150618"/>
                </a:lnTo>
                <a:lnTo>
                  <a:pt x="4475622" y="150618"/>
                </a:lnTo>
                <a:lnTo>
                  <a:pt x="4475622" y="150661"/>
                </a:lnTo>
                <a:lnTo>
                  <a:pt x="4489669" y="150661"/>
                </a:lnTo>
                <a:lnTo>
                  <a:pt x="4489669" y="150625"/>
                </a:lnTo>
                <a:lnTo>
                  <a:pt x="4503626" y="150625"/>
                </a:lnTo>
                <a:lnTo>
                  <a:pt x="4503626" y="150603"/>
                </a:lnTo>
                <a:lnTo>
                  <a:pt x="4517480" y="150603"/>
                </a:lnTo>
                <a:lnTo>
                  <a:pt x="4517480" y="150655"/>
                </a:lnTo>
                <a:lnTo>
                  <a:pt x="4531256" y="150655"/>
                </a:lnTo>
                <a:lnTo>
                  <a:pt x="4531256" y="150721"/>
                </a:lnTo>
                <a:lnTo>
                  <a:pt x="4544927" y="150721"/>
                </a:lnTo>
                <a:lnTo>
                  <a:pt x="4544927" y="150805"/>
                </a:lnTo>
                <a:lnTo>
                  <a:pt x="4558520" y="150805"/>
                </a:lnTo>
                <a:lnTo>
                  <a:pt x="4558520" y="150792"/>
                </a:lnTo>
                <a:lnTo>
                  <a:pt x="4572024" y="150792"/>
                </a:lnTo>
                <a:lnTo>
                  <a:pt x="4572024" y="150782"/>
                </a:lnTo>
                <a:lnTo>
                  <a:pt x="4585449" y="150782"/>
                </a:lnTo>
                <a:lnTo>
                  <a:pt x="4585449" y="150774"/>
                </a:lnTo>
                <a:lnTo>
                  <a:pt x="4598771" y="150774"/>
                </a:lnTo>
                <a:lnTo>
                  <a:pt x="4598771" y="150789"/>
                </a:lnTo>
                <a:lnTo>
                  <a:pt x="4612015" y="150789"/>
                </a:lnTo>
                <a:lnTo>
                  <a:pt x="4612015" y="150862"/>
                </a:lnTo>
                <a:lnTo>
                  <a:pt x="4625181" y="150862"/>
                </a:lnTo>
                <a:lnTo>
                  <a:pt x="4625181" y="150784"/>
                </a:lnTo>
                <a:lnTo>
                  <a:pt x="4638269" y="150784"/>
                </a:lnTo>
                <a:lnTo>
                  <a:pt x="4638269" y="150914"/>
                </a:lnTo>
                <a:lnTo>
                  <a:pt x="4651268" y="150914"/>
                </a:lnTo>
                <a:lnTo>
                  <a:pt x="4651268" y="150912"/>
                </a:lnTo>
                <a:lnTo>
                  <a:pt x="4664188" y="150912"/>
                </a:lnTo>
                <a:lnTo>
                  <a:pt x="4664188" y="151024"/>
                </a:lnTo>
                <a:lnTo>
                  <a:pt x="4677030" y="151024"/>
                </a:lnTo>
                <a:lnTo>
                  <a:pt x="4677030" y="150984"/>
                </a:lnTo>
                <a:lnTo>
                  <a:pt x="4689795" y="150984"/>
                </a:lnTo>
                <a:lnTo>
                  <a:pt x="4689795" y="150974"/>
                </a:lnTo>
                <a:lnTo>
                  <a:pt x="4702468" y="150974"/>
                </a:lnTo>
                <a:lnTo>
                  <a:pt x="4702468" y="150994"/>
                </a:lnTo>
                <a:lnTo>
                  <a:pt x="4715077" y="150994"/>
                </a:lnTo>
                <a:lnTo>
                  <a:pt x="4715077" y="151027"/>
                </a:lnTo>
                <a:lnTo>
                  <a:pt x="4727609" y="151027"/>
                </a:lnTo>
                <a:lnTo>
                  <a:pt x="4727609" y="151032"/>
                </a:lnTo>
                <a:lnTo>
                  <a:pt x="4740076" y="151032"/>
                </a:lnTo>
                <a:lnTo>
                  <a:pt x="4740076" y="151090"/>
                </a:lnTo>
                <a:lnTo>
                  <a:pt x="4752450" y="151090"/>
                </a:lnTo>
                <a:lnTo>
                  <a:pt x="4752450" y="151107"/>
                </a:lnTo>
                <a:lnTo>
                  <a:pt x="4764774" y="151107"/>
                </a:lnTo>
                <a:lnTo>
                  <a:pt x="4764774" y="151055"/>
                </a:lnTo>
                <a:lnTo>
                  <a:pt x="4777008" y="151055"/>
                </a:lnTo>
                <a:lnTo>
                  <a:pt x="4777008" y="151075"/>
                </a:lnTo>
                <a:lnTo>
                  <a:pt x="4789176" y="151075"/>
                </a:lnTo>
                <a:lnTo>
                  <a:pt x="4789176" y="151135"/>
                </a:lnTo>
                <a:lnTo>
                  <a:pt x="4801280" y="151135"/>
                </a:lnTo>
                <a:lnTo>
                  <a:pt x="4801280" y="151070"/>
                </a:lnTo>
                <a:lnTo>
                  <a:pt x="4813306" y="151070"/>
                </a:lnTo>
                <a:lnTo>
                  <a:pt x="4813306" y="151188"/>
                </a:lnTo>
                <a:lnTo>
                  <a:pt x="4825267" y="151188"/>
                </a:lnTo>
                <a:lnTo>
                  <a:pt x="4825267" y="151185"/>
                </a:lnTo>
                <a:lnTo>
                  <a:pt x="4837150" y="151185"/>
                </a:lnTo>
                <a:lnTo>
                  <a:pt x="4837150" y="151137"/>
                </a:lnTo>
                <a:lnTo>
                  <a:pt x="4848981" y="151137"/>
                </a:lnTo>
                <a:lnTo>
                  <a:pt x="4848981" y="151234"/>
                </a:lnTo>
                <a:lnTo>
                  <a:pt x="4860736" y="151234"/>
                </a:lnTo>
                <a:lnTo>
                  <a:pt x="4860736" y="151183"/>
                </a:lnTo>
                <a:lnTo>
                  <a:pt x="4872437" y="151183"/>
                </a:lnTo>
                <a:lnTo>
                  <a:pt x="4872437" y="151214"/>
                </a:lnTo>
                <a:lnTo>
                  <a:pt x="4884061" y="151214"/>
                </a:lnTo>
                <a:lnTo>
                  <a:pt x="4884061" y="151216"/>
                </a:lnTo>
                <a:lnTo>
                  <a:pt x="4895621" y="151216"/>
                </a:lnTo>
                <a:lnTo>
                  <a:pt x="4895621" y="151177"/>
                </a:lnTo>
                <a:lnTo>
                  <a:pt x="4907129" y="151177"/>
                </a:lnTo>
                <a:lnTo>
                  <a:pt x="4907129" y="151228"/>
                </a:lnTo>
                <a:lnTo>
                  <a:pt x="4918558" y="151228"/>
                </a:lnTo>
                <a:lnTo>
                  <a:pt x="4918558" y="151192"/>
                </a:lnTo>
                <a:lnTo>
                  <a:pt x="4929937" y="151192"/>
                </a:lnTo>
                <a:lnTo>
                  <a:pt x="4929937" y="151238"/>
                </a:lnTo>
                <a:lnTo>
                  <a:pt x="4941249" y="151238"/>
                </a:lnTo>
                <a:lnTo>
                  <a:pt x="4941249" y="151267"/>
                </a:lnTo>
                <a:lnTo>
                  <a:pt x="4952497" y="151267"/>
                </a:lnTo>
                <a:lnTo>
                  <a:pt x="4952497" y="151309"/>
                </a:lnTo>
                <a:lnTo>
                  <a:pt x="4963694" y="151309"/>
                </a:lnTo>
                <a:lnTo>
                  <a:pt x="4963694" y="151311"/>
                </a:lnTo>
                <a:lnTo>
                  <a:pt x="4974826" y="151311"/>
                </a:lnTo>
                <a:lnTo>
                  <a:pt x="4974826" y="151325"/>
                </a:lnTo>
                <a:lnTo>
                  <a:pt x="4985905" y="151325"/>
                </a:lnTo>
                <a:lnTo>
                  <a:pt x="4985905" y="151327"/>
                </a:lnTo>
                <a:lnTo>
                  <a:pt x="4996920" y="151327"/>
                </a:lnTo>
                <a:lnTo>
                  <a:pt x="4996920" y="151355"/>
                </a:lnTo>
                <a:lnTo>
                  <a:pt x="5007872" y="151355"/>
                </a:lnTo>
                <a:lnTo>
                  <a:pt x="5007872" y="151353"/>
                </a:lnTo>
                <a:lnTo>
                  <a:pt x="5018782" y="151353"/>
                </a:lnTo>
                <a:lnTo>
                  <a:pt x="5018782" y="151305"/>
                </a:lnTo>
                <a:lnTo>
                  <a:pt x="5029616" y="151305"/>
                </a:lnTo>
                <a:lnTo>
                  <a:pt x="5029616" y="151320"/>
                </a:lnTo>
                <a:lnTo>
                  <a:pt x="5040410" y="151320"/>
                </a:lnTo>
                <a:lnTo>
                  <a:pt x="5040410" y="151443"/>
                </a:lnTo>
                <a:lnTo>
                  <a:pt x="5051140" y="151443"/>
                </a:lnTo>
                <a:lnTo>
                  <a:pt x="5051140" y="151402"/>
                </a:lnTo>
                <a:lnTo>
                  <a:pt x="5061819" y="151402"/>
                </a:lnTo>
                <a:lnTo>
                  <a:pt x="5061819" y="151352"/>
                </a:lnTo>
                <a:lnTo>
                  <a:pt x="5072444" y="151352"/>
                </a:lnTo>
                <a:lnTo>
                  <a:pt x="5072444" y="151430"/>
                </a:lnTo>
                <a:lnTo>
                  <a:pt x="5083020" y="151430"/>
                </a:lnTo>
                <a:lnTo>
                  <a:pt x="5083020" y="151341"/>
                </a:lnTo>
                <a:lnTo>
                  <a:pt x="5093529" y="151341"/>
                </a:lnTo>
                <a:lnTo>
                  <a:pt x="5093529" y="151459"/>
                </a:lnTo>
                <a:lnTo>
                  <a:pt x="5104000" y="151459"/>
                </a:lnTo>
                <a:lnTo>
                  <a:pt x="5104000" y="151398"/>
                </a:lnTo>
                <a:lnTo>
                  <a:pt x="5114407" y="151398"/>
                </a:lnTo>
                <a:lnTo>
                  <a:pt x="5114407" y="151394"/>
                </a:lnTo>
                <a:lnTo>
                  <a:pt x="5124774" y="151394"/>
                </a:lnTo>
                <a:lnTo>
                  <a:pt x="5124774" y="151440"/>
                </a:lnTo>
                <a:lnTo>
                  <a:pt x="5135089" y="151440"/>
                </a:lnTo>
                <a:lnTo>
                  <a:pt x="5135089" y="151499"/>
                </a:lnTo>
                <a:lnTo>
                  <a:pt x="5145338" y="151499"/>
                </a:lnTo>
                <a:lnTo>
                  <a:pt x="5145338" y="151454"/>
                </a:lnTo>
                <a:lnTo>
                  <a:pt x="5155551" y="151454"/>
                </a:lnTo>
                <a:lnTo>
                  <a:pt x="5155551" y="151531"/>
                </a:lnTo>
                <a:lnTo>
                  <a:pt x="5165711" y="151531"/>
                </a:lnTo>
                <a:lnTo>
                  <a:pt x="5165711" y="151443"/>
                </a:lnTo>
                <a:lnTo>
                  <a:pt x="5175819" y="151443"/>
                </a:lnTo>
                <a:lnTo>
                  <a:pt x="5175819" y="151475"/>
                </a:lnTo>
                <a:lnTo>
                  <a:pt x="5185887" y="151475"/>
                </a:lnTo>
                <a:lnTo>
                  <a:pt x="5185887" y="151509"/>
                </a:lnTo>
                <a:lnTo>
                  <a:pt x="5195905" y="151509"/>
                </a:lnTo>
                <a:lnTo>
                  <a:pt x="5195905" y="151504"/>
                </a:lnTo>
                <a:lnTo>
                  <a:pt x="5205870" y="151504"/>
                </a:lnTo>
                <a:lnTo>
                  <a:pt x="5205870" y="151534"/>
                </a:lnTo>
                <a:lnTo>
                  <a:pt x="5215783" y="151534"/>
                </a:lnTo>
                <a:lnTo>
                  <a:pt x="5215783" y="151488"/>
                </a:lnTo>
                <a:lnTo>
                  <a:pt x="5225658" y="151488"/>
                </a:lnTo>
                <a:lnTo>
                  <a:pt x="5225658" y="151511"/>
                </a:lnTo>
                <a:lnTo>
                  <a:pt x="5235481" y="151511"/>
                </a:lnTo>
                <a:lnTo>
                  <a:pt x="5235481" y="151592"/>
                </a:lnTo>
                <a:lnTo>
                  <a:pt x="5245265" y="151592"/>
                </a:lnTo>
                <a:lnTo>
                  <a:pt x="5245265" y="151550"/>
                </a:lnTo>
                <a:lnTo>
                  <a:pt x="5254997" y="151550"/>
                </a:lnTo>
                <a:lnTo>
                  <a:pt x="5254997" y="151580"/>
                </a:lnTo>
                <a:lnTo>
                  <a:pt x="5264691" y="151580"/>
                </a:lnTo>
                <a:lnTo>
                  <a:pt x="5264691" y="151572"/>
                </a:lnTo>
                <a:lnTo>
                  <a:pt x="5274331" y="151572"/>
                </a:lnTo>
                <a:lnTo>
                  <a:pt x="5274331" y="151593"/>
                </a:lnTo>
                <a:lnTo>
                  <a:pt x="5283935" y="151593"/>
                </a:lnTo>
                <a:lnTo>
                  <a:pt x="5283935" y="151574"/>
                </a:lnTo>
                <a:lnTo>
                  <a:pt x="5293498" y="151574"/>
                </a:lnTo>
                <a:lnTo>
                  <a:pt x="5293498" y="151591"/>
                </a:lnTo>
                <a:lnTo>
                  <a:pt x="5303010" y="151591"/>
                </a:lnTo>
                <a:lnTo>
                  <a:pt x="5303010" y="151630"/>
                </a:lnTo>
                <a:lnTo>
                  <a:pt x="5312483" y="151630"/>
                </a:lnTo>
                <a:lnTo>
                  <a:pt x="5312483" y="151600"/>
                </a:lnTo>
                <a:lnTo>
                  <a:pt x="5321904" y="151600"/>
                </a:lnTo>
                <a:lnTo>
                  <a:pt x="5321904" y="151606"/>
                </a:lnTo>
                <a:lnTo>
                  <a:pt x="5331286" y="151606"/>
                </a:lnTo>
                <a:lnTo>
                  <a:pt x="5331286" y="151620"/>
                </a:lnTo>
                <a:lnTo>
                  <a:pt x="5340629" y="151620"/>
                </a:lnTo>
                <a:lnTo>
                  <a:pt x="5340629" y="151645"/>
                </a:lnTo>
                <a:lnTo>
                  <a:pt x="5349934" y="151645"/>
                </a:lnTo>
                <a:lnTo>
                  <a:pt x="5349934" y="151563"/>
                </a:lnTo>
                <a:lnTo>
                  <a:pt x="5359201" y="151563"/>
                </a:lnTo>
                <a:lnTo>
                  <a:pt x="5359201" y="151612"/>
                </a:lnTo>
                <a:lnTo>
                  <a:pt x="5368414" y="151612"/>
                </a:lnTo>
                <a:lnTo>
                  <a:pt x="5368414" y="151655"/>
                </a:lnTo>
                <a:lnTo>
                  <a:pt x="5377602" y="151655"/>
                </a:lnTo>
                <a:lnTo>
                  <a:pt x="5377602" y="151635"/>
                </a:lnTo>
                <a:lnTo>
                  <a:pt x="5386738" y="151635"/>
                </a:lnTo>
                <a:lnTo>
                  <a:pt x="5386738" y="151611"/>
                </a:lnTo>
                <a:lnTo>
                  <a:pt x="5395835" y="151611"/>
                </a:lnTo>
                <a:lnTo>
                  <a:pt x="5395835" y="151624"/>
                </a:lnTo>
                <a:lnTo>
                  <a:pt x="5404906" y="151624"/>
                </a:lnTo>
                <a:lnTo>
                  <a:pt x="5404906" y="151631"/>
                </a:lnTo>
                <a:lnTo>
                  <a:pt x="5413926" y="151631"/>
                </a:lnTo>
                <a:lnTo>
                  <a:pt x="5413926" y="151639"/>
                </a:lnTo>
                <a:lnTo>
                  <a:pt x="5422906" y="151639"/>
                </a:lnTo>
                <a:lnTo>
                  <a:pt x="5422906" y="151609"/>
                </a:lnTo>
                <a:lnTo>
                  <a:pt x="5431847" y="151609"/>
                </a:lnTo>
                <a:lnTo>
                  <a:pt x="5431847" y="151657"/>
                </a:lnTo>
                <a:lnTo>
                  <a:pt x="5440751" y="151657"/>
                </a:lnTo>
                <a:lnTo>
                  <a:pt x="5440751" y="151705"/>
                </a:lnTo>
                <a:lnTo>
                  <a:pt x="5449627" y="151705"/>
                </a:lnTo>
                <a:lnTo>
                  <a:pt x="5449627" y="151617"/>
                </a:lnTo>
                <a:lnTo>
                  <a:pt x="5458452" y="151617"/>
                </a:lnTo>
                <a:lnTo>
                  <a:pt x="5458452" y="151671"/>
                </a:lnTo>
                <a:lnTo>
                  <a:pt x="5467251" y="151671"/>
                </a:lnTo>
                <a:lnTo>
                  <a:pt x="5467251" y="151663"/>
                </a:lnTo>
                <a:lnTo>
                  <a:pt x="5476011" y="151663"/>
                </a:lnTo>
                <a:lnTo>
                  <a:pt x="5476011" y="151681"/>
                </a:lnTo>
                <a:lnTo>
                  <a:pt x="5484732" y="151681"/>
                </a:lnTo>
                <a:lnTo>
                  <a:pt x="5484732" y="151729"/>
                </a:lnTo>
                <a:lnTo>
                  <a:pt x="5493416" y="151729"/>
                </a:lnTo>
                <a:lnTo>
                  <a:pt x="5493416" y="151688"/>
                </a:lnTo>
                <a:lnTo>
                  <a:pt x="5502058" y="151688"/>
                </a:lnTo>
                <a:lnTo>
                  <a:pt x="5502058" y="151678"/>
                </a:lnTo>
                <a:lnTo>
                  <a:pt x="5510677" y="151678"/>
                </a:lnTo>
                <a:lnTo>
                  <a:pt x="5510677" y="151695"/>
                </a:lnTo>
                <a:lnTo>
                  <a:pt x="5519256" y="151695"/>
                </a:lnTo>
                <a:lnTo>
                  <a:pt x="5519256" y="151708"/>
                </a:lnTo>
                <a:lnTo>
                  <a:pt x="5527796" y="151708"/>
                </a:lnTo>
                <a:lnTo>
                  <a:pt x="5527796" y="151671"/>
                </a:lnTo>
                <a:lnTo>
                  <a:pt x="5536297" y="151671"/>
                </a:lnTo>
                <a:lnTo>
                  <a:pt x="5536297" y="151717"/>
                </a:lnTo>
                <a:lnTo>
                  <a:pt x="5544771" y="151717"/>
                </a:lnTo>
                <a:lnTo>
                  <a:pt x="5544771" y="151681"/>
                </a:lnTo>
                <a:lnTo>
                  <a:pt x="5553220" y="151681"/>
                </a:lnTo>
                <a:lnTo>
                  <a:pt x="5553220" y="151699"/>
                </a:lnTo>
                <a:lnTo>
                  <a:pt x="5561618" y="151699"/>
                </a:lnTo>
                <a:lnTo>
                  <a:pt x="5561618" y="151720"/>
                </a:lnTo>
                <a:lnTo>
                  <a:pt x="5569990" y="151720"/>
                </a:lnTo>
                <a:lnTo>
                  <a:pt x="5569990" y="151694"/>
                </a:lnTo>
                <a:lnTo>
                  <a:pt x="5578335" y="151694"/>
                </a:lnTo>
                <a:lnTo>
                  <a:pt x="5578335" y="151738"/>
                </a:lnTo>
                <a:lnTo>
                  <a:pt x="5586642" y="151738"/>
                </a:lnTo>
                <a:lnTo>
                  <a:pt x="5586642" y="151767"/>
                </a:lnTo>
                <a:lnTo>
                  <a:pt x="5594910" y="151767"/>
                </a:lnTo>
                <a:lnTo>
                  <a:pt x="5594910" y="151784"/>
                </a:lnTo>
                <a:lnTo>
                  <a:pt x="5603151" y="151784"/>
                </a:lnTo>
                <a:lnTo>
                  <a:pt x="5603151" y="151723"/>
                </a:lnTo>
                <a:lnTo>
                  <a:pt x="5611354" y="151723"/>
                </a:lnTo>
                <a:lnTo>
                  <a:pt x="5611354" y="151755"/>
                </a:lnTo>
                <a:lnTo>
                  <a:pt x="5619531" y="151755"/>
                </a:lnTo>
                <a:lnTo>
                  <a:pt x="5619531" y="151766"/>
                </a:lnTo>
                <a:lnTo>
                  <a:pt x="5627682" y="151766"/>
                </a:lnTo>
                <a:lnTo>
                  <a:pt x="5627682" y="151738"/>
                </a:lnTo>
                <a:lnTo>
                  <a:pt x="5635795" y="151738"/>
                </a:lnTo>
                <a:lnTo>
                  <a:pt x="5635795" y="151793"/>
                </a:lnTo>
                <a:lnTo>
                  <a:pt x="5643868" y="151793"/>
                </a:lnTo>
                <a:lnTo>
                  <a:pt x="5643868" y="151756"/>
                </a:lnTo>
                <a:lnTo>
                  <a:pt x="5651916" y="151756"/>
                </a:lnTo>
                <a:lnTo>
                  <a:pt x="5651916" y="151775"/>
                </a:lnTo>
                <a:lnTo>
                  <a:pt x="5659938" y="151775"/>
                </a:lnTo>
                <a:lnTo>
                  <a:pt x="5659938" y="151789"/>
                </a:lnTo>
                <a:lnTo>
                  <a:pt x="5667934" y="151789"/>
                </a:lnTo>
                <a:lnTo>
                  <a:pt x="5667934" y="151794"/>
                </a:lnTo>
                <a:lnTo>
                  <a:pt x="5675890" y="151794"/>
                </a:lnTo>
                <a:lnTo>
                  <a:pt x="5675890" y="151766"/>
                </a:lnTo>
                <a:lnTo>
                  <a:pt x="5683820" y="151766"/>
                </a:lnTo>
                <a:lnTo>
                  <a:pt x="5683820" y="151746"/>
                </a:lnTo>
                <a:lnTo>
                  <a:pt x="5691713" y="151746"/>
                </a:lnTo>
                <a:lnTo>
                  <a:pt x="5691713" y="151771"/>
                </a:lnTo>
                <a:lnTo>
                  <a:pt x="5699578" y="151771"/>
                </a:lnTo>
                <a:lnTo>
                  <a:pt x="5699578" y="151750"/>
                </a:lnTo>
                <a:lnTo>
                  <a:pt x="5707419" y="151750"/>
                </a:lnTo>
                <a:lnTo>
                  <a:pt x="5707419" y="151812"/>
                </a:lnTo>
                <a:lnTo>
                  <a:pt x="5715233" y="151812"/>
                </a:lnTo>
                <a:lnTo>
                  <a:pt x="5715233" y="151774"/>
                </a:lnTo>
                <a:lnTo>
                  <a:pt x="5723009" y="151774"/>
                </a:lnTo>
                <a:lnTo>
                  <a:pt x="5723009" y="151743"/>
                </a:lnTo>
                <a:lnTo>
                  <a:pt x="5730758" y="151743"/>
                </a:lnTo>
                <a:lnTo>
                  <a:pt x="5730758" y="151821"/>
                </a:lnTo>
                <a:lnTo>
                  <a:pt x="5738480" y="151821"/>
                </a:lnTo>
                <a:lnTo>
                  <a:pt x="5738480" y="151799"/>
                </a:lnTo>
                <a:lnTo>
                  <a:pt x="5746178" y="151799"/>
                </a:lnTo>
                <a:lnTo>
                  <a:pt x="5746178" y="151813"/>
                </a:lnTo>
                <a:lnTo>
                  <a:pt x="5753850" y="151813"/>
                </a:lnTo>
                <a:lnTo>
                  <a:pt x="5753850" y="151780"/>
                </a:lnTo>
                <a:lnTo>
                  <a:pt x="5761483" y="151780"/>
                </a:lnTo>
                <a:lnTo>
                  <a:pt x="5761483" y="151816"/>
                </a:lnTo>
                <a:lnTo>
                  <a:pt x="5769103" y="151816"/>
                </a:lnTo>
                <a:lnTo>
                  <a:pt x="5769103" y="151813"/>
                </a:lnTo>
                <a:lnTo>
                  <a:pt x="5776684" y="151813"/>
                </a:lnTo>
                <a:lnTo>
                  <a:pt x="5776684" y="151835"/>
                </a:lnTo>
                <a:lnTo>
                  <a:pt x="5784239" y="151835"/>
                </a:lnTo>
                <a:lnTo>
                  <a:pt x="5784239" y="151838"/>
                </a:lnTo>
                <a:lnTo>
                  <a:pt x="5791769" y="151838"/>
                </a:lnTo>
                <a:lnTo>
                  <a:pt x="5791769" y="151800"/>
                </a:lnTo>
                <a:lnTo>
                  <a:pt x="5799272" y="151800"/>
                </a:lnTo>
                <a:lnTo>
                  <a:pt x="5799272" y="151773"/>
                </a:lnTo>
                <a:lnTo>
                  <a:pt x="5806736" y="151773"/>
                </a:lnTo>
                <a:lnTo>
                  <a:pt x="5806736" y="151817"/>
                </a:lnTo>
                <a:lnTo>
                  <a:pt x="5814187" y="151817"/>
                </a:lnTo>
                <a:lnTo>
                  <a:pt x="5814187" y="151800"/>
                </a:lnTo>
                <a:lnTo>
                  <a:pt x="5821613" y="151800"/>
                </a:lnTo>
                <a:lnTo>
                  <a:pt x="5821613" y="151857"/>
                </a:lnTo>
                <a:lnTo>
                  <a:pt x="5829013" y="151857"/>
                </a:lnTo>
                <a:lnTo>
                  <a:pt x="5829013" y="151865"/>
                </a:lnTo>
                <a:lnTo>
                  <a:pt x="5836372" y="151865"/>
                </a:lnTo>
                <a:lnTo>
                  <a:pt x="5836372" y="151876"/>
                </a:lnTo>
                <a:lnTo>
                  <a:pt x="5843721" y="151876"/>
                </a:lnTo>
                <a:lnTo>
                  <a:pt x="5843721" y="151850"/>
                </a:lnTo>
                <a:lnTo>
                  <a:pt x="5851042" y="151850"/>
                </a:lnTo>
                <a:lnTo>
                  <a:pt x="5851042" y="151856"/>
                </a:lnTo>
                <a:lnTo>
                  <a:pt x="5858338" y="151856"/>
                </a:lnTo>
                <a:lnTo>
                  <a:pt x="5858338" y="151867"/>
                </a:lnTo>
                <a:lnTo>
                  <a:pt x="5865595" y="151867"/>
                </a:lnTo>
                <a:lnTo>
                  <a:pt x="5865595" y="151850"/>
                </a:lnTo>
                <a:lnTo>
                  <a:pt x="5872839" y="151850"/>
                </a:lnTo>
                <a:lnTo>
                  <a:pt x="5872839" y="151842"/>
                </a:lnTo>
                <a:lnTo>
                  <a:pt x="5880063" y="151842"/>
                </a:lnTo>
                <a:lnTo>
                  <a:pt x="5880063" y="151857"/>
                </a:lnTo>
                <a:lnTo>
                  <a:pt x="5887251" y="151857"/>
                </a:lnTo>
                <a:lnTo>
                  <a:pt x="5887251" y="151842"/>
                </a:lnTo>
                <a:lnTo>
                  <a:pt x="5894414" y="151842"/>
                </a:lnTo>
                <a:lnTo>
                  <a:pt x="5894414" y="151860"/>
                </a:lnTo>
                <a:lnTo>
                  <a:pt x="5901551" y="151860"/>
                </a:lnTo>
                <a:lnTo>
                  <a:pt x="5901551" y="151845"/>
                </a:lnTo>
                <a:lnTo>
                  <a:pt x="5908689" y="151845"/>
                </a:lnTo>
                <a:lnTo>
                  <a:pt x="5908689" y="151833"/>
                </a:lnTo>
                <a:lnTo>
                  <a:pt x="5915775" y="151833"/>
                </a:lnTo>
                <a:lnTo>
                  <a:pt x="5915775" y="151878"/>
                </a:lnTo>
                <a:lnTo>
                  <a:pt x="5922849" y="151878"/>
                </a:lnTo>
                <a:lnTo>
                  <a:pt x="5922849" y="151864"/>
                </a:lnTo>
                <a:lnTo>
                  <a:pt x="5929897" y="151864"/>
                </a:lnTo>
                <a:lnTo>
                  <a:pt x="5929897" y="151846"/>
                </a:lnTo>
                <a:lnTo>
                  <a:pt x="5936921" y="151846"/>
                </a:lnTo>
                <a:lnTo>
                  <a:pt x="5936921" y="151840"/>
                </a:lnTo>
                <a:lnTo>
                  <a:pt x="5943918" y="151840"/>
                </a:lnTo>
                <a:lnTo>
                  <a:pt x="5943918" y="151901"/>
                </a:lnTo>
                <a:lnTo>
                  <a:pt x="5950891" y="151901"/>
                </a:lnTo>
                <a:lnTo>
                  <a:pt x="5950891" y="152129"/>
                </a:lnTo>
              </a:path>
            </a:pathLst>
          </a:custGeom>
          <a:solidFill>
            <a:srgbClr val="669966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5" name="Freeform 4515"/>
          <p:cNvSpPr/>
          <p:nvPr/>
        </p:nvSpPr>
        <p:spPr>
          <a:xfrm rot="0" flipH="0" flipV="0">
            <a:off x="6820977" y="5676935"/>
            <a:ext cx="3194026" cy="152128"/>
          </a:xfrm>
          <a:custGeom>
            <a:pathLst>
              <a:path w="3130211" h="149089">
                <a:moveTo>
                  <a:pt x="0" y="149089"/>
                </a:moveTo>
                <a:lnTo>
                  <a:pt x="0" y="149089"/>
                </a:lnTo>
                <a:lnTo>
                  <a:pt x="113982" y="149089"/>
                </a:lnTo>
                <a:lnTo>
                  <a:pt x="221962" y="149089"/>
                </a:lnTo>
                <a:lnTo>
                  <a:pt x="221962" y="148214"/>
                </a:lnTo>
                <a:lnTo>
                  <a:pt x="324540" y="148214"/>
                </a:lnTo>
                <a:lnTo>
                  <a:pt x="324540" y="146101"/>
                </a:lnTo>
                <a:lnTo>
                  <a:pt x="422241" y="146101"/>
                </a:lnTo>
                <a:lnTo>
                  <a:pt x="422241" y="141292"/>
                </a:lnTo>
                <a:lnTo>
                  <a:pt x="515484" y="141292"/>
                </a:lnTo>
                <a:lnTo>
                  <a:pt x="515484" y="132561"/>
                </a:lnTo>
                <a:lnTo>
                  <a:pt x="604689" y="132561"/>
                </a:lnTo>
                <a:lnTo>
                  <a:pt x="604689" y="118764"/>
                </a:lnTo>
                <a:lnTo>
                  <a:pt x="690160" y="118764"/>
                </a:lnTo>
                <a:lnTo>
                  <a:pt x="690160" y="100092"/>
                </a:lnTo>
                <a:lnTo>
                  <a:pt x="772227" y="100092"/>
                </a:lnTo>
                <a:lnTo>
                  <a:pt x="772227" y="78669"/>
                </a:lnTo>
                <a:lnTo>
                  <a:pt x="851120" y="78669"/>
                </a:lnTo>
                <a:lnTo>
                  <a:pt x="851120" y="56729"/>
                </a:lnTo>
                <a:lnTo>
                  <a:pt x="927104" y="56729"/>
                </a:lnTo>
                <a:lnTo>
                  <a:pt x="927104" y="36549"/>
                </a:lnTo>
                <a:lnTo>
                  <a:pt x="1000370" y="36549"/>
                </a:lnTo>
                <a:lnTo>
                  <a:pt x="1000370" y="20152"/>
                </a:lnTo>
                <a:lnTo>
                  <a:pt x="1071096" y="20152"/>
                </a:lnTo>
                <a:lnTo>
                  <a:pt x="1071096" y="9357"/>
                </a:lnTo>
                <a:lnTo>
                  <a:pt x="1139486" y="9357"/>
                </a:lnTo>
                <a:lnTo>
                  <a:pt x="1139486" y="2170"/>
                </a:lnTo>
                <a:lnTo>
                  <a:pt x="1205653" y="2170"/>
                </a:lnTo>
                <a:lnTo>
                  <a:pt x="1205653" y="0"/>
                </a:lnTo>
                <a:lnTo>
                  <a:pt x="1269763" y="0"/>
                </a:lnTo>
                <a:lnTo>
                  <a:pt x="1269763" y="816"/>
                </a:lnTo>
                <a:lnTo>
                  <a:pt x="1331916" y="816"/>
                </a:lnTo>
                <a:lnTo>
                  <a:pt x="1331916" y="4424"/>
                </a:lnTo>
                <a:lnTo>
                  <a:pt x="1392254" y="4424"/>
                </a:lnTo>
                <a:lnTo>
                  <a:pt x="1392254" y="8925"/>
                </a:lnTo>
                <a:lnTo>
                  <a:pt x="1450864" y="8925"/>
                </a:lnTo>
                <a:lnTo>
                  <a:pt x="1450864" y="16465"/>
                </a:lnTo>
                <a:lnTo>
                  <a:pt x="1507837" y="16465"/>
                </a:lnTo>
                <a:lnTo>
                  <a:pt x="1507837" y="24103"/>
                </a:lnTo>
                <a:lnTo>
                  <a:pt x="1563285" y="24103"/>
                </a:lnTo>
                <a:lnTo>
                  <a:pt x="1563285" y="32204"/>
                </a:lnTo>
                <a:lnTo>
                  <a:pt x="1617260" y="32204"/>
                </a:lnTo>
                <a:lnTo>
                  <a:pt x="1617260" y="39602"/>
                </a:lnTo>
                <a:lnTo>
                  <a:pt x="1669863" y="39602"/>
                </a:lnTo>
                <a:lnTo>
                  <a:pt x="1669863" y="46691"/>
                </a:lnTo>
                <a:lnTo>
                  <a:pt x="1721146" y="46691"/>
                </a:lnTo>
                <a:lnTo>
                  <a:pt x="1721146" y="54663"/>
                </a:lnTo>
                <a:lnTo>
                  <a:pt x="1771171" y="54663"/>
                </a:lnTo>
                <a:lnTo>
                  <a:pt x="1771171" y="61497"/>
                </a:lnTo>
                <a:lnTo>
                  <a:pt x="1820015" y="61497"/>
                </a:lnTo>
                <a:lnTo>
                  <a:pt x="1820015" y="67701"/>
                </a:lnTo>
                <a:lnTo>
                  <a:pt x="1867717" y="67701"/>
                </a:lnTo>
                <a:lnTo>
                  <a:pt x="1867717" y="73854"/>
                </a:lnTo>
                <a:lnTo>
                  <a:pt x="1914338" y="73854"/>
                </a:lnTo>
                <a:lnTo>
                  <a:pt x="1914338" y="78954"/>
                </a:lnTo>
                <a:lnTo>
                  <a:pt x="1959919" y="78954"/>
                </a:lnTo>
                <a:lnTo>
                  <a:pt x="1959919" y="84428"/>
                </a:lnTo>
                <a:lnTo>
                  <a:pt x="2004508" y="84428"/>
                </a:lnTo>
                <a:lnTo>
                  <a:pt x="2004508" y="88867"/>
                </a:lnTo>
                <a:lnTo>
                  <a:pt x="2048158" y="88867"/>
                </a:lnTo>
                <a:lnTo>
                  <a:pt x="2048158" y="93340"/>
                </a:lnTo>
                <a:lnTo>
                  <a:pt x="2090894" y="93340"/>
                </a:lnTo>
                <a:lnTo>
                  <a:pt x="2090894" y="97758"/>
                </a:lnTo>
                <a:lnTo>
                  <a:pt x="2132753" y="97758"/>
                </a:lnTo>
                <a:lnTo>
                  <a:pt x="2132753" y="101192"/>
                </a:lnTo>
                <a:lnTo>
                  <a:pt x="2173774" y="101192"/>
                </a:lnTo>
                <a:lnTo>
                  <a:pt x="2173774" y="104169"/>
                </a:lnTo>
                <a:lnTo>
                  <a:pt x="2213995" y="104169"/>
                </a:lnTo>
                <a:lnTo>
                  <a:pt x="2213995" y="107170"/>
                </a:lnTo>
                <a:lnTo>
                  <a:pt x="2253441" y="107170"/>
                </a:lnTo>
                <a:lnTo>
                  <a:pt x="2253441" y="110567"/>
                </a:lnTo>
                <a:lnTo>
                  <a:pt x="2292151" y="110567"/>
                </a:lnTo>
                <a:lnTo>
                  <a:pt x="2292151" y="112753"/>
                </a:lnTo>
                <a:lnTo>
                  <a:pt x="2330136" y="112753"/>
                </a:lnTo>
                <a:lnTo>
                  <a:pt x="2330136" y="115566"/>
                </a:lnTo>
                <a:lnTo>
                  <a:pt x="2367436" y="115566"/>
                </a:lnTo>
                <a:lnTo>
                  <a:pt x="2367436" y="117350"/>
                </a:lnTo>
                <a:lnTo>
                  <a:pt x="2404063" y="117350"/>
                </a:lnTo>
                <a:lnTo>
                  <a:pt x="2404063" y="119250"/>
                </a:lnTo>
                <a:lnTo>
                  <a:pt x="2440042" y="119250"/>
                </a:lnTo>
                <a:lnTo>
                  <a:pt x="2440042" y="121306"/>
                </a:lnTo>
                <a:lnTo>
                  <a:pt x="2475411" y="121306"/>
                </a:lnTo>
                <a:lnTo>
                  <a:pt x="2475411" y="122900"/>
                </a:lnTo>
                <a:lnTo>
                  <a:pt x="2510184" y="122900"/>
                </a:lnTo>
                <a:lnTo>
                  <a:pt x="2510184" y="124672"/>
                </a:lnTo>
                <a:lnTo>
                  <a:pt x="2544360" y="124672"/>
                </a:lnTo>
                <a:lnTo>
                  <a:pt x="2544360" y="125467"/>
                </a:lnTo>
                <a:lnTo>
                  <a:pt x="2577990" y="125467"/>
                </a:lnTo>
                <a:lnTo>
                  <a:pt x="2577990" y="127150"/>
                </a:lnTo>
                <a:lnTo>
                  <a:pt x="2611073" y="127150"/>
                </a:lnTo>
                <a:lnTo>
                  <a:pt x="2611073" y="128535"/>
                </a:lnTo>
                <a:lnTo>
                  <a:pt x="2643636" y="128535"/>
                </a:lnTo>
                <a:lnTo>
                  <a:pt x="2643636" y="129340"/>
                </a:lnTo>
                <a:lnTo>
                  <a:pt x="2675691" y="129340"/>
                </a:lnTo>
                <a:lnTo>
                  <a:pt x="2675691" y="130403"/>
                </a:lnTo>
                <a:lnTo>
                  <a:pt x="2707238" y="130403"/>
                </a:lnTo>
                <a:lnTo>
                  <a:pt x="2707238" y="131319"/>
                </a:lnTo>
                <a:lnTo>
                  <a:pt x="2738327" y="131319"/>
                </a:lnTo>
                <a:lnTo>
                  <a:pt x="2738327" y="132194"/>
                </a:lnTo>
                <a:lnTo>
                  <a:pt x="2768934" y="132194"/>
                </a:lnTo>
                <a:lnTo>
                  <a:pt x="2768934" y="133032"/>
                </a:lnTo>
                <a:lnTo>
                  <a:pt x="2799096" y="133032"/>
                </a:lnTo>
                <a:lnTo>
                  <a:pt x="2799096" y="133999"/>
                </a:lnTo>
                <a:lnTo>
                  <a:pt x="2828827" y="133999"/>
                </a:lnTo>
                <a:lnTo>
                  <a:pt x="2828827" y="134855"/>
                </a:lnTo>
                <a:lnTo>
                  <a:pt x="2858139" y="134855"/>
                </a:lnTo>
                <a:lnTo>
                  <a:pt x="2858139" y="135344"/>
                </a:lnTo>
                <a:lnTo>
                  <a:pt x="2887018" y="135344"/>
                </a:lnTo>
                <a:lnTo>
                  <a:pt x="2887018" y="136196"/>
                </a:lnTo>
                <a:lnTo>
                  <a:pt x="2915518" y="136196"/>
                </a:lnTo>
                <a:lnTo>
                  <a:pt x="2915518" y="136376"/>
                </a:lnTo>
                <a:lnTo>
                  <a:pt x="2943610" y="136376"/>
                </a:lnTo>
                <a:lnTo>
                  <a:pt x="2943610" y="137087"/>
                </a:lnTo>
                <a:lnTo>
                  <a:pt x="2971334" y="137087"/>
                </a:lnTo>
                <a:lnTo>
                  <a:pt x="2971334" y="137677"/>
                </a:lnTo>
                <a:lnTo>
                  <a:pt x="2998677" y="137677"/>
                </a:lnTo>
                <a:lnTo>
                  <a:pt x="2998677" y="138017"/>
                </a:lnTo>
                <a:lnTo>
                  <a:pt x="3025665" y="138017"/>
                </a:lnTo>
                <a:lnTo>
                  <a:pt x="3025665" y="138623"/>
                </a:lnTo>
                <a:lnTo>
                  <a:pt x="3052309" y="138623"/>
                </a:lnTo>
                <a:lnTo>
                  <a:pt x="3052309" y="138992"/>
                </a:lnTo>
                <a:lnTo>
                  <a:pt x="3078611" y="138992"/>
                </a:lnTo>
                <a:lnTo>
                  <a:pt x="3078611" y="139436"/>
                </a:lnTo>
                <a:lnTo>
                  <a:pt x="3104570" y="139436"/>
                </a:lnTo>
                <a:lnTo>
                  <a:pt x="3104570" y="139890"/>
                </a:lnTo>
                <a:lnTo>
                  <a:pt x="3130211" y="139890"/>
                </a:lnTo>
                <a:lnTo>
                  <a:pt x="3130211" y="140116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6" name="Freeform 4516"/>
          <p:cNvSpPr/>
          <p:nvPr/>
        </p:nvSpPr>
        <p:spPr>
          <a:xfrm rot="0" flipH="0" flipV="0">
            <a:off x="10015004" y="5819908"/>
            <a:ext cx="1224449" cy="7480"/>
          </a:xfrm>
          <a:custGeom>
            <a:pathLst>
              <a:path w="1199985" h="7331">
                <a:moveTo>
                  <a:pt x="0" y="0"/>
                </a:moveTo>
                <a:lnTo>
                  <a:pt x="25324" y="0"/>
                </a:lnTo>
                <a:lnTo>
                  <a:pt x="25324" y="421"/>
                </a:lnTo>
                <a:lnTo>
                  <a:pt x="50343" y="421"/>
                </a:lnTo>
                <a:lnTo>
                  <a:pt x="50343" y="976"/>
                </a:lnTo>
                <a:lnTo>
                  <a:pt x="75044" y="976"/>
                </a:lnTo>
                <a:lnTo>
                  <a:pt x="75044" y="878"/>
                </a:lnTo>
                <a:lnTo>
                  <a:pt x="99466" y="878"/>
                </a:lnTo>
                <a:lnTo>
                  <a:pt x="99466" y="1380"/>
                </a:lnTo>
                <a:lnTo>
                  <a:pt x="123596" y="1380"/>
                </a:lnTo>
                <a:lnTo>
                  <a:pt x="123596" y="1796"/>
                </a:lnTo>
                <a:lnTo>
                  <a:pt x="147447" y="1796"/>
                </a:lnTo>
                <a:lnTo>
                  <a:pt x="147447" y="1893"/>
                </a:lnTo>
                <a:lnTo>
                  <a:pt x="171031" y="1893"/>
                </a:lnTo>
                <a:lnTo>
                  <a:pt x="171031" y="2373"/>
                </a:lnTo>
                <a:lnTo>
                  <a:pt x="194335" y="2373"/>
                </a:lnTo>
                <a:lnTo>
                  <a:pt x="194335" y="2403"/>
                </a:lnTo>
                <a:lnTo>
                  <a:pt x="217386" y="2403"/>
                </a:lnTo>
                <a:lnTo>
                  <a:pt x="217386" y="2655"/>
                </a:lnTo>
                <a:lnTo>
                  <a:pt x="240182" y="2655"/>
                </a:lnTo>
                <a:lnTo>
                  <a:pt x="240182" y="2851"/>
                </a:lnTo>
                <a:lnTo>
                  <a:pt x="262712" y="2851"/>
                </a:lnTo>
                <a:lnTo>
                  <a:pt x="262712" y="3057"/>
                </a:lnTo>
                <a:lnTo>
                  <a:pt x="285013" y="3057"/>
                </a:lnTo>
                <a:lnTo>
                  <a:pt x="285013" y="3199"/>
                </a:lnTo>
                <a:lnTo>
                  <a:pt x="307073" y="3199"/>
                </a:lnTo>
                <a:lnTo>
                  <a:pt x="307073" y="3516"/>
                </a:lnTo>
                <a:lnTo>
                  <a:pt x="328892" y="3516"/>
                </a:lnTo>
                <a:lnTo>
                  <a:pt x="328892" y="3578"/>
                </a:lnTo>
                <a:lnTo>
                  <a:pt x="350482" y="3578"/>
                </a:lnTo>
                <a:lnTo>
                  <a:pt x="350482" y="3869"/>
                </a:lnTo>
                <a:lnTo>
                  <a:pt x="371843" y="3869"/>
                </a:lnTo>
                <a:lnTo>
                  <a:pt x="371843" y="4057"/>
                </a:lnTo>
                <a:lnTo>
                  <a:pt x="392989" y="4057"/>
                </a:lnTo>
                <a:lnTo>
                  <a:pt x="392989" y="4017"/>
                </a:lnTo>
                <a:lnTo>
                  <a:pt x="413931" y="4017"/>
                </a:lnTo>
                <a:lnTo>
                  <a:pt x="413931" y="4262"/>
                </a:lnTo>
                <a:lnTo>
                  <a:pt x="434645" y="4262"/>
                </a:lnTo>
                <a:lnTo>
                  <a:pt x="434645" y="4363"/>
                </a:lnTo>
                <a:lnTo>
                  <a:pt x="455155" y="4363"/>
                </a:lnTo>
                <a:lnTo>
                  <a:pt x="455155" y="4419"/>
                </a:lnTo>
                <a:lnTo>
                  <a:pt x="475462" y="4419"/>
                </a:lnTo>
                <a:lnTo>
                  <a:pt x="475462" y="4637"/>
                </a:lnTo>
                <a:lnTo>
                  <a:pt x="495579" y="4637"/>
                </a:lnTo>
                <a:lnTo>
                  <a:pt x="495579" y="4836"/>
                </a:lnTo>
                <a:lnTo>
                  <a:pt x="515493" y="4836"/>
                </a:lnTo>
                <a:lnTo>
                  <a:pt x="515493" y="4826"/>
                </a:lnTo>
                <a:lnTo>
                  <a:pt x="535216" y="4826"/>
                </a:lnTo>
                <a:lnTo>
                  <a:pt x="535216" y="5063"/>
                </a:lnTo>
                <a:lnTo>
                  <a:pt x="554749" y="5063"/>
                </a:lnTo>
                <a:lnTo>
                  <a:pt x="554749" y="5113"/>
                </a:lnTo>
                <a:lnTo>
                  <a:pt x="574103" y="5113"/>
                </a:lnTo>
                <a:lnTo>
                  <a:pt x="574103" y="5186"/>
                </a:lnTo>
                <a:lnTo>
                  <a:pt x="593268" y="5186"/>
                </a:lnTo>
                <a:lnTo>
                  <a:pt x="593268" y="5299"/>
                </a:lnTo>
                <a:lnTo>
                  <a:pt x="612254" y="5299"/>
                </a:lnTo>
                <a:lnTo>
                  <a:pt x="612254" y="5435"/>
                </a:lnTo>
                <a:lnTo>
                  <a:pt x="631075" y="5435"/>
                </a:lnTo>
                <a:lnTo>
                  <a:pt x="631075" y="5507"/>
                </a:lnTo>
                <a:lnTo>
                  <a:pt x="649732" y="5507"/>
                </a:lnTo>
                <a:lnTo>
                  <a:pt x="649732" y="5597"/>
                </a:lnTo>
                <a:lnTo>
                  <a:pt x="668210" y="5597"/>
                </a:lnTo>
                <a:lnTo>
                  <a:pt x="668210" y="5662"/>
                </a:lnTo>
                <a:lnTo>
                  <a:pt x="686524" y="5662"/>
                </a:lnTo>
                <a:lnTo>
                  <a:pt x="686524" y="5741"/>
                </a:lnTo>
                <a:lnTo>
                  <a:pt x="704672" y="5741"/>
                </a:lnTo>
                <a:lnTo>
                  <a:pt x="704672" y="5813"/>
                </a:lnTo>
                <a:lnTo>
                  <a:pt x="722668" y="5813"/>
                </a:lnTo>
                <a:lnTo>
                  <a:pt x="722668" y="5955"/>
                </a:lnTo>
                <a:lnTo>
                  <a:pt x="740499" y="5955"/>
                </a:lnTo>
                <a:lnTo>
                  <a:pt x="740499" y="5982"/>
                </a:lnTo>
                <a:lnTo>
                  <a:pt x="758177" y="5982"/>
                </a:lnTo>
                <a:lnTo>
                  <a:pt x="758177" y="6059"/>
                </a:lnTo>
                <a:lnTo>
                  <a:pt x="775716" y="6059"/>
                </a:lnTo>
                <a:lnTo>
                  <a:pt x="775716" y="6209"/>
                </a:lnTo>
                <a:lnTo>
                  <a:pt x="793102" y="6209"/>
                </a:lnTo>
                <a:lnTo>
                  <a:pt x="793102" y="6157"/>
                </a:lnTo>
                <a:lnTo>
                  <a:pt x="810336" y="6157"/>
                </a:lnTo>
                <a:lnTo>
                  <a:pt x="810336" y="6269"/>
                </a:lnTo>
                <a:lnTo>
                  <a:pt x="827430" y="6269"/>
                </a:lnTo>
                <a:lnTo>
                  <a:pt x="827430" y="6209"/>
                </a:lnTo>
                <a:lnTo>
                  <a:pt x="844385" y="6209"/>
                </a:lnTo>
                <a:lnTo>
                  <a:pt x="844385" y="6358"/>
                </a:lnTo>
                <a:lnTo>
                  <a:pt x="861187" y="6358"/>
                </a:lnTo>
                <a:lnTo>
                  <a:pt x="861187" y="6508"/>
                </a:lnTo>
                <a:lnTo>
                  <a:pt x="877875" y="6508"/>
                </a:lnTo>
                <a:lnTo>
                  <a:pt x="877875" y="6466"/>
                </a:lnTo>
                <a:lnTo>
                  <a:pt x="894410" y="6466"/>
                </a:lnTo>
                <a:lnTo>
                  <a:pt x="894410" y="6646"/>
                </a:lnTo>
                <a:lnTo>
                  <a:pt x="910818" y="6646"/>
                </a:lnTo>
                <a:lnTo>
                  <a:pt x="910818" y="6785"/>
                </a:lnTo>
                <a:lnTo>
                  <a:pt x="927100" y="6785"/>
                </a:lnTo>
                <a:lnTo>
                  <a:pt x="927100" y="6600"/>
                </a:lnTo>
                <a:lnTo>
                  <a:pt x="943254" y="6600"/>
                </a:lnTo>
                <a:lnTo>
                  <a:pt x="943254" y="6688"/>
                </a:lnTo>
                <a:lnTo>
                  <a:pt x="959282" y="6688"/>
                </a:lnTo>
                <a:lnTo>
                  <a:pt x="959282" y="6839"/>
                </a:lnTo>
                <a:lnTo>
                  <a:pt x="975182" y="6839"/>
                </a:lnTo>
                <a:lnTo>
                  <a:pt x="975182" y="6885"/>
                </a:lnTo>
                <a:lnTo>
                  <a:pt x="990955" y="6885"/>
                </a:lnTo>
                <a:lnTo>
                  <a:pt x="990955" y="6806"/>
                </a:lnTo>
                <a:lnTo>
                  <a:pt x="1006615" y="6806"/>
                </a:lnTo>
                <a:lnTo>
                  <a:pt x="1006615" y="6943"/>
                </a:lnTo>
                <a:lnTo>
                  <a:pt x="1022147" y="6943"/>
                </a:lnTo>
                <a:lnTo>
                  <a:pt x="1037577" y="6943"/>
                </a:lnTo>
                <a:lnTo>
                  <a:pt x="1037577" y="6947"/>
                </a:lnTo>
                <a:lnTo>
                  <a:pt x="1052881" y="6947"/>
                </a:lnTo>
                <a:lnTo>
                  <a:pt x="1052881" y="7048"/>
                </a:lnTo>
                <a:lnTo>
                  <a:pt x="1068070" y="7048"/>
                </a:lnTo>
                <a:lnTo>
                  <a:pt x="1068070" y="7081"/>
                </a:lnTo>
                <a:lnTo>
                  <a:pt x="1083158" y="7081"/>
                </a:lnTo>
                <a:lnTo>
                  <a:pt x="1083158" y="7204"/>
                </a:lnTo>
                <a:lnTo>
                  <a:pt x="1098131" y="7204"/>
                </a:lnTo>
                <a:lnTo>
                  <a:pt x="1098131" y="7215"/>
                </a:lnTo>
                <a:lnTo>
                  <a:pt x="1112990" y="7215"/>
                </a:lnTo>
                <a:lnTo>
                  <a:pt x="1112990" y="7248"/>
                </a:lnTo>
                <a:lnTo>
                  <a:pt x="1127747" y="7248"/>
                </a:lnTo>
                <a:lnTo>
                  <a:pt x="1127747" y="7272"/>
                </a:lnTo>
                <a:lnTo>
                  <a:pt x="1142403" y="7272"/>
                </a:lnTo>
                <a:lnTo>
                  <a:pt x="1142403" y="7244"/>
                </a:lnTo>
                <a:lnTo>
                  <a:pt x="1156944" y="7244"/>
                </a:lnTo>
                <a:lnTo>
                  <a:pt x="1156944" y="7300"/>
                </a:lnTo>
                <a:lnTo>
                  <a:pt x="1171397" y="7300"/>
                </a:lnTo>
                <a:lnTo>
                  <a:pt x="1171397" y="7331"/>
                </a:lnTo>
                <a:lnTo>
                  <a:pt x="1185735" y="7331"/>
                </a:lnTo>
                <a:lnTo>
                  <a:pt x="1185735" y="7262"/>
                </a:lnTo>
                <a:lnTo>
                  <a:pt x="1199985" y="7262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7" name="Freeform 4517"/>
          <p:cNvSpPr/>
          <p:nvPr/>
        </p:nvSpPr>
        <p:spPr>
          <a:xfrm rot="0" flipH="0" flipV="0">
            <a:off x="11239453" y="5827318"/>
            <a:ext cx="757344" cy="1147"/>
          </a:xfrm>
          <a:custGeom>
            <a:pathLst>
              <a:path w="742213" h="1125">
                <a:moveTo>
                  <a:pt x="0" y="0"/>
                </a:moveTo>
                <a:lnTo>
                  <a:pt x="0" y="100"/>
                </a:lnTo>
                <a:lnTo>
                  <a:pt x="14147" y="100"/>
                </a:lnTo>
                <a:lnTo>
                  <a:pt x="14147" y="99"/>
                </a:lnTo>
                <a:lnTo>
                  <a:pt x="28194" y="99"/>
                </a:lnTo>
                <a:lnTo>
                  <a:pt x="28194" y="177"/>
                </a:lnTo>
                <a:lnTo>
                  <a:pt x="42151" y="177"/>
                </a:lnTo>
                <a:lnTo>
                  <a:pt x="42151" y="230"/>
                </a:lnTo>
                <a:lnTo>
                  <a:pt x="56007" y="230"/>
                </a:lnTo>
                <a:lnTo>
                  <a:pt x="56007" y="272"/>
                </a:lnTo>
                <a:lnTo>
                  <a:pt x="69774" y="272"/>
                </a:lnTo>
                <a:lnTo>
                  <a:pt x="69774" y="236"/>
                </a:lnTo>
                <a:lnTo>
                  <a:pt x="83451" y="236"/>
                </a:lnTo>
                <a:lnTo>
                  <a:pt x="83451" y="215"/>
                </a:lnTo>
                <a:lnTo>
                  <a:pt x="97028" y="215"/>
                </a:lnTo>
                <a:lnTo>
                  <a:pt x="97028" y="266"/>
                </a:lnTo>
                <a:lnTo>
                  <a:pt x="110528" y="266"/>
                </a:lnTo>
                <a:lnTo>
                  <a:pt x="110528" y="330"/>
                </a:lnTo>
                <a:lnTo>
                  <a:pt x="123926" y="330"/>
                </a:lnTo>
                <a:lnTo>
                  <a:pt x="123926" y="413"/>
                </a:lnTo>
                <a:lnTo>
                  <a:pt x="137249" y="413"/>
                </a:lnTo>
                <a:lnTo>
                  <a:pt x="137249" y="400"/>
                </a:lnTo>
                <a:lnTo>
                  <a:pt x="150482" y="400"/>
                </a:lnTo>
                <a:lnTo>
                  <a:pt x="150482" y="390"/>
                </a:lnTo>
                <a:lnTo>
                  <a:pt x="163639" y="390"/>
                </a:lnTo>
                <a:lnTo>
                  <a:pt x="163639" y="384"/>
                </a:lnTo>
                <a:lnTo>
                  <a:pt x="176695" y="384"/>
                </a:lnTo>
                <a:lnTo>
                  <a:pt x="176695" y="398"/>
                </a:lnTo>
                <a:lnTo>
                  <a:pt x="189674" y="398"/>
                </a:lnTo>
                <a:lnTo>
                  <a:pt x="189674" y="469"/>
                </a:lnTo>
                <a:lnTo>
                  <a:pt x="202577" y="469"/>
                </a:lnTo>
                <a:lnTo>
                  <a:pt x="202577" y="393"/>
                </a:lnTo>
                <a:lnTo>
                  <a:pt x="215405" y="393"/>
                </a:lnTo>
                <a:lnTo>
                  <a:pt x="215405" y="520"/>
                </a:lnTo>
                <a:lnTo>
                  <a:pt x="228143" y="520"/>
                </a:lnTo>
                <a:lnTo>
                  <a:pt x="228143" y="518"/>
                </a:lnTo>
                <a:lnTo>
                  <a:pt x="240805" y="518"/>
                </a:lnTo>
                <a:lnTo>
                  <a:pt x="240805" y="629"/>
                </a:lnTo>
                <a:lnTo>
                  <a:pt x="253390" y="629"/>
                </a:lnTo>
                <a:lnTo>
                  <a:pt x="253390" y="588"/>
                </a:lnTo>
                <a:lnTo>
                  <a:pt x="265900" y="588"/>
                </a:lnTo>
                <a:lnTo>
                  <a:pt x="265900" y="578"/>
                </a:lnTo>
                <a:lnTo>
                  <a:pt x="278320" y="578"/>
                </a:lnTo>
                <a:lnTo>
                  <a:pt x="278320" y="598"/>
                </a:lnTo>
                <a:lnTo>
                  <a:pt x="290677" y="598"/>
                </a:lnTo>
                <a:lnTo>
                  <a:pt x="290677" y="631"/>
                </a:lnTo>
                <a:lnTo>
                  <a:pt x="302958" y="631"/>
                </a:lnTo>
                <a:lnTo>
                  <a:pt x="302958" y="636"/>
                </a:lnTo>
                <a:lnTo>
                  <a:pt x="315176" y="636"/>
                </a:lnTo>
                <a:lnTo>
                  <a:pt x="315176" y="694"/>
                </a:lnTo>
                <a:lnTo>
                  <a:pt x="327304" y="694"/>
                </a:lnTo>
                <a:lnTo>
                  <a:pt x="327304" y="709"/>
                </a:lnTo>
                <a:lnTo>
                  <a:pt x="339382" y="709"/>
                </a:lnTo>
                <a:lnTo>
                  <a:pt x="339382" y="658"/>
                </a:lnTo>
                <a:lnTo>
                  <a:pt x="351371" y="658"/>
                </a:lnTo>
                <a:lnTo>
                  <a:pt x="351371" y="678"/>
                </a:lnTo>
                <a:lnTo>
                  <a:pt x="363296" y="678"/>
                </a:lnTo>
                <a:lnTo>
                  <a:pt x="363296" y="737"/>
                </a:lnTo>
                <a:lnTo>
                  <a:pt x="375158" y="737"/>
                </a:lnTo>
                <a:lnTo>
                  <a:pt x="375158" y="673"/>
                </a:lnTo>
                <a:lnTo>
                  <a:pt x="386943" y="673"/>
                </a:lnTo>
                <a:lnTo>
                  <a:pt x="386943" y="789"/>
                </a:lnTo>
                <a:lnTo>
                  <a:pt x="398665" y="789"/>
                </a:lnTo>
                <a:lnTo>
                  <a:pt x="398665" y="785"/>
                </a:lnTo>
                <a:lnTo>
                  <a:pt x="410311" y="785"/>
                </a:lnTo>
                <a:lnTo>
                  <a:pt x="410311" y="739"/>
                </a:lnTo>
                <a:lnTo>
                  <a:pt x="421907" y="739"/>
                </a:lnTo>
                <a:lnTo>
                  <a:pt x="421907" y="833"/>
                </a:lnTo>
                <a:lnTo>
                  <a:pt x="433425" y="833"/>
                </a:lnTo>
                <a:lnTo>
                  <a:pt x="433425" y="784"/>
                </a:lnTo>
                <a:lnTo>
                  <a:pt x="444894" y="784"/>
                </a:lnTo>
                <a:lnTo>
                  <a:pt x="444894" y="814"/>
                </a:lnTo>
                <a:lnTo>
                  <a:pt x="456285" y="814"/>
                </a:lnTo>
                <a:lnTo>
                  <a:pt x="456285" y="817"/>
                </a:lnTo>
                <a:lnTo>
                  <a:pt x="467614" y="817"/>
                </a:lnTo>
                <a:lnTo>
                  <a:pt x="467614" y="777"/>
                </a:lnTo>
                <a:lnTo>
                  <a:pt x="478892" y="777"/>
                </a:lnTo>
                <a:lnTo>
                  <a:pt x="478892" y="827"/>
                </a:lnTo>
                <a:lnTo>
                  <a:pt x="490093" y="827"/>
                </a:lnTo>
                <a:lnTo>
                  <a:pt x="490093" y="793"/>
                </a:lnTo>
                <a:lnTo>
                  <a:pt x="501243" y="793"/>
                </a:lnTo>
                <a:lnTo>
                  <a:pt x="501243" y="837"/>
                </a:lnTo>
                <a:lnTo>
                  <a:pt x="512331" y="837"/>
                </a:lnTo>
                <a:lnTo>
                  <a:pt x="512331" y="866"/>
                </a:lnTo>
                <a:lnTo>
                  <a:pt x="523354" y="866"/>
                </a:lnTo>
                <a:lnTo>
                  <a:pt x="523354" y="907"/>
                </a:lnTo>
                <a:lnTo>
                  <a:pt x="534327" y="907"/>
                </a:lnTo>
                <a:lnTo>
                  <a:pt x="534327" y="909"/>
                </a:lnTo>
                <a:lnTo>
                  <a:pt x="545236" y="909"/>
                </a:lnTo>
                <a:lnTo>
                  <a:pt x="545236" y="923"/>
                </a:lnTo>
                <a:lnTo>
                  <a:pt x="556095" y="923"/>
                </a:lnTo>
                <a:lnTo>
                  <a:pt x="556095" y="925"/>
                </a:lnTo>
                <a:lnTo>
                  <a:pt x="566890" y="925"/>
                </a:lnTo>
                <a:lnTo>
                  <a:pt x="566890" y="951"/>
                </a:lnTo>
                <a:lnTo>
                  <a:pt x="577621" y="951"/>
                </a:lnTo>
                <a:lnTo>
                  <a:pt x="577621" y="950"/>
                </a:lnTo>
                <a:lnTo>
                  <a:pt x="588315" y="950"/>
                </a:lnTo>
                <a:lnTo>
                  <a:pt x="588315" y="903"/>
                </a:lnTo>
                <a:lnTo>
                  <a:pt x="598932" y="903"/>
                </a:lnTo>
                <a:lnTo>
                  <a:pt x="598932" y="918"/>
                </a:lnTo>
                <a:lnTo>
                  <a:pt x="609511" y="918"/>
                </a:lnTo>
                <a:lnTo>
                  <a:pt x="609511" y="1039"/>
                </a:lnTo>
                <a:lnTo>
                  <a:pt x="620026" y="1039"/>
                </a:lnTo>
                <a:lnTo>
                  <a:pt x="620026" y="998"/>
                </a:lnTo>
                <a:lnTo>
                  <a:pt x="630491" y="998"/>
                </a:lnTo>
                <a:lnTo>
                  <a:pt x="630491" y="949"/>
                </a:lnTo>
                <a:lnTo>
                  <a:pt x="640905" y="949"/>
                </a:lnTo>
                <a:lnTo>
                  <a:pt x="640905" y="1025"/>
                </a:lnTo>
                <a:lnTo>
                  <a:pt x="651269" y="1025"/>
                </a:lnTo>
                <a:lnTo>
                  <a:pt x="651269" y="939"/>
                </a:lnTo>
                <a:lnTo>
                  <a:pt x="661568" y="939"/>
                </a:lnTo>
                <a:lnTo>
                  <a:pt x="661568" y="1054"/>
                </a:lnTo>
                <a:lnTo>
                  <a:pt x="671830" y="1054"/>
                </a:lnTo>
                <a:lnTo>
                  <a:pt x="671830" y="995"/>
                </a:lnTo>
                <a:lnTo>
                  <a:pt x="682028" y="995"/>
                </a:lnTo>
                <a:lnTo>
                  <a:pt x="682028" y="991"/>
                </a:lnTo>
                <a:lnTo>
                  <a:pt x="692188" y="991"/>
                </a:lnTo>
                <a:lnTo>
                  <a:pt x="692188" y="1035"/>
                </a:lnTo>
                <a:lnTo>
                  <a:pt x="702297" y="1035"/>
                </a:lnTo>
                <a:lnTo>
                  <a:pt x="702297" y="1094"/>
                </a:lnTo>
                <a:lnTo>
                  <a:pt x="712343" y="1094"/>
                </a:lnTo>
                <a:lnTo>
                  <a:pt x="712343" y="1049"/>
                </a:lnTo>
                <a:lnTo>
                  <a:pt x="722350" y="1049"/>
                </a:lnTo>
                <a:lnTo>
                  <a:pt x="722350" y="1125"/>
                </a:lnTo>
                <a:lnTo>
                  <a:pt x="732307" y="1125"/>
                </a:lnTo>
                <a:lnTo>
                  <a:pt x="732307" y="1039"/>
                </a:lnTo>
                <a:lnTo>
                  <a:pt x="742213" y="1039"/>
                </a:lnTo>
                <a:lnTo>
                  <a:pt x="742213" y="1071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8" name="Freeform 4518"/>
          <p:cNvSpPr/>
          <p:nvPr/>
        </p:nvSpPr>
        <p:spPr>
          <a:xfrm rot="0" flipH="0" flipV="0">
            <a:off x="11996798" y="5828411"/>
            <a:ext cx="562663" cy="653"/>
          </a:xfrm>
          <a:custGeom>
            <a:pathLst>
              <a:path w="551422" h="640">
                <a:moveTo>
                  <a:pt x="0" y="0"/>
                </a:moveTo>
                <a:lnTo>
                  <a:pt x="9868" y="0"/>
                </a:lnTo>
                <a:lnTo>
                  <a:pt x="9868" y="33"/>
                </a:lnTo>
                <a:lnTo>
                  <a:pt x="19685" y="33"/>
                </a:lnTo>
                <a:lnTo>
                  <a:pt x="19685" y="28"/>
                </a:lnTo>
                <a:lnTo>
                  <a:pt x="29451" y="28"/>
                </a:lnTo>
                <a:lnTo>
                  <a:pt x="29451" y="57"/>
                </a:lnTo>
                <a:lnTo>
                  <a:pt x="39167" y="57"/>
                </a:lnTo>
                <a:lnTo>
                  <a:pt x="39167" y="11"/>
                </a:lnTo>
                <a:lnTo>
                  <a:pt x="48844" y="11"/>
                </a:lnTo>
                <a:lnTo>
                  <a:pt x="48844" y="34"/>
                </a:lnTo>
                <a:lnTo>
                  <a:pt x="58471" y="34"/>
                </a:lnTo>
                <a:lnTo>
                  <a:pt x="58471" y="114"/>
                </a:lnTo>
                <a:lnTo>
                  <a:pt x="68060" y="114"/>
                </a:lnTo>
                <a:lnTo>
                  <a:pt x="68060" y="72"/>
                </a:lnTo>
                <a:lnTo>
                  <a:pt x="77597" y="72"/>
                </a:lnTo>
                <a:lnTo>
                  <a:pt x="77597" y="101"/>
                </a:lnTo>
                <a:lnTo>
                  <a:pt x="87097" y="101"/>
                </a:lnTo>
                <a:lnTo>
                  <a:pt x="87097" y="94"/>
                </a:lnTo>
                <a:lnTo>
                  <a:pt x="96546" y="94"/>
                </a:lnTo>
                <a:lnTo>
                  <a:pt x="96546" y="115"/>
                </a:lnTo>
                <a:lnTo>
                  <a:pt x="105956" y="115"/>
                </a:lnTo>
                <a:lnTo>
                  <a:pt x="105956" y="96"/>
                </a:lnTo>
                <a:lnTo>
                  <a:pt x="115329" y="96"/>
                </a:lnTo>
                <a:lnTo>
                  <a:pt x="115329" y="113"/>
                </a:lnTo>
                <a:lnTo>
                  <a:pt x="124651" y="113"/>
                </a:lnTo>
                <a:lnTo>
                  <a:pt x="124651" y="151"/>
                </a:lnTo>
                <a:lnTo>
                  <a:pt x="133935" y="151"/>
                </a:lnTo>
                <a:lnTo>
                  <a:pt x="133935" y="122"/>
                </a:lnTo>
                <a:lnTo>
                  <a:pt x="143167" y="122"/>
                </a:lnTo>
                <a:lnTo>
                  <a:pt x="143167" y="127"/>
                </a:lnTo>
                <a:lnTo>
                  <a:pt x="152362" y="127"/>
                </a:lnTo>
                <a:lnTo>
                  <a:pt x="152362" y="141"/>
                </a:lnTo>
                <a:lnTo>
                  <a:pt x="161519" y="141"/>
                </a:lnTo>
                <a:lnTo>
                  <a:pt x="161519" y="166"/>
                </a:lnTo>
                <a:lnTo>
                  <a:pt x="170637" y="166"/>
                </a:lnTo>
                <a:lnTo>
                  <a:pt x="170637" y="85"/>
                </a:lnTo>
                <a:lnTo>
                  <a:pt x="179718" y="85"/>
                </a:lnTo>
                <a:lnTo>
                  <a:pt x="179718" y="133"/>
                </a:lnTo>
                <a:lnTo>
                  <a:pt x="188747" y="133"/>
                </a:lnTo>
                <a:lnTo>
                  <a:pt x="188747" y="176"/>
                </a:lnTo>
                <a:lnTo>
                  <a:pt x="197752" y="176"/>
                </a:lnTo>
                <a:lnTo>
                  <a:pt x="197752" y="156"/>
                </a:lnTo>
                <a:lnTo>
                  <a:pt x="206705" y="156"/>
                </a:lnTo>
                <a:lnTo>
                  <a:pt x="206705" y="132"/>
                </a:lnTo>
                <a:lnTo>
                  <a:pt x="215621" y="132"/>
                </a:lnTo>
                <a:lnTo>
                  <a:pt x="215621" y="145"/>
                </a:lnTo>
                <a:lnTo>
                  <a:pt x="224511" y="145"/>
                </a:lnTo>
                <a:lnTo>
                  <a:pt x="224511" y="152"/>
                </a:lnTo>
                <a:lnTo>
                  <a:pt x="233350" y="152"/>
                </a:lnTo>
                <a:lnTo>
                  <a:pt x="233350" y="160"/>
                </a:lnTo>
                <a:lnTo>
                  <a:pt x="242151" y="160"/>
                </a:lnTo>
                <a:lnTo>
                  <a:pt x="242151" y="129"/>
                </a:lnTo>
                <a:lnTo>
                  <a:pt x="250914" y="129"/>
                </a:lnTo>
                <a:lnTo>
                  <a:pt x="250914" y="178"/>
                </a:lnTo>
                <a:lnTo>
                  <a:pt x="259639" y="178"/>
                </a:lnTo>
                <a:lnTo>
                  <a:pt x="259639" y="640"/>
                </a:lnTo>
                <a:lnTo>
                  <a:pt x="268338" y="640"/>
                </a:lnTo>
                <a:lnTo>
                  <a:pt x="268338" y="138"/>
                </a:lnTo>
                <a:lnTo>
                  <a:pt x="276987" y="138"/>
                </a:lnTo>
                <a:lnTo>
                  <a:pt x="276987" y="190"/>
                </a:lnTo>
                <a:lnTo>
                  <a:pt x="285610" y="190"/>
                </a:lnTo>
                <a:lnTo>
                  <a:pt x="285610" y="184"/>
                </a:lnTo>
                <a:lnTo>
                  <a:pt x="294196" y="184"/>
                </a:lnTo>
                <a:lnTo>
                  <a:pt x="294196" y="200"/>
                </a:lnTo>
                <a:lnTo>
                  <a:pt x="302742" y="200"/>
                </a:lnTo>
                <a:lnTo>
                  <a:pt x="302742" y="640"/>
                </a:lnTo>
                <a:lnTo>
                  <a:pt x="311252" y="640"/>
                </a:lnTo>
                <a:lnTo>
                  <a:pt x="311252" y="208"/>
                </a:lnTo>
                <a:lnTo>
                  <a:pt x="319723" y="208"/>
                </a:lnTo>
                <a:lnTo>
                  <a:pt x="319723" y="198"/>
                </a:lnTo>
                <a:lnTo>
                  <a:pt x="328168" y="198"/>
                </a:lnTo>
                <a:lnTo>
                  <a:pt x="328168" y="640"/>
                </a:lnTo>
                <a:lnTo>
                  <a:pt x="336575" y="640"/>
                </a:lnTo>
                <a:lnTo>
                  <a:pt x="344945" y="640"/>
                </a:lnTo>
                <a:lnTo>
                  <a:pt x="344945" y="190"/>
                </a:lnTo>
                <a:lnTo>
                  <a:pt x="353276" y="190"/>
                </a:lnTo>
                <a:lnTo>
                  <a:pt x="353276" y="640"/>
                </a:lnTo>
                <a:lnTo>
                  <a:pt x="361582" y="640"/>
                </a:lnTo>
                <a:lnTo>
                  <a:pt x="361582" y="200"/>
                </a:lnTo>
                <a:lnTo>
                  <a:pt x="369862" y="200"/>
                </a:lnTo>
                <a:lnTo>
                  <a:pt x="369862" y="640"/>
                </a:lnTo>
                <a:lnTo>
                  <a:pt x="378092" y="640"/>
                </a:lnTo>
                <a:lnTo>
                  <a:pt x="386296" y="640"/>
                </a:lnTo>
                <a:lnTo>
                  <a:pt x="394475" y="640"/>
                </a:lnTo>
                <a:lnTo>
                  <a:pt x="402615" y="640"/>
                </a:lnTo>
                <a:lnTo>
                  <a:pt x="410718" y="640"/>
                </a:lnTo>
                <a:lnTo>
                  <a:pt x="418795" y="640"/>
                </a:lnTo>
                <a:lnTo>
                  <a:pt x="426834" y="640"/>
                </a:lnTo>
                <a:lnTo>
                  <a:pt x="434848" y="640"/>
                </a:lnTo>
                <a:lnTo>
                  <a:pt x="442836" y="640"/>
                </a:lnTo>
                <a:lnTo>
                  <a:pt x="450787" y="640"/>
                </a:lnTo>
                <a:lnTo>
                  <a:pt x="458699" y="640"/>
                </a:lnTo>
                <a:lnTo>
                  <a:pt x="466585" y="640"/>
                </a:lnTo>
                <a:lnTo>
                  <a:pt x="474447" y="640"/>
                </a:lnTo>
                <a:lnTo>
                  <a:pt x="482283" y="640"/>
                </a:lnTo>
                <a:lnTo>
                  <a:pt x="490081" y="640"/>
                </a:lnTo>
                <a:lnTo>
                  <a:pt x="497853" y="640"/>
                </a:lnTo>
                <a:lnTo>
                  <a:pt x="505587" y="640"/>
                </a:lnTo>
                <a:lnTo>
                  <a:pt x="513296" y="640"/>
                </a:lnTo>
                <a:lnTo>
                  <a:pt x="520980" y="640"/>
                </a:lnTo>
                <a:lnTo>
                  <a:pt x="528638" y="640"/>
                </a:lnTo>
                <a:lnTo>
                  <a:pt x="536258" y="640"/>
                </a:lnTo>
                <a:lnTo>
                  <a:pt x="543853" y="640"/>
                </a:lnTo>
                <a:lnTo>
                  <a:pt x="551422" y="64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9" name="Freeform 4519"/>
          <p:cNvSpPr/>
          <p:nvPr/>
        </p:nvSpPr>
        <p:spPr>
          <a:xfrm rot="0" flipH="0" flipV="0">
            <a:off x="12559462" y="5829064"/>
            <a:ext cx="212408" cy="0"/>
          </a:xfrm>
          <a:custGeom>
            <a:pathLst>
              <a:path w="208165" h="0">
                <a:moveTo>
                  <a:pt x="0" y="0"/>
                </a:moveTo>
                <a:lnTo>
                  <a:pt x="0" y="0"/>
                </a:lnTo>
                <a:lnTo>
                  <a:pt x="7544" y="0"/>
                </a:lnTo>
                <a:lnTo>
                  <a:pt x="15062" y="0"/>
                </a:lnTo>
                <a:lnTo>
                  <a:pt x="22542" y="0"/>
                </a:lnTo>
                <a:lnTo>
                  <a:pt x="30010" y="0"/>
                </a:lnTo>
                <a:lnTo>
                  <a:pt x="37439" y="0"/>
                </a:lnTo>
                <a:lnTo>
                  <a:pt x="44843" y="0"/>
                </a:lnTo>
                <a:lnTo>
                  <a:pt x="52222" y="0"/>
                </a:lnTo>
                <a:lnTo>
                  <a:pt x="59575" y="0"/>
                </a:lnTo>
                <a:lnTo>
                  <a:pt x="66890" y="0"/>
                </a:lnTo>
                <a:lnTo>
                  <a:pt x="74193" y="0"/>
                </a:lnTo>
                <a:lnTo>
                  <a:pt x="81470" y="0"/>
                </a:lnTo>
                <a:lnTo>
                  <a:pt x="88722" y="0"/>
                </a:lnTo>
                <a:lnTo>
                  <a:pt x="95935" y="0"/>
                </a:lnTo>
                <a:lnTo>
                  <a:pt x="103136" y="0"/>
                </a:lnTo>
                <a:lnTo>
                  <a:pt x="110312" y="0"/>
                </a:lnTo>
                <a:lnTo>
                  <a:pt x="117462" y="0"/>
                </a:lnTo>
                <a:lnTo>
                  <a:pt x="124574" y="0"/>
                </a:lnTo>
                <a:lnTo>
                  <a:pt x="131673" y="0"/>
                </a:lnTo>
                <a:lnTo>
                  <a:pt x="138747" y="0"/>
                </a:lnTo>
                <a:lnTo>
                  <a:pt x="145796" y="0"/>
                </a:lnTo>
                <a:lnTo>
                  <a:pt x="152818" y="0"/>
                </a:lnTo>
                <a:lnTo>
                  <a:pt x="159816" y="0"/>
                </a:lnTo>
                <a:lnTo>
                  <a:pt x="166801" y="0"/>
                </a:lnTo>
                <a:lnTo>
                  <a:pt x="173748" y="0"/>
                </a:lnTo>
                <a:lnTo>
                  <a:pt x="180683" y="0"/>
                </a:lnTo>
                <a:lnTo>
                  <a:pt x="187592" y="0"/>
                </a:lnTo>
                <a:lnTo>
                  <a:pt x="194475" y="0"/>
                </a:lnTo>
                <a:lnTo>
                  <a:pt x="201333" y="0"/>
                </a:lnTo>
                <a:lnTo>
                  <a:pt x="208165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0" name="Freeform 4520"/>
          <p:cNvSpPr/>
          <p:nvPr/>
        </p:nvSpPr>
        <p:spPr>
          <a:xfrm rot="0" flipH="0" flipV="0">
            <a:off x="6820977" y="5829064"/>
            <a:ext cx="5950893" cy="0"/>
          </a:xfrm>
          <a:custGeom>
            <a:pathLst>
              <a:path w="5831996" h="0">
                <a:moveTo>
                  <a:pt x="0" y="0"/>
                </a:moveTo>
                <a:lnTo>
                  <a:pt x="583199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1" name="Freeform 4521"/>
          <p:cNvSpPr/>
          <p:nvPr/>
        </p:nvSpPr>
        <p:spPr>
          <a:xfrm rot="0" flipH="0" flipV="0">
            <a:off x="710045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2" name="Freeform 4522"/>
          <p:cNvSpPr/>
          <p:nvPr/>
        </p:nvSpPr>
        <p:spPr>
          <a:xfrm rot="0" flipH="0" flipV="0">
            <a:off x="7346971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3" name="Freeform 4523"/>
          <p:cNvSpPr/>
          <p:nvPr/>
        </p:nvSpPr>
        <p:spPr>
          <a:xfrm rot="0" flipH="0" flipV="0">
            <a:off x="7567493" y="5698623"/>
            <a:ext cx="0" cy="130441"/>
          </a:xfrm>
          <a:custGeom>
            <a:pathLst>
              <a:path w="0" h="127835">
                <a:moveTo>
                  <a:pt x="0" y="0"/>
                </a:moveTo>
                <a:lnTo>
                  <a:pt x="0" y="127835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4" name="Freeform 4524"/>
          <p:cNvSpPr/>
          <p:nvPr/>
        </p:nvSpPr>
        <p:spPr>
          <a:xfrm rot="0" flipH="0" flipV="0">
            <a:off x="901824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5" name="Freeform 4525"/>
          <p:cNvSpPr/>
          <p:nvPr/>
        </p:nvSpPr>
        <p:spPr>
          <a:xfrm rot="0" flipH="0" flipV="0">
            <a:off x="986688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6" name="Freeform 4526"/>
          <p:cNvSpPr/>
          <p:nvPr/>
        </p:nvSpPr>
        <p:spPr>
          <a:xfrm rot="0" flipH="0" flipV="0">
            <a:off x="1046899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7" name="Freeform 4527"/>
          <p:cNvSpPr/>
          <p:nvPr/>
        </p:nvSpPr>
        <p:spPr>
          <a:xfrm rot="0" flipH="0" flipV="0">
            <a:off x="1093603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8" name="Freeform 4528"/>
          <p:cNvSpPr/>
          <p:nvPr/>
        </p:nvSpPr>
        <p:spPr>
          <a:xfrm rot="0" flipH="0" flipV="0">
            <a:off x="1131763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9" name="Freeform 4529"/>
          <p:cNvSpPr/>
          <p:nvPr/>
        </p:nvSpPr>
        <p:spPr>
          <a:xfrm rot="0" flipH="0" flipV="0">
            <a:off x="11640272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0" name="Freeform 4530"/>
          <p:cNvSpPr/>
          <p:nvPr/>
        </p:nvSpPr>
        <p:spPr>
          <a:xfrm rot="0" flipH="0" flipV="0">
            <a:off x="11919757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1" name="Freeform 4531"/>
          <p:cNvSpPr/>
          <p:nvPr/>
        </p:nvSpPr>
        <p:spPr>
          <a:xfrm rot="0" flipH="0" flipV="0">
            <a:off x="12166275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2" name="Freeform 4532"/>
          <p:cNvSpPr/>
          <p:nvPr/>
        </p:nvSpPr>
        <p:spPr>
          <a:xfrm rot="0" flipH="0" flipV="0">
            <a:off x="12386797" y="5698623"/>
            <a:ext cx="0" cy="130441"/>
          </a:xfrm>
          <a:custGeom>
            <a:pathLst>
              <a:path w="0" h="127835">
                <a:moveTo>
                  <a:pt x="0" y="0"/>
                </a:moveTo>
                <a:lnTo>
                  <a:pt x="0" y="127835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3" name="Freeform 4533"/>
          <p:cNvSpPr/>
          <p:nvPr/>
        </p:nvSpPr>
        <p:spPr>
          <a:xfrm rot="0" flipH="0" flipV="0">
            <a:off x="6820977" y="1427354"/>
            <a:ext cx="5950893" cy="0"/>
          </a:xfrm>
          <a:custGeom>
            <a:pathLst>
              <a:path w="5831996" h="0">
                <a:moveTo>
                  <a:pt x="0" y="0"/>
                </a:moveTo>
                <a:lnTo>
                  <a:pt x="583199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4" name="Freeform 4534"/>
          <p:cNvSpPr/>
          <p:nvPr/>
        </p:nvSpPr>
        <p:spPr>
          <a:xfrm rot="0" flipH="0" flipV="0">
            <a:off x="710045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5" name="Freeform 4535"/>
          <p:cNvSpPr/>
          <p:nvPr/>
        </p:nvSpPr>
        <p:spPr>
          <a:xfrm rot="0" flipH="0" flipV="0">
            <a:off x="7346971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6" name="Freeform 4536"/>
          <p:cNvSpPr/>
          <p:nvPr/>
        </p:nvSpPr>
        <p:spPr>
          <a:xfrm rot="0" flipH="0" flipV="0">
            <a:off x="7567493" y="1427354"/>
            <a:ext cx="0" cy="130444"/>
          </a:xfrm>
          <a:custGeom>
            <a:pathLst>
              <a:path w="0" h="127838">
                <a:moveTo>
                  <a:pt x="0" y="1278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7" name="Freeform 4537"/>
          <p:cNvSpPr/>
          <p:nvPr/>
        </p:nvSpPr>
        <p:spPr>
          <a:xfrm rot="0" flipH="0" flipV="0">
            <a:off x="901824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8" name="Freeform 4538"/>
          <p:cNvSpPr/>
          <p:nvPr/>
        </p:nvSpPr>
        <p:spPr>
          <a:xfrm rot="0" flipH="0" flipV="0">
            <a:off x="986688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9" name="Freeform 4539"/>
          <p:cNvSpPr/>
          <p:nvPr/>
        </p:nvSpPr>
        <p:spPr>
          <a:xfrm rot="0" flipH="0" flipV="0">
            <a:off x="1046899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0" name="Freeform 4540"/>
          <p:cNvSpPr/>
          <p:nvPr/>
        </p:nvSpPr>
        <p:spPr>
          <a:xfrm rot="0" flipH="0" flipV="0">
            <a:off x="1093603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1" name="Freeform 4541"/>
          <p:cNvSpPr/>
          <p:nvPr/>
        </p:nvSpPr>
        <p:spPr>
          <a:xfrm rot="0" flipH="0" flipV="0">
            <a:off x="1131763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2" name="Freeform 4542"/>
          <p:cNvSpPr/>
          <p:nvPr/>
        </p:nvSpPr>
        <p:spPr>
          <a:xfrm rot="0" flipH="0" flipV="0">
            <a:off x="11640272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3" name="Freeform 4543"/>
          <p:cNvSpPr/>
          <p:nvPr/>
        </p:nvSpPr>
        <p:spPr>
          <a:xfrm rot="0" flipH="0" flipV="0">
            <a:off x="11919757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4" name="Freeform 4544"/>
          <p:cNvSpPr/>
          <p:nvPr/>
        </p:nvSpPr>
        <p:spPr>
          <a:xfrm rot="0" flipH="0" flipV="0">
            <a:off x="12166275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5" name="Freeform 4545"/>
          <p:cNvSpPr/>
          <p:nvPr/>
        </p:nvSpPr>
        <p:spPr>
          <a:xfrm rot="0" flipH="0" flipV="0">
            <a:off x="12386797" y="1427354"/>
            <a:ext cx="0" cy="130444"/>
          </a:xfrm>
          <a:custGeom>
            <a:pathLst>
              <a:path w="0" h="127838">
                <a:moveTo>
                  <a:pt x="0" y="1278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6" name="Freeform 4546"/>
          <p:cNvSpPr/>
          <p:nvPr/>
        </p:nvSpPr>
        <p:spPr>
          <a:xfrm rot="0" flipH="0" flipV="0">
            <a:off x="6820977" y="1427354"/>
            <a:ext cx="0" cy="4401709"/>
          </a:xfrm>
          <a:custGeom>
            <a:pathLst>
              <a:path w="0" h="4313765">
                <a:moveTo>
                  <a:pt x="0" y="43137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7" name="Freeform 4547"/>
          <p:cNvSpPr/>
          <p:nvPr/>
        </p:nvSpPr>
        <p:spPr>
          <a:xfrm rot="0" flipH="0" flipV="0">
            <a:off x="6820977" y="582906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8" name="Freeform 4548"/>
          <p:cNvSpPr/>
          <p:nvPr/>
        </p:nvSpPr>
        <p:spPr>
          <a:xfrm rot="0" flipH="0" flipV="0">
            <a:off x="6820977" y="5641468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9" name="Freeform 4549"/>
          <p:cNvSpPr/>
          <p:nvPr/>
        </p:nvSpPr>
        <p:spPr>
          <a:xfrm rot="0" flipH="0" flipV="0">
            <a:off x="6820977" y="5453871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0" name="Freeform 4550"/>
          <p:cNvSpPr/>
          <p:nvPr/>
        </p:nvSpPr>
        <p:spPr>
          <a:xfrm rot="0" flipH="0" flipV="0">
            <a:off x="6820977" y="5266275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1" name="Freeform 4551"/>
          <p:cNvSpPr/>
          <p:nvPr/>
        </p:nvSpPr>
        <p:spPr>
          <a:xfrm rot="0" flipH="0" flipV="0">
            <a:off x="6820977" y="507868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2" name="Freeform 4552"/>
          <p:cNvSpPr/>
          <p:nvPr/>
        </p:nvSpPr>
        <p:spPr>
          <a:xfrm rot="0" flipH="0" flipV="0">
            <a:off x="6820977" y="4891078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3" name="Freeform 4553"/>
          <p:cNvSpPr/>
          <p:nvPr/>
        </p:nvSpPr>
        <p:spPr>
          <a:xfrm rot="0" flipH="0" flipV="0">
            <a:off x="6820977" y="4703485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4" name="Freeform 4554"/>
          <p:cNvSpPr/>
          <p:nvPr/>
        </p:nvSpPr>
        <p:spPr>
          <a:xfrm rot="0" flipH="0" flipV="0">
            <a:off x="6820977" y="4515892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5" name="Freeform 4555"/>
          <p:cNvSpPr/>
          <p:nvPr/>
        </p:nvSpPr>
        <p:spPr>
          <a:xfrm rot="0" flipH="0" flipV="0">
            <a:off x="6820977" y="4328298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6" name="Freeform 4556"/>
          <p:cNvSpPr/>
          <p:nvPr/>
        </p:nvSpPr>
        <p:spPr>
          <a:xfrm rot="0" flipH="0" flipV="0">
            <a:off x="6820977" y="4140692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7" name="Freeform 4557"/>
          <p:cNvSpPr/>
          <p:nvPr/>
        </p:nvSpPr>
        <p:spPr>
          <a:xfrm rot="0" flipH="0" flipV="0">
            <a:off x="6820977" y="3953099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8" name="Freeform 4558"/>
          <p:cNvSpPr/>
          <p:nvPr/>
        </p:nvSpPr>
        <p:spPr>
          <a:xfrm rot="0" flipH="0" flipV="0">
            <a:off x="6820977" y="3765506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9" name="Freeform 4559"/>
          <p:cNvSpPr/>
          <p:nvPr/>
        </p:nvSpPr>
        <p:spPr>
          <a:xfrm rot="0" flipH="0" flipV="0">
            <a:off x="6820977" y="3577912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0" name="Freeform 4560"/>
          <p:cNvSpPr/>
          <p:nvPr/>
        </p:nvSpPr>
        <p:spPr>
          <a:xfrm rot="0" flipH="0" flipV="0">
            <a:off x="6820977" y="3390306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1" name="Freeform 4561"/>
          <p:cNvSpPr/>
          <p:nvPr/>
        </p:nvSpPr>
        <p:spPr>
          <a:xfrm rot="0" flipH="0" flipV="0">
            <a:off x="6820977" y="3202713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2" name="Freeform 4562"/>
          <p:cNvSpPr/>
          <p:nvPr/>
        </p:nvSpPr>
        <p:spPr>
          <a:xfrm rot="0" flipH="0" flipV="0">
            <a:off x="6820977" y="3015119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3" name="Freeform 4563"/>
          <p:cNvSpPr/>
          <p:nvPr/>
        </p:nvSpPr>
        <p:spPr>
          <a:xfrm rot="0" flipH="0" flipV="0">
            <a:off x="6820977" y="2827526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4" name="Freeform 4564"/>
          <p:cNvSpPr/>
          <p:nvPr/>
        </p:nvSpPr>
        <p:spPr>
          <a:xfrm rot="0" flipH="0" flipV="0">
            <a:off x="6820977" y="2639920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5" name="Freeform 4565"/>
          <p:cNvSpPr/>
          <p:nvPr/>
        </p:nvSpPr>
        <p:spPr>
          <a:xfrm rot="0" flipH="0" flipV="0">
            <a:off x="6820977" y="2452327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6" name="Freeform 4566"/>
          <p:cNvSpPr/>
          <p:nvPr/>
        </p:nvSpPr>
        <p:spPr>
          <a:xfrm rot="0" flipH="0" flipV="0">
            <a:off x="6820977" y="2264733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7" name="Freeform 4567"/>
          <p:cNvSpPr/>
          <p:nvPr/>
        </p:nvSpPr>
        <p:spPr>
          <a:xfrm rot="0" flipH="0" flipV="0">
            <a:off x="6820977" y="2077140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8" name="Freeform 4568"/>
          <p:cNvSpPr/>
          <p:nvPr/>
        </p:nvSpPr>
        <p:spPr>
          <a:xfrm rot="0" flipH="0" flipV="0">
            <a:off x="6820977" y="582906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9" name="Freeform 4569"/>
          <p:cNvSpPr/>
          <p:nvPr/>
        </p:nvSpPr>
        <p:spPr>
          <a:xfrm rot="0" flipH="0" flipV="0">
            <a:off x="6820977" y="2077140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0" name="Freeform 4570"/>
          <p:cNvSpPr/>
          <p:nvPr/>
        </p:nvSpPr>
        <p:spPr>
          <a:xfrm rot="0" flipH="0" flipV="0">
            <a:off x="6820977" y="1889534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1" name="Freeform 4571"/>
          <p:cNvSpPr/>
          <p:nvPr/>
        </p:nvSpPr>
        <p:spPr>
          <a:xfrm rot="0" flipH="0" flipV="0">
            <a:off x="6820977" y="1701941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2" name="Freeform 4572"/>
          <p:cNvSpPr/>
          <p:nvPr/>
        </p:nvSpPr>
        <p:spPr>
          <a:xfrm rot="0" flipH="0" flipV="0">
            <a:off x="6820977" y="1514347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3" name="Freeform 4573"/>
          <p:cNvSpPr/>
          <p:nvPr/>
        </p:nvSpPr>
        <p:spPr>
          <a:xfrm rot="0" flipH="0" flipV="0">
            <a:off x="12771871" y="1427354"/>
            <a:ext cx="0" cy="4401709"/>
          </a:xfrm>
          <a:custGeom>
            <a:pathLst>
              <a:path w="0" h="4313765">
                <a:moveTo>
                  <a:pt x="0" y="43137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4" name="Freeform 4574"/>
          <p:cNvSpPr/>
          <p:nvPr/>
        </p:nvSpPr>
        <p:spPr>
          <a:xfrm rot="0" flipH="0" flipV="0">
            <a:off x="12591145" y="582906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5" name="Freeform 4575"/>
          <p:cNvSpPr/>
          <p:nvPr/>
        </p:nvSpPr>
        <p:spPr>
          <a:xfrm rot="0" flipH="0" flipV="0">
            <a:off x="12681508" y="5641468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6" name="Freeform 4576"/>
          <p:cNvSpPr/>
          <p:nvPr/>
        </p:nvSpPr>
        <p:spPr>
          <a:xfrm rot="0" flipH="0" flipV="0">
            <a:off x="12681508" y="5453871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7" name="Freeform 4577"/>
          <p:cNvSpPr/>
          <p:nvPr/>
        </p:nvSpPr>
        <p:spPr>
          <a:xfrm rot="0" flipH="0" flipV="0">
            <a:off x="12681508" y="5266275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8" name="Freeform 4578"/>
          <p:cNvSpPr/>
          <p:nvPr/>
        </p:nvSpPr>
        <p:spPr>
          <a:xfrm rot="0" flipH="0" flipV="0">
            <a:off x="12591145" y="507868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9" name="Freeform 4579"/>
          <p:cNvSpPr/>
          <p:nvPr/>
        </p:nvSpPr>
        <p:spPr>
          <a:xfrm rot="0" flipH="0" flipV="0">
            <a:off x="12681508" y="4891078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0" name="Freeform 4580"/>
          <p:cNvSpPr/>
          <p:nvPr/>
        </p:nvSpPr>
        <p:spPr>
          <a:xfrm rot="0" flipH="0" flipV="0">
            <a:off x="12681508" y="4703485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1" name="Freeform 4581"/>
          <p:cNvSpPr/>
          <p:nvPr/>
        </p:nvSpPr>
        <p:spPr>
          <a:xfrm rot="0" flipH="0" flipV="0">
            <a:off x="12681508" y="4515892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2" name="Freeform 4582"/>
          <p:cNvSpPr/>
          <p:nvPr/>
        </p:nvSpPr>
        <p:spPr>
          <a:xfrm rot="0" flipH="0" flipV="0">
            <a:off x="12591145" y="4328298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3" name="Freeform 4583"/>
          <p:cNvSpPr/>
          <p:nvPr/>
        </p:nvSpPr>
        <p:spPr>
          <a:xfrm rot="0" flipH="0" flipV="0">
            <a:off x="12681508" y="4140692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4" name="Freeform 4584"/>
          <p:cNvSpPr/>
          <p:nvPr/>
        </p:nvSpPr>
        <p:spPr>
          <a:xfrm rot="0" flipH="0" flipV="0">
            <a:off x="12681508" y="3953099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5" name="Freeform 4585"/>
          <p:cNvSpPr/>
          <p:nvPr/>
        </p:nvSpPr>
        <p:spPr>
          <a:xfrm rot="0" flipH="0" flipV="0">
            <a:off x="12681508" y="3765506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6" name="Freeform 4586"/>
          <p:cNvSpPr/>
          <p:nvPr/>
        </p:nvSpPr>
        <p:spPr>
          <a:xfrm rot="0" flipH="0" flipV="0">
            <a:off x="12591145" y="3577912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7" name="Freeform 4587"/>
          <p:cNvSpPr/>
          <p:nvPr/>
        </p:nvSpPr>
        <p:spPr>
          <a:xfrm rot="0" flipH="0" flipV="0">
            <a:off x="12681508" y="3390306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8" name="Freeform 4588"/>
          <p:cNvSpPr/>
          <p:nvPr/>
        </p:nvSpPr>
        <p:spPr>
          <a:xfrm rot="0" flipH="0" flipV="0">
            <a:off x="12681508" y="3202713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9" name="Freeform 4589"/>
          <p:cNvSpPr/>
          <p:nvPr/>
        </p:nvSpPr>
        <p:spPr>
          <a:xfrm rot="0" flipH="0" flipV="0">
            <a:off x="12681508" y="3015119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0" name="Freeform 4590"/>
          <p:cNvSpPr/>
          <p:nvPr/>
        </p:nvSpPr>
        <p:spPr>
          <a:xfrm rot="0" flipH="0" flipV="0">
            <a:off x="12591145" y="2827526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1" name="Freeform 4591"/>
          <p:cNvSpPr/>
          <p:nvPr/>
        </p:nvSpPr>
        <p:spPr>
          <a:xfrm rot="0" flipH="0" flipV="0">
            <a:off x="12681508" y="2639920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2" name="Freeform 4592"/>
          <p:cNvSpPr/>
          <p:nvPr/>
        </p:nvSpPr>
        <p:spPr>
          <a:xfrm rot="0" flipH="0" flipV="0">
            <a:off x="12681508" y="2452327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3" name="Freeform 4593"/>
          <p:cNvSpPr/>
          <p:nvPr/>
        </p:nvSpPr>
        <p:spPr>
          <a:xfrm rot="0" flipH="0" flipV="0">
            <a:off x="12681508" y="2264733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4" name="Freeform 4594"/>
          <p:cNvSpPr/>
          <p:nvPr/>
        </p:nvSpPr>
        <p:spPr>
          <a:xfrm rot="0" flipH="0" flipV="0">
            <a:off x="12591145" y="2077140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5" name="Freeform 4595"/>
          <p:cNvSpPr/>
          <p:nvPr/>
        </p:nvSpPr>
        <p:spPr>
          <a:xfrm rot="0" flipH="0" flipV="0">
            <a:off x="12591145" y="582906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6" name="Freeform 4596"/>
          <p:cNvSpPr/>
          <p:nvPr/>
        </p:nvSpPr>
        <p:spPr>
          <a:xfrm rot="0" flipH="0" flipV="0">
            <a:off x="12591145" y="2077140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7" name="Freeform 4597"/>
          <p:cNvSpPr/>
          <p:nvPr/>
        </p:nvSpPr>
        <p:spPr>
          <a:xfrm rot="0" flipH="0" flipV="0">
            <a:off x="12681508" y="1889534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8" name="Freeform 4598"/>
          <p:cNvSpPr/>
          <p:nvPr/>
        </p:nvSpPr>
        <p:spPr>
          <a:xfrm rot="0" flipH="0" flipV="0">
            <a:off x="12681508" y="1701941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9" name="Freeform 4599"/>
          <p:cNvSpPr/>
          <p:nvPr/>
        </p:nvSpPr>
        <p:spPr>
          <a:xfrm rot="0" flipH="0" flipV="0">
            <a:off x="12681508" y="1514347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0" name="Freeform 4600"/>
          <p:cNvSpPr/>
          <p:nvPr/>
        </p:nvSpPr>
        <p:spPr>
          <a:xfrm rot="0" flipH="0" flipV="0">
            <a:off x="6879938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1" name="Freeform 4601"/>
          <p:cNvSpPr/>
          <p:nvPr/>
        </p:nvSpPr>
        <p:spPr>
          <a:xfrm rot="0" flipH="0" flipV="0">
            <a:off x="6879938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2" name="Freeform 4602"/>
          <p:cNvSpPr/>
          <p:nvPr/>
        </p:nvSpPr>
        <p:spPr>
          <a:xfrm rot="0" flipH="0" flipV="0">
            <a:off x="6857192" y="5802494"/>
            <a:ext cx="45491" cy="0"/>
          </a:xfrm>
          <a:custGeom>
            <a:pathLst>
              <a:path w="44583" h="0">
                <a:moveTo>
                  <a:pt x="0" y="0"/>
                </a:moveTo>
                <a:lnTo>
                  <a:pt x="44583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3" name="Freeform 4603"/>
          <p:cNvSpPr/>
          <p:nvPr/>
        </p:nvSpPr>
        <p:spPr>
          <a:xfrm rot="0" flipH="0" flipV="0">
            <a:off x="6857192" y="5655055"/>
            <a:ext cx="45491" cy="0"/>
          </a:xfrm>
          <a:custGeom>
            <a:pathLst>
              <a:path w="44583" h="0">
                <a:moveTo>
                  <a:pt x="0" y="0"/>
                </a:moveTo>
                <a:lnTo>
                  <a:pt x="44583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4" name="Freeform 4604"/>
          <p:cNvSpPr/>
          <p:nvPr/>
        </p:nvSpPr>
        <p:spPr>
          <a:xfrm rot="0" flipH="0" flipV="0">
            <a:off x="6838997" y="5699437"/>
            <a:ext cx="81882" cy="109178"/>
          </a:xfrm>
          <a:custGeom>
            <a:pathLst>
              <a:path w="81882" h="109178">
                <a:moveTo>
                  <a:pt x="0" y="54588"/>
                </a:moveTo>
                <a:cubicBezTo>
                  <a:pt x="0" y="0"/>
                  <a:pt x="81882" y="0"/>
                  <a:pt x="81882" y="54588"/>
                </a:cubicBezTo>
                <a:cubicBezTo>
                  <a:pt x="81882" y="109178"/>
                  <a:pt x="0" y="109178"/>
                  <a:pt x="0" y="54588"/>
                </a:cubicBezTo>
                <a:close/>
                <a:moveTo>
                  <a:pt x="-2839422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5" name="Freeform 4605"/>
          <p:cNvSpPr/>
          <p:nvPr/>
        </p:nvSpPr>
        <p:spPr>
          <a:xfrm rot="0" flipH="0" flipV="0">
            <a:off x="6993102" y="5638066"/>
            <a:ext cx="0" cy="55175"/>
          </a:xfrm>
          <a:custGeom>
            <a:pathLst>
              <a:path w="0" h="54073">
                <a:moveTo>
                  <a:pt x="0" y="5407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6" name="Freeform 4606"/>
          <p:cNvSpPr/>
          <p:nvPr/>
        </p:nvSpPr>
        <p:spPr>
          <a:xfrm rot="0" flipH="0" flipV="0">
            <a:off x="6993102" y="5469493"/>
            <a:ext cx="0" cy="100336"/>
          </a:xfrm>
          <a:custGeom>
            <a:pathLst>
              <a:path w="0" h="98332">
                <a:moveTo>
                  <a:pt x="0" y="9833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7" name="Freeform 4607"/>
          <p:cNvSpPr/>
          <p:nvPr/>
        </p:nvSpPr>
        <p:spPr>
          <a:xfrm rot="0" flipH="0" flipV="0">
            <a:off x="6970359" y="569324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8" name="Freeform 4608"/>
          <p:cNvSpPr/>
          <p:nvPr/>
        </p:nvSpPr>
        <p:spPr>
          <a:xfrm rot="0" flipH="0" flipV="0">
            <a:off x="6970359" y="546949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9" name="Freeform 4609"/>
          <p:cNvSpPr/>
          <p:nvPr/>
        </p:nvSpPr>
        <p:spPr>
          <a:xfrm rot="0" flipH="0" flipV="0">
            <a:off x="6952164" y="5549359"/>
            <a:ext cx="81875" cy="109179"/>
          </a:xfrm>
          <a:custGeom>
            <a:pathLst>
              <a:path w="81875" h="109179">
                <a:moveTo>
                  <a:pt x="0" y="54589"/>
                </a:moveTo>
                <a:cubicBezTo>
                  <a:pt x="0" y="0"/>
                  <a:pt x="81875" y="0"/>
                  <a:pt x="81875" y="54589"/>
                </a:cubicBezTo>
                <a:cubicBezTo>
                  <a:pt x="81875" y="109179"/>
                  <a:pt x="0" y="109179"/>
                  <a:pt x="0" y="54589"/>
                </a:cubicBezTo>
                <a:close/>
                <a:moveTo>
                  <a:pt x="-2802512" y="420424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0" name="Freeform 4610"/>
          <p:cNvSpPr/>
          <p:nvPr/>
        </p:nvSpPr>
        <p:spPr>
          <a:xfrm rot="0" flipH="0" flipV="0">
            <a:off x="7100453" y="5675586"/>
            <a:ext cx="0" cy="46911"/>
          </a:xfrm>
          <a:custGeom>
            <a:pathLst>
              <a:path w="0" h="45974">
                <a:moveTo>
                  <a:pt x="0" y="459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1" name="Freeform 4611"/>
          <p:cNvSpPr/>
          <p:nvPr/>
        </p:nvSpPr>
        <p:spPr>
          <a:xfrm rot="0" flipH="0" flipV="0">
            <a:off x="7100453" y="5514560"/>
            <a:ext cx="0" cy="92789"/>
          </a:xfrm>
          <a:custGeom>
            <a:pathLst>
              <a:path w="0" h="90936">
                <a:moveTo>
                  <a:pt x="0" y="909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2" name="Freeform 4612"/>
          <p:cNvSpPr/>
          <p:nvPr/>
        </p:nvSpPr>
        <p:spPr>
          <a:xfrm rot="0" flipH="0" flipV="0">
            <a:off x="7077710" y="572249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3" name="Freeform 4613"/>
          <p:cNvSpPr/>
          <p:nvPr/>
        </p:nvSpPr>
        <p:spPr>
          <a:xfrm rot="0" flipH="0" flipV="0">
            <a:off x="7077710" y="551456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4" name="Freeform 4614"/>
          <p:cNvSpPr/>
          <p:nvPr/>
        </p:nvSpPr>
        <p:spPr>
          <a:xfrm rot="0" flipH="0" flipV="0">
            <a:off x="7059515" y="5586879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2947384" y="4166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5" name="Freeform 4615"/>
          <p:cNvSpPr/>
          <p:nvPr/>
        </p:nvSpPr>
        <p:spPr>
          <a:xfrm rot="0" flipH="0" flipV="0">
            <a:off x="7202569" y="5375432"/>
            <a:ext cx="0" cy="99399"/>
          </a:xfrm>
          <a:custGeom>
            <a:pathLst>
              <a:path w="0" h="97414">
                <a:moveTo>
                  <a:pt x="0" y="9741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6" name="Freeform 4616"/>
          <p:cNvSpPr/>
          <p:nvPr/>
        </p:nvSpPr>
        <p:spPr>
          <a:xfrm rot="0" flipH="0" flipV="0">
            <a:off x="7202569" y="5165068"/>
            <a:ext cx="0" cy="142126"/>
          </a:xfrm>
          <a:custGeom>
            <a:pathLst>
              <a:path w="0" h="139287">
                <a:moveTo>
                  <a:pt x="0" y="13928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7" name="Freeform 4617"/>
          <p:cNvSpPr/>
          <p:nvPr/>
        </p:nvSpPr>
        <p:spPr>
          <a:xfrm rot="0" flipH="0" flipV="0">
            <a:off x="7179827" y="5474832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8" name="Freeform 4618"/>
          <p:cNvSpPr/>
          <p:nvPr/>
        </p:nvSpPr>
        <p:spPr>
          <a:xfrm rot="0" flipH="0" flipV="0">
            <a:off x="7179827" y="516506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9" name="Freeform 4619"/>
          <p:cNvSpPr/>
          <p:nvPr/>
        </p:nvSpPr>
        <p:spPr>
          <a:xfrm rot="0" flipH="0" flipV="0">
            <a:off x="7161632" y="5286725"/>
            <a:ext cx="81887" cy="109178"/>
          </a:xfrm>
          <a:custGeom>
            <a:pathLst>
              <a:path w="81887" h="109178">
                <a:moveTo>
                  <a:pt x="0" y="54589"/>
                </a:moveTo>
                <a:cubicBezTo>
                  <a:pt x="0" y="0"/>
                  <a:pt x="81887" y="0"/>
                  <a:pt x="81887" y="54589"/>
                </a:cubicBezTo>
                <a:cubicBezTo>
                  <a:pt x="81887" y="109178"/>
                  <a:pt x="0" y="109178"/>
                  <a:pt x="0" y="54589"/>
                </a:cubicBezTo>
                <a:close/>
                <a:moveTo>
                  <a:pt x="-2749346" y="446687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0" name="Freeform 4620"/>
          <p:cNvSpPr/>
          <p:nvPr/>
        </p:nvSpPr>
        <p:spPr>
          <a:xfrm rot="0" flipH="0" flipV="0">
            <a:off x="7299943" y="4137297"/>
            <a:ext cx="0" cy="219419"/>
          </a:xfrm>
          <a:custGeom>
            <a:pathLst>
              <a:path w="0" h="215036">
                <a:moveTo>
                  <a:pt x="0" y="2150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1" name="Freeform 4621"/>
          <p:cNvSpPr/>
          <p:nvPr/>
        </p:nvSpPr>
        <p:spPr>
          <a:xfrm rot="0" flipH="0" flipV="0">
            <a:off x="7299943" y="3809346"/>
            <a:ext cx="0" cy="259709"/>
          </a:xfrm>
          <a:custGeom>
            <a:pathLst>
              <a:path w="0" h="254521">
                <a:moveTo>
                  <a:pt x="0" y="25452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2" name="Freeform 4622"/>
          <p:cNvSpPr/>
          <p:nvPr/>
        </p:nvSpPr>
        <p:spPr>
          <a:xfrm rot="0" flipH="0" flipV="0">
            <a:off x="7277200" y="435671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3" name="Freeform 4623"/>
          <p:cNvSpPr/>
          <p:nvPr/>
        </p:nvSpPr>
        <p:spPr>
          <a:xfrm rot="0" flipH="0" flipV="0">
            <a:off x="7277200" y="380934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4" name="Freeform 4624"/>
          <p:cNvSpPr/>
          <p:nvPr/>
        </p:nvSpPr>
        <p:spPr>
          <a:xfrm rot="0" flipH="0" flipV="0">
            <a:off x="7258992" y="4048594"/>
            <a:ext cx="81888" cy="109178"/>
          </a:xfrm>
          <a:custGeom>
            <a:pathLst>
              <a:path w="81888" h="109178">
                <a:moveTo>
                  <a:pt x="0" y="54582"/>
                </a:moveTo>
                <a:cubicBezTo>
                  <a:pt x="0" y="0"/>
                  <a:pt x="81888" y="0"/>
                  <a:pt x="81888" y="54582"/>
                </a:cubicBezTo>
                <a:cubicBezTo>
                  <a:pt x="81888" y="109178"/>
                  <a:pt x="0" y="109178"/>
                  <a:pt x="0" y="54582"/>
                </a:cubicBezTo>
                <a:close/>
                <a:moveTo>
                  <a:pt x="-1608568" y="570500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5" name="Freeform 4625"/>
          <p:cNvSpPr/>
          <p:nvPr/>
        </p:nvSpPr>
        <p:spPr>
          <a:xfrm rot="0" flipH="0" flipV="0">
            <a:off x="7392975" y="2448932"/>
            <a:ext cx="0" cy="323130"/>
          </a:xfrm>
          <a:custGeom>
            <a:pathLst>
              <a:path w="0" h="316674">
                <a:moveTo>
                  <a:pt x="0" y="3166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6" name="Freeform 4626"/>
          <p:cNvSpPr/>
          <p:nvPr/>
        </p:nvSpPr>
        <p:spPr>
          <a:xfrm rot="0" flipH="0" flipV="0">
            <a:off x="7392975" y="2018060"/>
            <a:ext cx="0" cy="362629"/>
          </a:xfrm>
          <a:custGeom>
            <a:pathLst>
              <a:path w="0" h="355384">
                <a:moveTo>
                  <a:pt x="0" y="3553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7" name="Freeform 4627"/>
          <p:cNvSpPr/>
          <p:nvPr/>
        </p:nvSpPr>
        <p:spPr>
          <a:xfrm rot="0" flipH="0" flipV="0">
            <a:off x="7370232" y="277206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8" name="Freeform 4628"/>
          <p:cNvSpPr/>
          <p:nvPr/>
        </p:nvSpPr>
        <p:spPr>
          <a:xfrm rot="0" flipH="0" flipV="0">
            <a:off x="7370232" y="201806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9" name="Freeform 4629"/>
          <p:cNvSpPr/>
          <p:nvPr/>
        </p:nvSpPr>
        <p:spPr>
          <a:xfrm rot="0" flipH="0" flipV="0">
            <a:off x="7352037" y="2360217"/>
            <a:ext cx="81887" cy="109178"/>
          </a:xfrm>
          <a:custGeom>
            <a:pathLst>
              <a:path w="81887" h="109178">
                <a:moveTo>
                  <a:pt x="0" y="54594"/>
                </a:moveTo>
                <a:cubicBezTo>
                  <a:pt x="0" y="0"/>
                  <a:pt x="81887" y="0"/>
                  <a:pt x="81887" y="54594"/>
                </a:cubicBezTo>
                <a:cubicBezTo>
                  <a:pt x="81887" y="109178"/>
                  <a:pt x="0" y="109178"/>
                  <a:pt x="0" y="54594"/>
                </a:cubicBezTo>
                <a:close/>
                <a:moveTo>
                  <a:pt x="-13248" y="73933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0" name="Freeform 4630"/>
          <p:cNvSpPr/>
          <p:nvPr/>
        </p:nvSpPr>
        <p:spPr>
          <a:xfrm rot="0" flipH="0" flipV="0">
            <a:off x="7482054" y="5000244"/>
            <a:ext cx="0" cy="144491"/>
          </a:xfrm>
          <a:custGeom>
            <a:pathLst>
              <a:path w="0" h="141605">
                <a:moveTo>
                  <a:pt x="0" y="14160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1" name="Freeform 4631"/>
          <p:cNvSpPr/>
          <p:nvPr/>
        </p:nvSpPr>
        <p:spPr>
          <a:xfrm rot="0" flipH="0" flipV="0">
            <a:off x="7482054" y="4746055"/>
            <a:ext cx="0" cy="185947"/>
          </a:xfrm>
          <a:custGeom>
            <a:pathLst>
              <a:path w="0" h="182232">
                <a:moveTo>
                  <a:pt x="0" y="18223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2" name="Freeform 4632"/>
          <p:cNvSpPr/>
          <p:nvPr/>
        </p:nvSpPr>
        <p:spPr>
          <a:xfrm rot="0" flipH="0" flipV="0">
            <a:off x="7459311" y="514473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3" name="Freeform 4633"/>
          <p:cNvSpPr/>
          <p:nvPr/>
        </p:nvSpPr>
        <p:spPr>
          <a:xfrm rot="0" flipH="0" flipV="0">
            <a:off x="7459311" y="4746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4" name="Freeform 4634"/>
          <p:cNvSpPr/>
          <p:nvPr/>
        </p:nvSpPr>
        <p:spPr>
          <a:xfrm rot="0" flipH="0" flipV="0">
            <a:off x="7441117" y="4911527"/>
            <a:ext cx="81874" cy="109180"/>
          </a:xfrm>
          <a:custGeom>
            <a:pathLst>
              <a:path w="81874" h="109180">
                <a:moveTo>
                  <a:pt x="0" y="54596"/>
                </a:moveTo>
                <a:cubicBezTo>
                  <a:pt x="0" y="0"/>
                  <a:pt x="81874" y="0"/>
                  <a:pt x="81874" y="54596"/>
                </a:cubicBezTo>
                <a:cubicBezTo>
                  <a:pt x="81874" y="109180"/>
                  <a:pt x="0" y="109180"/>
                  <a:pt x="0" y="54596"/>
                </a:cubicBezTo>
                <a:close/>
                <a:moveTo>
                  <a:pt x="-2653640" y="484207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5" name="Freeform 4635"/>
          <p:cNvSpPr/>
          <p:nvPr/>
        </p:nvSpPr>
        <p:spPr>
          <a:xfrm rot="0" flipH="0" flipV="0">
            <a:off x="7567493" y="5563028"/>
            <a:ext cx="0" cy="69749"/>
          </a:xfrm>
          <a:custGeom>
            <a:pathLst>
              <a:path w="0" h="68356">
                <a:moveTo>
                  <a:pt x="0" y="683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6" name="Freeform 4636"/>
          <p:cNvSpPr/>
          <p:nvPr/>
        </p:nvSpPr>
        <p:spPr>
          <a:xfrm rot="0" flipH="0" flipV="0">
            <a:off x="7567493" y="5380891"/>
            <a:ext cx="0" cy="113899"/>
          </a:xfrm>
          <a:custGeom>
            <a:pathLst>
              <a:path w="0" h="111624">
                <a:moveTo>
                  <a:pt x="0" y="11162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7" name="Freeform 4637"/>
          <p:cNvSpPr/>
          <p:nvPr/>
        </p:nvSpPr>
        <p:spPr>
          <a:xfrm rot="0" flipH="0" flipV="0">
            <a:off x="7544750" y="5632778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8" name="Freeform 4638"/>
          <p:cNvSpPr/>
          <p:nvPr/>
        </p:nvSpPr>
        <p:spPr>
          <a:xfrm rot="0" flipH="0" flipV="0">
            <a:off x="7544750" y="5380891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9" name="Freeform 4639"/>
          <p:cNvSpPr/>
          <p:nvPr/>
        </p:nvSpPr>
        <p:spPr>
          <a:xfrm rot="0" flipH="0" flipV="0">
            <a:off x="7526556" y="5474321"/>
            <a:ext cx="81887" cy="109179"/>
          </a:xfrm>
          <a:custGeom>
            <a:pathLst>
              <a:path w="81887" h="109179">
                <a:moveTo>
                  <a:pt x="0" y="54589"/>
                </a:moveTo>
                <a:cubicBezTo>
                  <a:pt x="0" y="0"/>
                  <a:pt x="81887" y="0"/>
                  <a:pt x="81887" y="54589"/>
                </a:cubicBezTo>
                <a:cubicBezTo>
                  <a:pt x="81887" y="109179"/>
                  <a:pt x="0" y="109179"/>
                  <a:pt x="0" y="54589"/>
                </a:cubicBezTo>
                <a:close/>
                <a:moveTo>
                  <a:pt x="-3301866" y="4279279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0" name="Freeform 4640"/>
          <p:cNvSpPr/>
          <p:nvPr/>
        </p:nvSpPr>
        <p:spPr>
          <a:xfrm rot="0" flipH="0" flipV="0">
            <a:off x="7649587" y="5487989"/>
            <a:ext cx="0" cy="82517"/>
          </a:xfrm>
          <a:custGeom>
            <a:pathLst>
              <a:path w="0" h="80869">
                <a:moveTo>
                  <a:pt x="0" y="8086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1" name="Freeform 4641"/>
          <p:cNvSpPr/>
          <p:nvPr/>
        </p:nvSpPr>
        <p:spPr>
          <a:xfrm rot="0" flipH="0" flipV="0">
            <a:off x="7649587" y="5293779"/>
            <a:ext cx="0" cy="125973"/>
          </a:xfrm>
          <a:custGeom>
            <a:pathLst>
              <a:path w="0" h="123457">
                <a:moveTo>
                  <a:pt x="0" y="1234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2" name="Freeform 4642"/>
          <p:cNvSpPr/>
          <p:nvPr/>
        </p:nvSpPr>
        <p:spPr>
          <a:xfrm rot="0" flipH="0" flipV="0">
            <a:off x="7626844" y="557050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3" name="Freeform 4643"/>
          <p:cNvSpPr/>
          <p:nvPr/>
        </p:nvSpPr>
        <p:spPr>
          <a:xfrm rot="0" flipH="0" flipV="0">
            <a:off x="7626844" y="529377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4" name="Freeform 4644"/>
          <p:cNvSpPr/>
          <p:nvPr/>
        </p:nvSpPr>
        <p:spPr>
          <a:xfrm rot="0" flipH="0" flipV="0">
            <a:off x="7608637" y="5399284"/>
            <a:ext cx="81887" cy="109176"/>
          </a:xfrm>
          <a:custGeom>
            <a:pathLst>
              <a:path w="81887" h="109176">
                <a:moveTo>
                  <a:pt x="0" y="54587"/>
                </a:moveTo>
                <a:cubicBezTo>
                  <a:pt x="0" y="0"/>
                  <a:pt x="81887" y="0"/>
                  <a:pt x="81887" y="54587"/>
                </a:cubicBezTo>
                <a:cubicBezTo>
                  <a:pt x="81887" y="109176"/>
                  <a:pt x="0" y="109176"/>
                  <a:pt x="0" y="54587"/>
                </a:cubicBezTo>
                <a:close/>
                <a:moveTo>
                  <a:pt x="-3308908" y="435431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5" name="Freeform 4645"/>
          <p:cNvSpPr/>
          <p:nvPr/>
        </p:nvSpPr>
        <p:spPr>
          <a:xfrm rot="0" flipH="0" flipV="0">
            <a:off x="7728572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6" name="Freeform 4646"/>
          <p:cNvSpPr/>
          <p:nvPr/>
        </p:nvSpPr>
        <p:spPr>
          <a:xfrm rot="0" flipH="0" flipV="0">
            <a:off x="7728572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7" name="Freeform 4647"/>
          <p:cNvSpPr/>
          <p:nvPr/>
        </p:nvSpPr>
        <p:spPr>
          <a:xfrm rot="0" flipH="0" flipV="0">
            <a:off x="7705829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8" name="Freeform 4648"/>
          <p:cNvSpPr/>
          <p:nvPr/>
        </p:nvSpPr>
        <p:spPr>
          <a:xfrm rot="0" flipH="0" flipV="0">
            <a:off x="7705829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9" name="Freeform 4649"/>
          <p:cNvSpPr/>
          <p:nvPr/>
        </p:nvSpPr>
        <p:spPr>
          <a:xfrm rot="0" flipH="0" flipV="0">
            <a:off x="7687635" y="5661917"/>
            <a:ext cx="81886" cy="109179"/>
          </a:xfrm>
          <a:custGeom>
            <a:pathLst>
              <a:path w="81886" h="109179">
                <a:moveTo>
                  <a:pt x="0" y="54590"/>
                </a:moveTo>
                <a:cubicBezTo>
                  <a:pt x="0" y="0"/>
                  <a:pt x="81886" y="0"/>
                  <a:pt x="81886" y="54590"/>
                </a:cubicBezTo>
                <a:cubicBezTo>
                  <a:pt x="81886" y="109179"/>
                  <a:pt x="0" y="109179"/>
                  <a:pt x="0" y="54590"/>
                </a:cubicBezTo>
                <a:close/>
                <a:moveTo>
                  <a:pt x="-3650542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0" name="Freeform 4650"/>
          <p:cNvSpPr/>
          <p:nvPr/>
        </p:nvSpPr>
        <p:spPr>
          <a:xfrm rot="0" flipH="0" flipV="0">
            <a:off x="7804693" y="5375432"/>
            <a:ext cx="0" cy="99399"/>
          </a:xfrm>
          <a:custGeom>
            <a:pathLst>
              <a:path w="0" h="97414">
                <a:moveTo>
                  <a:pt x="0" y="9741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1" name="Freeform 4651"/>
          <p:cNvSpPr/>
          <p:nvPr/>
        </p:nvSpPr>
        <p:spPr>
          <a:xfrm rot="0" flipH="0" flipV="0">
            <a:off x="7804693" y="5165068"/>
            <a:ext cx="0" cy="142126"/>
          </a:xfrm>
          <a:custGeom>
            <a:pathLst>
              <a:path w="0" h="139287">
                <a:moveTo>
                  <a:pt x="0" y="13928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2" name="Freeform 4652"/>
          <p:cNvSpPr/>
          <p:nvPr/>
        </p:nvSpPr>
        <p:spPr>
          <a:xfrm rot="0" flipH="0" flipV="0">
            <a:off x="7781950" y="547483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3" name="Freeform 4653"/>
          <p:cNvSpPr/>
          <p:nvPr/>
        </p:nvSpPr>
        <p:spPr>
          <a:xfrm rot="0" flipH="0" flipV="0">
            <a:off x="7781950" y="516506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4" name="Freeform 4654"/>
          <p:cNvSpPr/>
          <p:nvPr/>
        </p:nvSpPr>
        <p:spPr>
          <a:xfrm rot="0" flipH="0" flipV="0">
            <a:off x="7763754" y="5286725"/>
            <a:ext cx="81875" cy="109178"/>
          </a:xfrm>
          <a:custGeom>
            <a:pathLst>
              <a:path w="81875" h="109178">
                <a:moveTo>
                  <a:pt x="0" y="54589"/>
                </a:moveTo>
                <a:cubicBezTo>
                  <a:pt x="0" y="0"/>
                  <a:pt x="81875" y="0"/>
                  <a:pt x="81875" y="54589"/>
                </a:cubicBezTo>
                <a:cubicBezTo>
                  <a:pt x="81875" y="109178"/>
                  <a:pt x="0" y="109178"/>
                  <a:pt x="0" y="54589"/>
                </a:cubicBezTo>
                <a:close/>
                <a:moveTo>
                  <a:pt x="-3351468" y="446687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5" name="Freeform 4655"/>
          <p:cNvSpPr/>
          <p:nvPr/>
        </p:nvSpPr>
        <p:spPr>
          <a:xfrm rot="0" flipH="0" flipV="0">
            <a:off x="7878131" y="5075276"/>
            <a:ext cx="0" cy="136444"/>
          </a:xfrm>
          <a:custGeom>
            <a:pathLst>
              <a:path w="0" h="133718">
                <a:moveTo>
                  <a:pt x="0" y="13371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6" name="Freeform 4656"/>
          <p:cNvSpPr/>
          <p:nvPr/>
        </p:nvSpPr>
        <p:spPr>
          <a:xfrm rot="0" flipH="0" flipV="0">
            <a:off x="7878131" y="4828979"/>
            <a:ext cx="0" cy="178055"/>
          </a:xfrm>
          <a:custGeom>
            <a:pathLst>
              <a:path w="0" h="174498">
                <a:moveTo>
                  <a:pt x="0" y="1744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7" name="Freeform 4657"/>
          <p:cNvSpPr/>
          <p:nvPr/>
        </p:nvSpPr>
        <p:spPr>
          <a:xfrm rot="0" flipH="0" flipV="0">
            <a:off x="7855388" y="521172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8" name="Freeform 4658"/>
          <p:cNvSpPr/>
          <p:nvPr/>
        </p:nvSpPr>
        <p:spPr>
          <a:xfrm rot="0" flipH="0" flipV="0">
            <a:off x="7855388" y="482897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9" name="Freeform 4659"/>
          <p:cNvSpPr/>
          <p:nvPr/>
        </p:nvSpPr>
        <p:spPr>
          <a:xfrm rot="0" flipH="0" flipV="0">
            <a:off x="7837194" y="4986573"/>
            <a:ext cx="81886" cy="109178"/>
          </a:xfrm>
          <a:custGeom>
            <a:pathLst>
              <a:path w="81886" h="109178">
                <a:moveTo>
                  <a:pt x="0" y="54583"/>
                </a:moveTo>
                <a:cubicBezTo>
                  <a:pt x="0" y="0"/>
                  <a:pt x="81886" y="0"/>
                  <a:pt x="81886" y="54583"/>
                </a:cubicBezTo>
                <a:cubicBezTo>
                  <a:pt x="81886" y="109178"/>
                  <a:pt x="0" y="109178"/>
                  <a:pt x="0" y="54583"/>
                </a:cubicBezTo>
                <a:close/>
                <a:moveTo>
                  <a:pt x="-3124750" y="476702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0" name="Freeform 4660"/>
          <p:cNvSpPr/>
          <p:nvPr/>
        </p:nvSpPr>
        <p:spPr>
          <a:xfrm rot="0" flipH="0" flipV="0">
            <a:off x="7949094" y="4550012"/>
            <a:ext cx="0" cy="186777"/>
          </a:xfrm>
          <a:custGeom>
            <a:pathLst>
              <a:path w="0" h="183046">
                <a:moveTo>
                  <a:pt x="0" y="18304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1" name="Freeform 4661"/>
          <p:cNvSpPr/>
          <p:nvPr/>
        </p:nvSpPr>
        <p:spPr>
          <a:xfrm rot="0" flipH="0" flipV="0">
            <a:off x="7949094" y="4254290"/>
            <a:ext cx="0" cy="227479"/>
          </a:xfrm>
          <a:custGeom>
            <a:pathLst>
              <a:path w="0" h="222935">
                <a:moveTo>
                  <a:pt x="0" y="22293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2" name="Freeform 4662"/>
          <p:cNvSpPr/>
          <p:nvPr/>
        </p:nvSpPr>
        <p:spPr>
          <a:xfrm rot="0" flipH="0" flipV="0">
            <a:off x="7926351" y="473678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3" name="Freeform 4663"/>
          <p:cNvSpPr/>
          <p:nvPr/>
        </p:nvSpPr>
        <p:spPr>
          <a:xfrm rot="0" flipH="0" flipV="0">
            <a:off x="7926351" y="425429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4" name="Freeform 4664"/>
          <p:cNvSpPr/>
          <p:nvPr/>
        </p:nvSpPr>
        <p:spPr>
          <a:xfrm rot="0" flipH="0" flipV="0">
            <a:off x="7908156" y="4461296"/>
            <a:ext cx="81874" cy="109179"/>
          </a:xfrm>
          <a:custGeom>
            <a:pathLst>
              <a:path w="81874" h="109179">
                <a:moveTo>
                  <a:pt x="0" y="54596"/>
                </a:moveTo>
                <a:cubicBezTo>
                  <a:pt x="0" y="0"/>
                  <a:pt x="81874" y="0"/>
                  <a:pt x="81874" y="54596"/>
                </a:cubicBezTo>
                <a:cubicBezTo>
                  <a:pt x="81874" y="109179"/>
                  <a:pt x="0" y="109179"/>
                  <a:pt x="0" y="54596"/>
                </a:cubicBezTo>
                <a:close/>
                <a:moveTo>
                  <a:pt x="-2670448" y="529230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5" name="Freeform 4665"/>
          <p:cNvSpPr/>
          <p:nvPr/>
        </p:nvSpPr>
        <p:spPr>
          <a:xfrm rot="0" flipH="0" flipV="0">
            <a:off x="8017724" y="3349395"/>
            <a:ext cx="0" cy="272214"/>
          </a:xfrm>
          <a:custGeom>
            <a:pathLst>
              <a:path w="0" h="266776">
                <a:moveTo>
                  <a:pt x="0" y="26677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6" name="Freeform 4666"/>
          <p:cNvSpPr/>
          <p:nvPr/>
        </p:nvSpPr>
        <p:spPr>
          <a:xfrm rot="0" flipH="0" flipV="0">
            <a:off x="8017724" y="2969115"/>
            <a:ext cx="0" cy="312038"/>
          </a:xfrm>
          <a:custGeom>
            <a:pathLst>
              <a:path w="0" h="305804">
                <a:moveTo>
                  <a:pt x="0" y="30580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7" name="Freeform 4667"/>
          <p:cNvSpPr/>
          <p:nvPr/>
        </p:nvSpPr>
        <p:spPr>
          <a:xfrm rot="0" flipH="0" flipV="0">
            <a:off x="7994981" y="362161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8" name="Freeform 4668"/>
          <p:cNvSpPr/>
          <p:nvPr/>
        </p:nvSpPr>
        <p:spPr>
          <a:xfrm rot="0" flipH="0" flipV="0">
            <a:off x="7994981" y="296911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9" name="Freeform 4669"/>
          <p:cNvSpPr/>
          <p:nvPr/>
        </p:nvSpPr>
        <p:spPr>
          <a:xfrm rot="0" flipH="0" flipV="0">
            <a:off x="7976773" y="3260679"/>
            <a:ext cx="81888" cy="109179"/>
          </a:xfrm>
          <a:custGeom>
            <a:pathLst>
              <a:path w="81888" h="109179">
                <a:moveTo>
                  <a:pt x="0" y="54595"/>
                </a:moveTo>
                <a:cubicBezTo>
                  <a:pt x="0" y="0"/>
                  <a:pt x="81888" y="0"/>
                  <a:pt x="81888" y="54595"/>
                </a:cubicBezTo>
                <a:cubicBezTo>
                  <a:pt x="81888" y="109179"/>
                  <a:pt x="0" y="109179"/>
                  <a:pt x="0" y="54595"/>
                </a:cubicBezTo>
                <a:close/>
                <a:moveTo>
                  <a:pt x="-1538447" y="64929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0" name="Freeform 4670"/>
          <p:cNvSpPr/>
          <p:nvPr/>
        </p:nvSpPr>
        <p:spPr>
          <a:xfrm rot="0" flipH="0" flipV="0">
            <a:off x="8084177" y="4962715"/>
            <a:ext cx="0" cy="148406"/>
          </a:xfrm>
          <a:custGeom>
            <a:pathLst>
              <a:path w="0" h="145441">
                <a:moveTo>
                  <a:pt x="0" y="14544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1" name="Freeform 4671"/>
          <p:cNvSpPr/>
          <p:nvPr/>
        </p:nvSpPr>
        <p:spPr>
          <a:xfrm rot="0" flipH="0" flipV="0">
            <a:off x="8084177" y="4704729"/>
            <a:ext cx="0" cy="189757"/>
          </a:xfrm>
          <a:custGeom>
            <a:pathLst>
              <a:path w="0" h="185966">
                <a:moveTo>
                  <a:pt x="0" y="18596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2" name="Freeform 4672"/>
          <p:cNvSpPr/>
          <p:nvPr/>
        </p:nvSpPr>
        <p:spPr>
          <a:xfrm rot="0" flipH="0" flipV="0">
            <a:off x="8061421" y="511112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3" name="Freeform 4673"/>
          <p:cNvSpPr/>
          <p:nvPr/>
        </p:nvSpPr>
        <p:spPr>
          <a:xfrm rot="0" flipH="0" flipV="0">
            <a:off x="8061421" y="470472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4" name="Freeform 4674"/>
          <p:cNvSpPr/>
          <p:nvPr/>
        </p:nvSpPr>
        <p:spPr>
          <a:xfrm rot="0" flipH="0" flipV="0">
            <a:off x="8043227" y="4874012"/>
            <a:ext cx="81887" cy="109179"/>
          </a:xfrm>
          <a:custGeom>
            <a:pathLst>
              <a:path w="81887" h="109179">
                <a:moveTo>
                  <a:pt x="0" y="54596"/>
                </a:moveTo>
                <a:cubicBezTo>
                  <a:pt x="0" y="0"/>
                  <a:pt x="81887" y="0"/>
                  <a:pt x="81887" y="54596"/>
                </a:cubicBezTo>
                <a:cubicBezTo>
                  <a:pt x="81887" y="109179"/>
                  <a:pt x="0" y="109179"/>
                  <a:pt x="0" y="54596"/>
                </a:cubicBezTo>
                <a:close/>
                <a:moveTo>
                  <a:pt x="-3218235" y="487958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5" name="Freeform 4675"/>
          <p:cNvSpPr/>
          <p:nvPr/>
        </p:nvSpPr>
        <p:spPr>
          <a:xfrm rot="0" flipH="0" flipV="0">
            <a:off x="8148570" y="5337912"/>
            <a:ext cx="0" cy="104572"/>
          </a:xfrm>
          <a:custGeom>
            <a:pathLst>
              <a:path w="0" h="102483">
                <a:moveTo>
                  <a:pt x="0" y="10248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6" name="Freeform 4676"/>
          <p:cNvSpPr/>
          <p:nvPr/>
        </p:nvSpPr>
        <p:spPr>
          <a:xfrm rot="0" flipH="0" flipV="0">
            <a:off x="8148570" y="5122563"/>
            <a:ext cx="0" cy="147112"/>
          </a:xfrm>
          <a:custGeom>
            <a:pathLst>
              <a:path w="0" h="144173">
                <a:moveTo>
                  <a:pt x="0" y="14417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7" name="Freeform 4677"/>
          <p:cNvSpPr/>
          <p:nvPr/>
        </p:nvSpPr>
        <p:spPr>
          <a:xfrm rot="0" flipH="0" flipV="0">
            <a:off x="8125827" y="544248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8" name="Freeform 4678"/>
          <p:cNvSpPr/>
          <p:nvPr/>
        </p:nvSpPr>
        <p:spPr>
          <a:xfrm rot="0" flipH="0" flipV="0">
            <a:off x="8125827" y="5122563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9" name="Freeform 4679"/>
          <p:cNvSpPr/>
          <p:nvPr/>
        </p:nvSpPr>
        <p:spPr>
          <a:xfrm rot="0" flipH="0" flipV="0">
            <a:off x="8107633" y="5249206"/>
            <a:ext cx="81887" cy="109177"/>
          </a:xfrm>
          <a:custGeom>
            <a:pathLst>
              <a:path w="81887" h="109177">
                <a:moveTo>
                  <a:pt x="0" y="54587"/>
                </a:moveTo>
                <a:cubicBezTo>
                  <a:pt x="0" y="0"/>
                  <a:pt x="81887" y="0"/>
                  <a:pt x="81887" y="54587"/>
                </a:cubicBezTo>
                <a:cubicBezTo>
                  <a:pt x="81887" y="109177"/>
                  <a:pt x="0" y="109177"/>
                  <a:pt x="0" y="54587"/>
                </a:cubicBezTo>
                <a:close/>
                <a:moveTo>
                  <a:pt x="-3657826" y="450439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0" name="Freeform 4680"/>
          <p:cNvSpPr/>
          <p:nvPr/>
        </p:nvSpPr>
        <p:spPr>
          <a:xfrm rot="0" flipH="0" flipV="0">
            <a:off x="8211058" y="5300393"/>
            <a:ext cx="0" cy="109556"/>
          </a:xfrm>
          <a:custGeom>
            <a:pathLst>
              <a:path w="0" h="107368">
                <a:moveTo>
                  <a:pt x="0" y="10736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1" name="Freeform 4681"/>
          <p:cNvSpPr/>
          <p:nvPr/>
        </p:nvSpPr>
        <p:spPr>
          <a:xfrm rot="0" flipH="0" flipV="0">
            <a:off x="8211058" y="5080226"/>
            <a:ext cx="0" cy="151930"/>
          </a:xfrm>
          <a:custGeom>
            <a:pathLst>
              <a:path w="0" h="148895">
                <a:moveTo>
                  <a:pt x="0" y="1488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2" name="Freeform 4682"/>
          <p:cNvSpPr/>
          <p:nvPr/>
        </p:nvSpPr>
        <p:spPr>
          <a:xfrm rot="0" flipH="0" flipV="0">
            <a:off x="8188315" y="540995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3" name="Freeform 4683"/>
          <p:cNvSpPr/>
          <p:nvPr/>
        </p:nvSpPr>
        <p:spPr>
          <a:xfrm rot="0" flipH="0" flipV="0">
            <a:off x="8188315" y="508022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4" name="Freeform 4684"/>
          <p:cNvSpPr/>
          <p:nvPr/>
        </p:nvSpPr>
        <p:spPr>
          <a:xfrm rot="0" flipH="0" flipV="0">
            <a:off x="8170120" y="5211682"/>
            <a:ext cx="81875" cy="109183"/>
          </a:xfrm>
          <a:custGeom>
            <a:pathLst>
              <a:path w="81875" h="109183">
                <a:moveTo>
                  <a:pt x="0" y="54593"/>
                </a:moveTo>
                <a:cubicBezTo>
                  <a:pt x="0" y="0"/>
                  <a:pt x="81875" y="0"/>
                  <a:pt x="81875" y="54593"/>
                </a:cubicBezTo>
                <a:cubicBezTo>
                  <a:pt x="81875" y="109183"/>
                  <a:pt x="0" y="109183"/>
                  <a:pt x="0" y="54593"/>
                </a:cubicBezTo>
                <a:close/>
                <a:moveTo>
                  <a:pt x="-3682795" y="454191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5" name="Freeform 4685"/>
          <p:cNvSpPr/>
          <p:nvPr/>
        </p:nvSpPr>
        <p:spPr>
          <a:xfrm rot="0" flipH="0" flipV="0">
            <a:off x="8271732" y="5187837"/>
            <a:ext cx="0" cy="123569"/>
          </a:xfrm>
          <a:custGeom>
            <a:pathLst>
              <a:path w="0" h="121101">
                <a:moveTo>
                  <a:pt x="0" y="12110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6" name="Freeform 4686"/>
          <p:cNvSpPr/>
          <p:nvPr/>
        </p:nvSpPr>
        <p:spPr>
          <a:xfrm rot="0" flipH="0" flipV="0">
            <a:off x="8271732" y="4954071"/>
            <a:ext cx="0" cy="165525"/>
          </a:xfrm>
          <a:custGeom>
            <a:pathLst>
              <a:path w="0" h="162218">
                <a:moveTo>
                  <a:pt x="0" y="16221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7" name="Freeform 4687"/>
          <p:cNvSpPr/>
          <p:nvPr/>
        </p:nvSpPr>
        <p:spPr>
          <a:xfrm rot="0" flipH="0" flipV="0">
            <a:off x="8248989" y="531140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8" name="Freeform 4688"/>
          <p:cNvSpPr/>
          <p:nvPr/>
        </p:nvSpPr>
        <p:spPr>
          <a:xfrm rot="0" flipH="0" flipV="0">
            <a:off x="8248989" y="495407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9" name="Freeform 4689"/>
          <p:cNvSpPr/>
          <p:nvPr/>
        </p:nvSpPr>
        <p:spPr>
          <a:xfrm rot="0" flipH="0" flipV="0">
            <a:off x="8230781" y="5099134"/>
            <a:ext cx="81888" cy="109178"/>
          </a:xfrm>
          <a:custGeom>
            <a:pathLst>
              <a:path w="81888" h="109178">
                <a:moveTo>
                  <a:pt x="0" y="54583"/>
                </a:moveTo>
                <a:cubicBezTo>
                  <a:pt x="0" y="0"/>
                  <a:pt x="81888" y="0"/>
                  <a:pt x="81888" y="54583"/>
                </a:cubicBezTo>
                <a:cubicBezTo>
                  <a:pt x="81888" y="109178"/>
                  <a:pt x="0" y="109178"/>
                  <a:pt x="0" y="54583"/>
                </a:cubicBezTo>
                <a:close/>
                <a:moveTo>
                  <a:pt x="-3630898" y="465446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0" name="Freeform 4690"/>
          <p:cNvSpPr/>
          <p:nvPr/>
        </p:nvSpPr>
        <p:spPr>
          <a:xfrm rot="0" flipH="0" flipV="0">
            <a:off x="8330695" y="5412950"/>
            <a:ext cx="0" cy="94021"/>
          </a:xfrm>
          <a:custGeom>
            <a:pathLst>
              <a:path w="0" h="92143">
                <a:moveTo>
                  <a:pt x="0" y="9214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1" name="Freeform 4691"/>
          <p:cNvSpPr/>
          <p:nvPr/>
        </p:nvSpPr>
        <p:spPr>
          <a:xfrm rot="0" flipH="0" flipV="0">
            <a:off x="8330695" y="5207755"/>
            <a:ext cx="0" cy="136958"/>
          </a:xfrm>
          <a:custGeom>
            <a:pathLst>
              <a:path w="0" h="134222">
                <a:moveTo>
                  <a:pt x="0" y="13422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2" name="Freeform 4692"/>
          <p:cNvSpPr/>
          <p:nvPr/>
        </p:nvSpPr>
        <p:spPr>
          <a:xfrm rot="0" flipH="0" flipV="0">
            <a:off x="8307939" y="5506971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3" name="Freeform 4693"/>
          <p:cNvSpPr/>
          <p:nvPr/>
        </p:nvSpPr>
        <p:spPr>
          <a:xfrm rot="0" flipH="0" flipV="0">
            <a:off x="8307939" y="520775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4" name="Freeform 4694"/>
          <p:cNvSpPr/>
          <p:nvPr/>
        </p:nvSpPr>
        <p:spPr>
          <a:xfrm rot="0" flipH="0" flipV="0">
            <a:off x="8289744" y="5324245"/>
            <a:ext cx="81887" cy="109177"/>
          </a:xfrm>
          <a:custGeom>
            <a:pathLst>
              <a:path w="81887" h="109177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7"/>
                  <a:pt x="0" y="109177"/>
                  <a:pt x="0" y="54588"/>
                </a:cubicBezTo>
                <a:close/>
                <a:moveTo>
                  <a:pt x="-3914977" y="442935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5" name="Freeform 4695"/>
          <p:cNvSpPr/>
          <p:nvPr/>
        </p:nvSpPr>
        <p:spPr>
          <a:xfrm rot="0" flipH="0" flipV="0">
            <a:off x="8388038" y="5375432"/>
            <a:ext cx="0" cy="99399"/>
          </a:xfrm>
          <a:custGeom>
            <a:pathLst>
              <a:path w="0" h="97414">
                <a:moveTo>
                  <a:pt x="0" y="9741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6" name="Freeform 4696"/>
          <p:cNvSpPr/>
          <p:nvPr/>
        </p:nvSpPr>
        <p:spPr>
          <a:xfrm rot="0" flipH="0" flipV="0">
            <a:off x="8388038" y="5165068"/>
            <a:ext cx="0" cy="142126"/>
          </a:xfrm>
          <a:custGeom>
            <a:pathLst>
              <a:path w="0" h="139287">
                <a:moveTo>
                  <a:pt x="0" y="13928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7" name="Freeform 4697"/>
          <p:cNvSpPr/>
          <p:nvPr/>
        </p:nvSpPr>
        <p:spPr>
          <a:xfrm rot="0" flipH="0" flipV="0">
            <a:off x="8365295" y="547483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8" name="Freeform 4698"/>
          <p:cNvSpPr/>
          <p:nvPr/>
        </p:nvSpPr>
        <p:spPr>
          <a:xfrm rot="0" flipH="0" flipV="0">
            <a:off x="8365295" y="516506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9" name="Freeform 4699"/>
          <p:cNvSpPr/>
          <p:nvPr/>
        </p:nvSpPr>
        <p:spPr>
          <a:xfrm rot="0" flipH="0" flipV="0">
            <a:off x="8347100" y="5286725"/>
            <a:ext cx="81874" cy="109178"/>
          </a:xfrm>
          <a:custGeom>
            <a:pathLst>
              <a:path w="81874" h="109178">
                <a:moveTo>
                  <a:pt x="0" y="54589"/>
                </a:moveTo>
                <a:cubicBezTo>
                  <a:pt x="0" y="0"/>
                  <a:pt x="81874" y="0"/>
                  <a:pt x="81874" y="54589"/>
                </a:cubicBezTo>
                <a:cubicBezTo>
                  <a:pt x="81874" y="109178"/>
                  <a:pt x="0" y="109178"/>
                  <a:pt x="0" y="54589"/>
                </a:cubicBezTo>
                <a:close/>
                <a:moveTo>
                  <a:pt x="-3934814" y="446687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0" name="Freeform 4700"/>
          <p:cNvSpPr/>
          <p:nvPr/>
        </p:nvSpPr>
        <p:spPr>
          <a:xfrm rot="0" flipH="0" flipV="0">
            <a:off x="8443852" y="5300393"/>
            <a:ext cx="0" cy="109556"/>
          </a:xfrm>
          <a:custGeom>
            <a:pathLst>
              <a:path w="0" h="107368">
                <a:moveTo>
                  <a:pt x="0" y="10736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1" name="Freeform 4701"/>
          <p:cNvSpPr/>
          <p:nvPr/>
        </p:nvSpPr>
        <p:spPr>
          <a:xfrm rot="0" flipH="0" flipV="0">
            <a:off x="8443852" y="5080226"/>
            <a:ext cx="0" cy="151930"/>
          </a:xfrm>
          <a:custGeom>
            <a:pathLst>
              <a:path w="0" h="148895">
                <a:moveTo>
                  <a:pt x="0" y="1488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2" name="Freeform 4702"/>
          <p:cNvSpPr/>
          <p:nvPr/>
        </p:nvSpPr>
        <p:spPr>
          <a:xfrm rot="0" flipH="0" flipV="0">
            <a:off x="8421109" y="540995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3" name="Freeform 4703"/>
          <p:cNvSpPr/>
          <p:nvPr/>
        </p:nvSpPr>
        <p:spPr>
          <a:xfrm rot="0" flipH="0" flipV="0">
            <a:off x="8421109" y="508022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4" name="Freeform 4704"/>
          <p:cNvSpPr/>
          <p:nvPr/>
        </p:nvSpPr>
        <p:spPr>
          <a:xfrm rot="0" flipH="0" flipV="0">
            <a:off x="8402914" y="5211682"/>
            <a:ext cx="81875" cy="109183"/>
          </a:xfrm>
          <a:custGeom>
            <a:pathLst>
              <a:path w="81875" h="109183">
                <a:moveTo>
                  <a:pt x="0" y="54593"/>
                </a:moveTo>
                <a:cubicBezTo>
                  <a:pt x="0" y="0"/>
                  <a:pt x="81875" y="0"/>
                  <a:pt x="81875" y="54593"/>
                </a:cubicBezTo>
                <a:cubicBezTo>
                  <a:pt x="81875" y="109183"/>
                  <a:pt x="0" y="109183"/>
                  <a:pt x="0" y="54593"/>
                </a:cubicBezTo>
                <a:close/>
                <a:moveTo>
                  <a:pt x="-3915589" y="454191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5" name="Freeform 4705"/>
          <p:cNvSpPr/>
          <p:nvPr/>
        </p:nvSpPr>
        <p:spPr>
          <a:xfrm rot="0" flipH="0" flipV="0">
            <a:off x="8498215" y="5225353"/>
            <a:ext cx="0" cy="119043"/>
          </a:xfrm>
          <a:custGeom>
            <a:pathLst>
              <a:path w="0" h="116665">
                <a:moveTo>
                  <a:pt x="0" y="1166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6" name="Freeform 4706"/>
          <p:cNvSpPr/>
          <p:nvPr/>
        </p:nvSpPr>
        <p:spPr>
          <a:xfrm rot="0" flipH="0" flipV="0">
            <a:off x="8498215" y="4995993"/>
            <a:ext cx="0" cy="161118"/>
          </a:xfrm>
          <a:custGeom>
            <a:pathLst>
              <a:path w="0" h="157899">
                <a:moveTo>
                  <a:pt x="0" y="15789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7" name="Freeform 4707"/>
          <p:cNvSpPr/>
          <p:nvPr/>
        </p:nvSpPr>
        <p:spPr>
          <a:xfrm rot="0" flipH="0" flipV="0">
            <a:off x="8475472" y="5344396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8" name="Freeform 4708"/>
          <p:cNvSpPr/>
          <p:nvPr/>
        </p:nvSpPr>
        <p:spPr>
          <a:xfrm rot="0" flipH="0" flipV="0">
            <a:off x="8475472" y="4995993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9" name="Freeform 4709"/>
          <p:cNvSpPr/>
          <p:nvPr/>
        </p:nvSpPr>
        <p:spPr>
          <a:xfrm rot="0" flipH="0" flipV="0">
            <a:off x="8457278" y="5136650"/>
            <a:ext cx="81886" cy="109176"/>
          </a:xfrm>
          <a:custGeom>
            <a:pathLst>
              <a:path w="81886" h="109176">
                <a:moveTo>
                  <a:pt x="0" y="54584"/>
                </a:moveTo>
                <a:cubicBezTo>
                  <a:pt x="0" y="0"/>
                  <a:pt x="81886" y="0"/>
                  <a:pt x="81886" y="54584"/>
                </a:cubicBezTo>
                <a:cubicBezTo>
                  <a:pt x="81886" y="109176"/>
                  <a:pt x="0" y="109176"/>
                  <a:pt x="0" y="54584"/>
                </a:cubicBezTo>
                <a:close/>
                <a:moveTo>
                  <a:pt x="-3894912" y="461695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0" name="Freeform 4710"/>
          <p:cNvSpPr/>
          <p:nvPr/>
        </p:nvSpPr>
        <p:spPr>
          <a:xfrm rot="0" flipH="0" flipV="0">
            <a:off x="8551204" y="5225353"/>
            <a:ext cx="0" cy="119043"/>
          </a:xfrm>
          <a:custGeom>
            <a:pathLst>
              <a:path w="0" h="116665">
                <a:moveTo>
                  <a:pt x="0" y="1166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1" name="Freeform 4711"/>
          <p:cNvSpPr/>
          <p:nvPr/>
        </p:nvSpPr>
        <p:spPr>
          <a:xfrm rot="0" flipH="0" flipV="0">
            <a:off x="8551204" y="4995993"/>
            <a:ext cx="0" cy="161118"/>
          </a:xfrm>
          <a:custGeom>
            <a:pathLst>
              <a:path w="0" h="157899">
                <a:moveTo>
                  <a:pt x="0" y="15789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2" name="Freeform 4712"/>
          <p:cNvSpPr/>
          <p:nvPr/>
        </p:nvSpPr>
        <p:spPr>
          <a:xfrm rot="0" flipH="0" flipV="0">
            <a:off x="8528461" y="5344396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3" name="Freeform 4713"/>
          <p:cNvSpPr/>
          <p:nvPr/>
        </p:nvSpPr>
        <p:spPr>
          <a:xfrm rot="0" flipH="0" flipV="0">
            <a:off x="8528461" y="4995993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4" name="Freeform 4714"/>
          <p:cNvSpPr/>
          <p:nvPr/>
        </p:nvSpPr>
        <p:spPr>
          <a:xfrm rot="0" flipH="0" flipV="0">
            <a:off x="8510265" y="5136650"/>
            <a:ext cx="81888" cy="109176"/>
          </a:xfrm>
          <a:custGeom>
            <a:pathLst>
              <a:path w="81888" h="109176">
                <a:moveTo>
                  <a:pt x="0" y="54584"/>
                </a:moveTo>
                <a:cubicBezTo>
                  <a:pt x="0" y="0"/>
                  <a:pt x="81888" y="0"/>
                  <a:pt x="81888" y="54584"/>
                </a:cubicBezTo>
                <a:cubicBezTo>
                  <a:pt x="81888" y="109176"/>
                  <a:pt x="0" y="109176"/>
                  <a:pt x="0" y="54584"/>
                </a:cubicBezTo>
                <a:close/>
                <a:moveTo>
                  <a:pt x="-3947899" y="461695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5" name="Freeform 4715"/>
          <p:cNvSpPr/>
          <p:nvPr/>
        </p:nvSpPr>
        <p:spPr>
          <a:xfrm rot="0" flipH="0" flipV="0">
            <a:off x="8602897" y="5487989"/>
            <a:ext cx="0" cy="82517"/>
          </a:xfrm>
          <a:custGeom>
            <a:pathLst>
              <a:path w="0" h="80869">
                <a:moveTo>
                  <a:pt x="0" y="8086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6" name="Freeform 4716"/>
          <p:cNvSpPr/>
          <p:nvPr/>
        </p:nvSpPr>
        <p:spPr>
          <a:xfrm rot="0" flipH="0" flipV="0">
            <a:off x="8602897" y="5293779"/>
            <a:ext cx="0" cy="125973"/>
          </a:xfrm>
          <a:custGeom>
            <a:pathLst>
              <a:path w="0" h="123457">
                <a:moveTo>
                  <a:pt x="0" y="1234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7" name="Freeform 4717"/>
          <p:cNvSpPr/>
          <p:nvPr/>
        </p:nvSpPr>
        <p:spPr>
          <a:xfrm rot="0" flipH="0" flipV="0">
            <a:off x="8580141" y="557050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8" name="Freeform 4718"/>
          <p:cNvSpPr/>
          <p:nvPr/>
        </p:nvSpPr>
        <p:spPr>
          <a:xfrm rot="0" flipH="0" flipV="0">
            <a:off x="8580141" y="529377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9" name="Freeform 4719"/>
          <p:cNvSpPr/>
          <p:nvPr/>
        </p:nvSpPr>
        <p:spPr>
          <a:xfrm rot="0" flipH="0" flipV="0">
            <a:off x="8561946" y="5399284"/>
            <a:ext cx="81888" cy="109176"/>
          </a:xfrm>
          <a:custGeom>
            <a:pathLst>
              <a:path w="81888" h="109176">
                <a:moveTo>
                  <a:pt x="0" y="54587"/>
                </a:moveTo>
                <a:cubicBezTo>
                  <a:pt x="0" y="0"/>
                  <a:pt x="81888" y="0"/>
                  <a:pt x="81888" y="54587"/>
                </a:cubicBezTo>
                <a:cubicBezTo>
                  <a:pt x="81888" y="109176"/>
                  <a:pt x="0" y="109176"/>
                  <a:pt x="0" y="54587"/>
                </a:cubicBezTo>
                <a:close/>
                <a:moveTo>
                  <a:pt x="-4262217" y="435431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0" name="Freeform 4720"/>
          <p:cNvSpPr/>
          <p:nvPr/>
        </p:nvSpPr>
        <p:spPr>
          <a:xfrm rot="0" flipH="0" flipV="0">
            <a:off x="8653333" y="5450470"/>
            <a:ext cx="0" cy="88404"/>
          </a:xfrm>
          <a:custGeom>
            <a:pathLst>
              <a:path w="0" h="86638">
                <a:moveTo>
                  <a:pt x="0" y="866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1" name="Freeform 4721"/>
          <p:cNvSpPr/>
          <p:nvPr/>
        </p:nvSpPr>
        <p:spPr>
          <a:xfrm rot="0" flipH="0" flipV="0">
            <a:off x="8653333" y="5250648"/>
            <a:ext cx="0" cy="131586"/>
          </a:xfrm>
          <a:custGeom>
            <a:pathLst>
              <a:path w="0" h="128957">
                <a:moveTo>
                  <a:pt x="0" y="1289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2" name="Freeform 4722"/>
          <p:cNvSpPr/>
          <p:nvPr/>
        </p:nvSpPr>
        <p:spPr>
          <a:xfrm rot="0" flipH="0" flipV="0">
            <a:off x="8630577" y="553887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3" name="Freeform 4723"/>
          <p:cNvSpPr/>
          <p:nvPr/>
        </p:nvSpPr>
        <p:spPr>
          <a:xfrm rot="0" flipH="0" flipV="0">
            <a:off x="8630577" y="525064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4" name="Freeform 4724"/>
          <p:cNvSpPr/>
          <p:nvPr/>
        </p:nvSpPr>
        <p:spPr>
          <a:xfrm rot="0" flipH="0" flipV="0">
            <a:off x="8612382" y="5361763"/>
            <a:ext cx="81888" cy="109179"/>
          </a:xfrm>
          <a:custGeom>
            <a:pathLst>
              <a:path w="81888" h="109179">
                <a:moveTo>
                  <a:pt x="0" y="54589"/>
                </a:moveTo>
                <a:cubicBezTo>
                  <a:pt x="0" y="0"/>
                  <a:pt x="81888" y="0"/>
                  <a:pt x="81888" y="54589"/>
                </a:cubicBezTo>
                <a:cubicBezTo>
                  <a:pt x="81888" y="109179"/>
                  <a:pt x="0" y="109179"/>
                  <a:pt x="0" y="54589"/>
                </a:cubicBezTo>
                <a:close/>
                <a:moveTo>
                  <a:pt x="-4275134" y="439183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5" name="Freeform 4725"/>
          <p:cNvSpPr/>
          <p:nvPr/>
        </p:nvSpPr>
        <p:spPr>
          <a:xfrm rot="0" flipH="0" flipV="0">
            <a:off x="8702577" y="5112792"/>
            <a:ext cx="0" cy="132263"/>
          </a:xfrm>
          <a:custGeom>
            <a:pathLst>
              <a:path w="0" h="129621">
                <a:moveTo>
                  <a:pt x="0" y="12962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6" name="Freeform 4726"/>
          <p:cNvSpPr/>
          <p:nvPr/>
        </p:nvSpPr>
        <p:spPr>
          <a:xfrm rot="0" flipH="0" flipV="0">
            <a:off x="8702577" y="4870577"/>
            <a:ext cx="0" cy="173987"/>
          </a:xfrm>
          <a:custGeom>
            <a:pathLst>
              <a:path w="0" h="170511">
                <a:moveTo>
                  <a:pt x="0" y="17051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7" name="Freeform 4727"/>
          <p:cNvSpPr/>
          <p:nvPr/>
        </p:nvSpPr>
        <p:spPr>
          <a:xfrm rot="0" flipH="0" flipV="0">
            <a:off x="8679834" y="524505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8" name="Freeform 4728"/>
          <p:cNvSpPr/>
          <p:nvPr/>
        </p:nvSpPr>
        <p:spPr>
          <a:xfrm rot="0" flipH="0" flipV="0">
            <a:off x="8679834" y="487057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9" name="Freeform 4729"/>
          <p:cNvSpPr/>
          <p:nvPr/>
        </p:nvSpPr>
        <p:spPr>
          <a:xfrm rot="0" flipH="0" flipV="0">
            <a:off x="8661640" y="5024089"/>
            <a:ext cx="81874" cy="109179"/>
          </a:xfrm>
          <a:custGeom>
            <a:pathLst>
              <a:path w="81874" h="109179">
                <a:moveTo>
                  <a:pt x="0" y="54596"/>
                </a:moveTo>
                <a:cubicBezTo>
                  <a:pt x="0" y="0"/>
                  <a:pt x="81874" y="0"/>
                  <a:pt x="81874" y="54596"/>
                </a:cubicBezTo>
                <a:cubicBezTo>
                  <a:pt x="81874" y="109179"/>
                  <a:pt x="0" y="109179"/>
                  <a:pt x="0" y="54596"/>
                </a:cubicBezTo>
                <a:close/>
                <a:moveTo>
                  <a:pt x="-3986725" y="472951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0" name="Freeform 4730"/>
          <p:cNvSpPr/>
          <p:nvPr/>
        </p:nvSpPr>
        <p:spPr>
          <a:xfrm rot="0" flipH="0" flipV="0">
            <a:off x="8750693" y="5225353"/>
            <a:ext cx="0" cy="119043"/>
          </a:xfrm>
          <a:custGeom>
            <a:pathLst>
              <a:path w="0" h="116665">
                <a:moveTo>
                  <a:pt x="0" y="1166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1" name="Freeform 4731"/>
          <p:cNvSpPr/>
          <p:nvPr/>
        </p:nvSpPr>
        <p:spPr>
          <a:xfrm rot="0" flipH="0" flipV="0">
            <a:off x="8750693" y="4995993"/>
            <a:ext cx="0" cy="161118"/>
          </a:xfrm>
          <a:custGeom>
            <a:pathLst>
              <a:path w="0" h="157899">
                <a:moveTo>
                  <a:pt x="0" y="15789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2" name="Freeform 4732"/>
          <p:cNvSpPr/>
          <p:nvPr/>
        </p:nvSpPr>
        <p:spPr>
          <a:xfrm rot="0" flipH="0" flipV="0">
            <a:off x="8727950" y="534439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3" name="Freeform 4733"/>
          <p:cNvSpPr/>
          <p:nvPr/>
        </p:nvSpPr>
        <p:spPr>
          <a:xfrm rot="0" flipH="0" flipV="0">
            <a:off x="8727950" y="499599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4" name="Freeform 4734"/>
          <p:cNvSpPr/>
          <p:nvPr/>
        </p:nvSpPr>
        <p:spPr>
          <a:xfrm rot="0" flipH="0" flipV="0">
            <a:off x="8709756" y="5136650"/>
            <a:ext cx="81874" cy="109176"/>
          </a:xfrm>
          <a:custGeom>
            <a:pathLst>
              <a:path w="81874" h="109176">
                <a:moveTo>
                  <a:pt x="0" y="54584"/>
                </a:moveTo>
                <a:cubicBezTo>
                  <a:pt x="0" y="0"/>
                  <a:pt x="81874" y="0"/>
                  <a:pt x="81874" y="54584"/>
                </a:cubicBezTo>
                <a:cubicBezTo>
                  <a:pt x="81874" y="109176"/>
                  <a:pt x="0" y="109176"/>
                  <a:pt x="0" y="54584"/>
                </a:cubicBezTo>
                <a:close/>
                <a:moveTo>
                  <a:pt x="-4147390" y="461695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5" name="Freeform 4735"/>
          <p:cNvSpPr/>
          <p:nvPr/>
        </p:nvSpPr>
        <p:spPr>
          <a:xfrm rot="0" flipH="0" flipV="0">
            <a:off x="8797734" y="5112792"/>
            <a:ext cx="0" cy="132263"/>
          </a:xfrm>
          <a:custGeom>
            <a:pathLst>
              <a:path w="0" h="129621">
                <a:moveTo>
                  <a:pt x="0" y="12962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6" name="Freeform 4736"/>
          <p:cNvSpPr/>
          <p:nvPr/>
        </p:nvSpPr>
        <p:spPr>
          <a:xfrm rot="0" flipH="0" flipV="0">
            <a:off x="8797734" y="4870577"/>
            <a:ext cx="0" cy="173987"/>
          </a:xfrm>
          <a:custGeom>
            <a:pathLst>
              <a:path w="0" h="170511">
                <a:moveTo>
                  <a:pt x="0" y="17051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7" name="Freeform 4737"/>
          <p:cNvSpPr/>
          <p:nvPr/>
        </p:nvSpPr>
        <p:spPr>
          <a:xfrm rot="0" flipH="0" flipV="0">
            <a:off x="8774978" y="5245056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8" name="Freeform 4738"/>
          <p:cNvSpPr/>
          <p:nvPr/>
        </p:nvSpPr>
        <p:spPr>
          <a:xfrm rot="0" flipH="0" flipV="0">
            <a:off x="8774978" y="4870577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9" name="Freeform 4739"/>
          <p:cNvSpPr/>
          <p:nvPr/>
        </p:nvSpPr>
        <p:spPr>
          <a:xfrm rot="0" flipH="0" flipV="0">
            <a:off x="8756783" y="5024089"/>
            <a:ext cx="81888" cy="109179"/>
          </a:xfrm>
          <a:custGeom>
            <a:pathLst>
              <a:path w="81888" h="109179">
                <a:moveTo>
                  <a:pt x="0" y="54596"/>
                </a:moveTo>
                <a:cubicBezTo>
                  <a:pt x="0" y="0"/>
                  <a:pt x="81888" y="0"/>
                  <a:pt x="81888" y="54596"/>
                </a:cubicBezTo>
                <a:cubicBezTo>
                  <a:pt x="81888" y="109179"/>
                  <a:pt x="0" y="109179"/>
                  <a:pt x="0" y="54596"/>
                </a:cubicBezTo>
                <a:close/>
                <a:moveTo>
                  <a:pt x="-4081868" y="472951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0" name="Freeform 4740"/>
          <p:cNvSpPr/>
          <p:nvPr/>
        </p:nvSpPr>
        <p:spPr>
          <a:xfrm rot="0" flipH="0" flipV="0">
            <a:off x="8843725" y="5187837"/>
            <a:ext cx="0" cy="123569"/>
          </a:xfrm>
          <a:custGeom>
            <a:pathLst>
              <a:path w="0" h="121101">
                <a:moveTo>
                  <a:pt x="0" y="12110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1" name="Freeform 4741"/>
          <p:cNvSpPr/>
          <p:nvPr/>
        </p:nvSpPr>
        <p:spPr>
          <a:xfrm rot="0" flipH="0" flipV="0">
            <a:off x="8843725" y="4954071"/>
            <a:ext cx="0" cy="165525"/>
          </a:xfrm>
          <a:custGeom>
            <a:pathLst>
              <a:path w="0" h="162218">
                <a:moveTo>
                  <a:pt x="0" y="16221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2" name="Freeform 4742"/>
          <p:cNvSpPr/>
          <p:nvPr/>
        </p:nvSpPr>
        <p:spPr>
          <a:xfrm rot="0" flipH="0" flipV="0">
            <a:off x="8820982" y="5311407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3" name="Freeform 4743"/>
          <p:cNvSpPr/>
          <p:nvPr/>
        </p:nvSpPr>
        <p:spPr>
          <a:xfrm rot="0" flipH="0" flipV="0">
            <a:off x="8820982" y="4954071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4" name="Freeform 4744"/>
          <p:cNvSpPr/>
          <p:nvPr/>
        </p:nvSpPr>
        <p:spPr>
          <a:xfrm rot="0" flipH="0" flipV="0">
            <a:off x="8802787" y="5099134"/>
            <a:ext cx="81887" cy="109178"/>
          </a:xfrm>
          <a:custGeom>
            <a:pathLst>
              <a:path w="81887" h="109178">
                <a:moveTo>
                  <a:pt x="0" y="54583"/>
                </a:moveTo>
                <a:cubicBezTo>
                  <a:pt x="0" y="0"/>
                  <a:pt x="81887" y="0"/>
                  <a:pt x="81887" y="54583"/>
                </a:cubicBezTo>
                <a:cubicBezTo>
                  <a:pt x="81887" y="109178"/>
                  <a:pt x="0" y="109178"/>
                  <a:pt x="0" y="54583"/>
                </a:cubicBezTo>
                <a:close/>
                <a:moveTo>
                  <a:pt x="-4202904" y="465446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5" name="Freeform 4745"/>
          <p:cNvSpPr/>
          <p:nvPr/>
        </p:nvSpPr>
        <p:spPr>
          <a:xfrm rot="0" flipH="0" flipV="0">
            <a:off x="8888745" y="4587528"/>
            <a:ext cx="0" cy="183575"/>
          </a:xfrm>
          <a:custGeom>
            <a:pathLst>
              <a:path w="0" h="179908">
                <a:moveTo>
                  <a:pt x="0" y="17990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6" name="Freeform 4746"/>
          <p:cNvSpPr/>
          <p:nvPr/>
        </p:nvSpPr>
        <p:spPr>
          <a:xfrm rot="0" flipH="0" flipV="0">
            <a:off x="8888745" y="4294968"/>
            <a:ext cx="0" cy="224318"/>
          </a:xfrm>
          <a:custGeom>
            <a:pathLst>
              <a:path w="0" h="219837">
                <a:moveTo>
                  <a:pt x="0" y="21983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7" name="Freeform 4747"/>
          <p:cNvSpPr/>
          <p:nvPr/>
        </p:nvSpPr>
        <p:spPr>
          <a:xfrm rot="0" flipH="0" flipV="0">
            <a:off x="8866002" y="477110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8" name="Freeform 4748"/>
          <p:cNvSpPr/>
          <p:nvPr/>
        </p:nvSpPr>
        <p:spPr>
          <a:xfrm rot="0" flipH="0" flipV="0">
            <a:off x="8866002" y="429496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9" name="Freeform 4749"/>
          <p:cNvSpPr/>
          <p:nvPr/>
        </p:nvSpPr>
        <p:spPr>
          <a:xfrm rot="0" flipH="0" flipV="0">
            <a:off x="8847806" y="4498826"/>
            <a:ext cx="81875" cy="109178"/>
          </a:xfrm>
          <a:custGeom>
            <a:pathLst>
              <a:path w="81875" h="109178">
                <a:moveTo>
                  <a:pt x="0" y="54582"/>
                </a:moveTo>
                <a:cubicBezTo>
                  <a:pt x="0" y="0"/>
                  <a:pt x="81875" y="0"/>
                  <a:pt x="81875" y="54582"/>
                </a:cubicBezTo>
                <a:cubicBezTo>
                  <a:pt x="81875" y="109178"/>
                  <a:pt x="0" y="109178"/>
                  <a:pt x="0" y="54582"/>
                </a:cubicBezTo>
                <a:close/>
                <a:moveTo>
                  <a:pt x="-3647614" y="525477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0" name="Freeform 4750"/>
          <p:cNvSpPr/>
          <p:nvPr/>
        </p:nvSpPr>
        <p:spPr>
          <a:xfrm rot="0" flipH="0" flipV="0">
            <a:off x="8932805" y="4024736"/>
            <a:ext cx="0" cy="227622"/>
          </a:xfrm>
          <a:custGeom>
            <a:pathLst>
              <a:path w="0" h="223075">
                <a:moveTo>
                  <a:pt x="0" y="22307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1" name="Freeform 4751"/>
          <p:cNvSpPr/>
          <p:nvPr/>
        </p:nvSpPr>
        <p:spPr>
          <a:xfrm rot="0" flipH="0" flipV="0">
            <a:off x="8932805" y="3688672"/>
            <a:ext cx="0" cy="267820"/>
          </a:xfrm>
          <a:custGeom>
            <a:pathLst>
              <a:path w="0" h="262470">
                <a:moveTo>
                  <a:pt x="0" y="26247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2" name="Freeform 4752"/>
          <p:cNvSpPr/>
          <p:nvPr/>
        </p:nvSpPr>
        <p:spPr>
          <a:xfrm rot="0" flipH="0" flipV="0">
            <a:off x="8910062" y="425235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3" name="Freeform 4753"/>
          <p:cNvSpPr/>
          <p:nvPr/>
        </p:nvSpPr>
        <p:spPr>
          <a:xfrm rot="0" flipH="0" flipV="0">
            <a:off x="8910062" y="368867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4" name="Freeform 4754"/>
          <p:cNvSpPr/>
          <p:nvPr/>
        </p:nvSpPr>
        <p:spPr>
          <a:xfrm rot="0" flipH="0" flipV="0">
            <a:off x="8891868" y="3936033"/>
            <a:ext cx="81887" cy="109179"/>
          </a:xfrm>
          <a:custGeom>
            <a:pathLst>
              <a:path w="81887" h="109179">
                <a:moveTo>
                  <a:pt x="0" y="54583"/>
                </a:moveTo>
                <a:cubicBezTo>
                  <a:pt x="0" y="0"/>
                  <a:pt x="81887" y="0"/>
                  <a:pt x="81887" y="54583"/>
                </a:cubicBezTo>
                <a:cubicBezTo>
                  <a:pt x="81887" y="109179"/>
                  <a:pt x="0" y="109179"/>
                  <a:pt x="0" y="54583"/>
                </a:cubicBezTo>
                <a:close/>
                <a:moveTo>
                  <a:pt x="-3128884" y="581756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5" name="Freeform 4755"/>
          <p:cNvSpPr/>
          <p:nvPr/>
        </p:nvSpPr>
        <p:spPr>
          <a:xfrm rot="0" flipH="0" flipV="0">
            <a:off x="8975958" y="4099781"/>
            <a:ext cx="0" cy="222181"/>
          </a:xfrm>
          <a:custGeom>
            <a:pathLst>
              <a:path w="0" h="217742">
                <a:moveTo>
                  <a:pt x="0" y="21774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6" name="Freeform 4756"/>
          <p:cNvSpPr/>
          <p:nvPr/>
        </p:nvSpPr>
        <p:spPr>
          <a:xfrm rot="0" flipH="0" flipV="0">
            <a:off x="8975958" y="3769095"/>
            <a:ext cx="0" cy="262443"/>
          </a:xfrm>
          <a:custGeom>
            <a:pathLst>
              <a:path w="0" h="257200">
                <a:moveTo>
                  <a:pt x="0" y="25720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7" name="Freeform 4757"/>
          <p:cNvSpPr/>
          <p:nvPr/>
        </p:nvSpPr>
        <p:spPr>
          <a:xfrm rot="0" flipH="0" flipV="0">
            <a:off x="8953215" y="432196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8" name="Freeform 4758"/>
          <p:cNvSpPr/>
          <p:nvPr/>
        </p:nvSpPr>
        <p:spPr>
          <a:xfrm rot="0" flipH="0" flipV="0">
            <a:off x="8953215" y="376909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9" name="Freeform 4759"/>
          <p:cNvSpPr/>
          <p:nvPr/>
        </p:nvSpPr>
        <p:spPr>
          <a:xfrm rot="0" flipH="0" flipV="0">
            <a:off x="8935020" y="4011064"/>
            <a:ext cx="81888" cy="109180"/>
          </a:xfrm>
          <a:custGeom>
            <a:pathLst>
              <a:path w="81888" h="109180">
                <a:moveTo>
                  <a:pt x="0" y="54596"/>
                </a:moveTo>
                <a:cubicBezTo>
                  <a:pt x="0" y="0"/>
                  <a:pt x="81888" y="0"/>
                  <a:pt x="81888" y="54596"/>
                </a:cubicBezTo>
                <a:cubicBezTo>
                  <a:pt x="81888" y="109180"/>
                  <a:pt x="0" y="109180"/>
                  <a:pt x="0" y="54596"/>
                </a:cubicBezTo>
                <a:close/>
                <a:moveTo>
                  <a:pt x="-3247080" y="574253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0" name="Freeform 4760"/>
          <p:cNvSpPr/>
          <p:nvPr/>
        </p:nvSpPr>
        <p:spPr>
          <a:xfrm rot="0" flipH="0" flipV="0">
            <a:off x="9018243" y="4249858"/>
            <a:ext cx="0" cy="210945"/>
          </a:xfrm>
          <a:custGeom>
            <a:pathLst>
              <a:path w="0" h="206731">
                <a:moveTo>
                  <a:pt x="0" y="20673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1" name="Freeform 4761"/>
          <p:cNvSpPr/>
          <p:nvPr/>
        </p:nvSpPr>
        <p:spPr>
          <a:xfrm rot="0" flipH="0" flipV="0">
            <a:off x="9018243" y="3930278"/>
            <a:ext cx="0" cy="251338"/>
          </a:xfrm>
          <a:custGeom>
            <a:pathLst>
              <a:path w="0" h="246317">
                <a:moveTo>
                  <a:pt x="0" y="24631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2" name="Freeform 4762"/>
          <p:cNvSpPr/>
          <p:nvPr/>
        </p:nvSpPr>
        <p:spPr>
          <a:xfrm rot="0" flipH="0" flipV="0">
            <a:off x="8995500" y="4460803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3" name="Freeform 4763"/>
          <p:cNvSpPr/>
          <p:nvPr/>
        </p:nvSpPr>
        <p:spPr>
          <a:xfrm rot="0" flipH="0" flipV="0">
            <a:off x="8995500" y="393027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4" name="Freeform 4764"/>
          <p:cNvSpPr/>
          <p:nvPr/>
        </p:nvSpPr>
        <p:spPr>
          <a:xfrm rot="0" flipH="0" flipV="0">
            <a:off x="8977306" y="4161141"/>
            <a:ext cx="81887" cy="109180"/>
          </a:xfrm>
          <a:custGeom>
            <a:pathLst>
              <a:path w="81887" h="109180">
                <a:moveTo>
                  <a:pt x="0" y="54597"/>
                </a:moveTo>
                <a:cubicBezTo>
                  <a:pt x="0" y="0"/>
                  <a:pt x="81887" y="0"/>
                  <a:pt x="81887" y="54597"/>
                </a:cubicBezTo>
                <a:cubicBezTo>
                  <a:pt x="81887" y="109180"/>
                  <a:pt x="0" y="109180"/>
                  <a:pt x="0" y="54597"/>
                </a:cubicBezTo>
                <a:close/>
                <a:moveTo>
                  <a:pt x="-3439444" y="5592459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5" name="Freeform 4765"/>
          <p:cNvSpPr/>
          <p:nvPr/>
        </p:nvSpPr>
        <p:spPr>
          <a:xfrm rot="0" flipH="0" flipV="0">
            <a:off x="9059699" y="3949704"/>
            <a:ext cx="0" cy="232935"/>
          </a:xfrm>
          <a:custGeom>
            <a:pathLst>
              <a:path w="0" h="228282">
                <a:moveTo>
                  <a:pt x="0" y="22828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6" name="Freeform 4766"/>
          <p:cNvSpPr/>
          <p:nvPr/>
        </p:nvSpPr>
        <p:spPr>
          <a:xfrm rot="0" flipH="0" flipV="0">
            <a:off x="9059699" y="3608366"/>
            <a:ext cx="0" cy="273096"/>
          </a:xfrm>
          <a:custGeom>
            <a:pathLst>
              <a:path w="0" h="267640">
                <a:moveTo>
                  <a:pt x="0" y="26764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7" name="Freeform 4767"/>
          <p:cNvSpPr/>
          <p:nvPr/>
        </p:nvSpPr>
        <p:spPr>
          <a:xfrm rot="0" flipH="0" flipV="0">
            <a:off x="9036943" y="418264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8" name="Freeform 4768"/>
          <p:cNvSpPr/>
          <p:nvPr/>
        </p:nvSpPr>
        <p:spPr>
          <a:xfrm rot="0" flipH="0" flipV="0">
            <a:off x="9036943" y="3608366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9" name="Freeform 4769"/>
          <p:cNvSpPr/>
          <p:nvPr/>
        </p:nvSpPr>
        <p:spPr>
          <a:xfrm rot="0" flipH="0" flipV="0">
            <a:off x="9018748" y="3860987"/>
            <a:ext cx="81887" cy="109180"/>
          </a:xfrm>
          <a:custGeom>
            <a:pathLst>
              <a:path w="81887" h="109180">
                <a:moveTo>
                  <a:pt x="0" y="54596"/>
                </a:moveTo>
                <a:cubicBezTo>
                  <a:pt x="0" y="0"/>
                  <a:pt x="81887" y="0"/>
                  <a:pt x="81887" y="54596"/>
                </a:cubicBezTo>
                <a:cubicBezTo>
                  <a:pt x="81887" y="109180"/>
                  <a:pt x="0" y="109180"/>
                  <a:pt x="0" y="54596"/>
                </a:cubicBezTo>
                <a:close/>
                <a:moveTo>
                  <a:pt x="-3180731" y="589261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0" name="Freeform 4770"/>
          <p:cNvSpPr/>
          <p:nvPr/>
        </p:nvSpPr>
        <p:spPr>
          <a:xfrm rot="0" flipH="0" flipV="0">
            <a:off x="9100338" y="3724581"/>
            <a:ext cx="0" cy="248319"/>
          </a:xfrm>
          <a:custGeom>
            <a:pathLst>
              <a:path w="0" h="243358">
                <a:moveTo>
                  <a:pt x="0" y="24335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1" name="Freeform 4771"/>
          <p:cNvSpPr/>
          <p:nvPr/>
        </p:nvSpPr>
        <p:spPr>
          <a:xfrm rot="0" flipH="0" flipV="0">
            <a:off x="9100338" y="3368030"/>
            <a:ext cx="0" cy="288322"/>
          </a:xfrm>
          <a:custGeom>
            <a:pathLst>
              <a:path w="0" h="282562">
                <a:moveTo>
                  <a:pt x="0" y="28256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2" name="Freeform 4772"/>
          <p:cNvSpPr/>
          <p:nvPr/>
        </p:nvSpPr>
        <p:spPr>
          <a:xfrm rot="0" flipH="0" flipV="0">
            <a:off x="9077595" y="397290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3" name="Freeform 4773"/>
          <p:cNvSpPr/>
          <p:nvPr/>
        </p:nvSpPr>
        <p:spPr>
          <a:xfrm rot="0" flipH="0" flipV="0">
            <a:off x="9077595" y="336803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4" name="Freeform 4774"/>
          <p:cNvSpPr/>
          <p:nvPr/>
        </p:nvSpPr>
        <p:spPr>
          <a:xfrm rot="0" flipH="0" flipV="0">
            <a:off x="9059400" y="3635879"/>
            <a:ext cx="81874" cy="109179"/>
          </a:xfrm>
          <a:custGeom>
            <a:pathLst>
              <a:path w="81874" h="109179">
                <a:moveTo>
                  <a:pt x="0" y="54583"/>
                </a:moveTo>
                <a:cubicBezTo>
                  <a:pt x="0" y="0"/>
                  <a:pt x="81874" y="0"/>
                  <a:pt x="81874" y="54583"/>
                </a:cubicBezTo>
                <a:cubicBezTo>
                  <a:pt x="81874" y="109179"/>
                  <a:pt x="0" y="109179"/>
                  <a:pt x="0" y="54583"/>
                </a:cubicBezTo>
                <a:close/>
                <a:moveTo>
                  <a:pt x="-2996262" y="6117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5" name="Freeform 4775"/>
          <p:cNvSpPr/>
          <p:nvPr/>
        </p:nvSpPr>
        <p:spPr>
          <a:xfrm rot="0" flipH="0" flipV="0">
            <a:off x="9140199" y="4212329"/>
            <a:ext cx="0" cy="213808"/>
          </a:xfrm>
          <a:custGeom>
            <a:pathLst>
              <a:path w="0" h="209537">
                <a:moveTo>
                  <a:pt x="0" y="20953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6" name="Freeform 4776"/>
          <p:cNvSpPr/>
          <p:nvPr/>
        </p:nvSpPr>
        <p:spPr>
          <a:xfrm rot="0" flipH="0" flipV="0">
            <a:off x="9140199" y="3889937"/>
            <a:ext cx="0" cy="254163"/>
          </a:xfrm>
          <a:custGeom>
            <a:pathLst>
              <a:path w="0" h="249085">
                <a:moveTo>
                  <a:pt x="0" y="24908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7" name="Freeform 4777"/>
          <p:cNvSpPr/>
          <p:nvPr/>
        </p:nvSpPr>
        <p:spPr>
          <a:xfrm rot="0" flipH="0" flipV="0">
            <a:off x="9117456" y="442613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8" name="Freeform 4778"/>
          <p:cNvSpPr/>
          <p:nvPr/>
        </p:nvSpPr>
        <p:spPr>
          <a:xfrm rot="0" flipH="0" flipV="0">
            <a:off x="9117456" y="388993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9" name="Freeform 4779"/>
          <p:cNvSpPr/>
          <p:nvPr/>
        </p:nvSpPr>
        <p:spPr>
          <a:xfrm rot="0" flipH="0" flipV="0">
            <a:off x="9099261" y="4123626"/>
            <a:ext cx="81887" cy="109179"/>
          </a:xfrm>
          <a:custGeom>
            <a:pathLst>
              <a:path w="81887" h="109179">
                <a:moveTo>
                  <a:pt x="0" y="54596"/>
                </a:moveTo>
                <a:cubicBezTo>
                  <a:pt x="0" y="0"/>
                  <a:pt x="81887" y="0"/>
                  <a:pt x="81887" y="54596"/>
                </a:cubicBezTo>
                <a:cubicBezTo>
                  <a:pt x="81887" y="109179"/>
                  <a:pt x="0" y="109179"/>
                  <a:pt x="0" y="54596"/>
                </a:cubicBezTo>
                <a:close/>
                <a:moveTo>
                  <a:pt x="-3523883" y="562997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0" name="Freeform 4780"/>
          <p:cNvSpPr/>
          <p:nvPr/>
        </p:nvSpPr>
        <p:spPr>
          <a:xfrm rot="0" flipH="0" flipV="0">
            <a:off x="9179323" y="4399935"/>
            <a:ext cx="0" cy="199178"/>
          </a:xfrm>
          <a:custGeom>
            <a:pathLst>
              <a:path w="0" h="195199">
                <a:moveTo>
                  <a:pt x="0" y="19519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1" name="Freeform 4781"/>
          <p:cNvSpPr/>
          <p:nvPr/>
        </p:nvSpPr>
        <p:spPr>
          <a:xfrm rot="0" flipH="0" flipV="0">
            <a:off x="9179323" y="4091979"/>
            <a:ext cx="0" cy="239714"/>
          </a:xfrm>
          <a:custGeom>
            <a:pathLst>
              <a:path w="0" h="234925">
                <a:moveTo>
                  <a:pt x="0" y="23492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2" name="Freeform 4782"/>
          <p:cNvSpPr/>
          <p:nvPr/>
        </p:nvSpPr>
        <p:spPr>
          <a:xfrm rot="0" flipH="0" flipV="0">
            <a:off x="9156580" y="4599114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3" name="Freeform 4783"/>
          <p:cNvSpPr/>
          <p:nvPr/>
        </p:nvSpPr>
        <p:spPr>
          <a:xfrm rot="0" flipH="0" flipV="0">
            <a:off x="9156580" y="4091979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4" name="Freeform 4784"/>
          <p:cNvSpPr/>
          <p:nvPr/>
        </p:nvSpPr>
        <p:spPr>
          <a:xfrm rot="0" flipH="0" flipV="0">
            <a:off x="9138385" y="4311219"/>
            <a:ext cx="81887" cy="109179"/>
          </a:xfrm>
          <a:custGeom>
            <a:pathLst>
              <a:path w="81887" h="109179">
                <a:moveTo>
                  <a:pt x="0" y="54596"/>
                </a:moveTo>
                <a:cubicBezTo>
                  <a:pt x="0" y="0"/>
                  <a:pt x="81887" y="0"/>
                  <a:pt x="81887" y="54596"/>
                </a:cubicBezTo>
                <a:cubicBezTo>
                  <a:pt x="81887" y="109179"/>
                  <a:pt x="0" y="109179"/>
                  <a:pt x="0" y="54596"/>
                </a:cubicBezTo>
                <a:close/>
                <a:moveTo>
                  <a:pt x="-3750600" y="544238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5" name="Freeform 4785"/>
          <p:cNvSpPr/>
          <p:nvPr/>
        </p:nvSpPr>
        <p:spPr>
          <a:xfrm rot="0" flipH="0" flipV="0">
            <a:off x="9217733" y="4662560"/>
            <a:ext cx="0" cy="177018"/>
          </a:xfrm>
          <a:custGeom>
            <a:pathLst>
              <a:path w="0" h="173482">
                <a:moveTo>
                  <a:pt x="0" y="17348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6" name="Freeform 4786"/>
          <p:cNvSpPr/>
          <p:nvPr/>
        </p:nvSpPr>
        <p:spPr>
          <a:xfrm rot="0" flipH="0" flipV="0">
            <a:off x="9217733" y="4376480"/>
            <a:ext cx="0" cy="217851"/>
          </a:xfrm>
          <a:custGeom>
            <a:pathLst>
              <a:path w="0" h="213499">
                <a:moveTo>
                  <a:pt x="0" y="21349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7" name="Freeform 4787"/>
          <p:cNvSpPr/>
          <p:nvPr/>
        </p:nvSpPr>
        <p:spPr>
          <a:xfrm rot="0" flipH="0" flipV="0">
            <a:off x="9194990" y="483957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8" name="Freeform 4788"/>
          <p:cNvSpPr/>
          <p:nvPr/>
        </p:nvSpPr>
        <p:spPr>
          <a:xfrm rot="0" flipH="0" flipV="0">
            <a:off x="9194990" y="437648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9" name="Freeform 4789"/>
          <p:cNvSpPr/>
          <p:nvPr/>
        </p:nvSpPr>
        <p:spPr>
          <a:xfrm rot="0" flipH="0" flipV="0">
            <a:off x="9176794" y="4573857"/>
            <a:ext cx="81875" cy="109180"/>
          </a:xfrm>
          <a:custGeom>
            <a:pathLst>
              <a:path w="81875" h="109180">
                <a:moveTo>
                  <a:pt x="0" y="54596"/>
                </a:moveTo>
                <a:cubicBezTo>
                  <a:pt x="0" y="0"/>
                  <a:pt x="81875" y="0"/>
                  <a:pt x="81875" y="54596"/>
                </a:cubicBezTo>
                <a:cubicBezTo>
                  <a:pt x="81875" y="109180"/>
                  <a:pt x="0" y="109180"/>
                  <a:pt x="0" y="54596"/>
                </a:cubicBezTo>
                <a:close/>
                <a:moveTo>
                  <a:pt x="-4051647" y="517974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0" name="Freeform 4790"/>
          <p:cNvSpPr/>
          <p:nvPr/>
        </p:nvSpPr>
        <p:spPr>
          <a:xfrm rot="0" flipH="0" flipV="0">
            <a:off x="9255443" y="4174813"/>
            <a:ext cx="0" cy="216634"/>
          </a:xfrm>
          <a:custGeom>
            <a:pathLst>
              <a:path w="0" h="212306">
                <a:moveTo>
                  <a:pt x="0" y="21230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1" name="Freeform 4791"/>
          <p:cNvSpPr/>
          <p:nvPr/>
        </p:nvSpPr>
        <p:spPr>
          <a:xfrm rot="0" flipH="0" flipV="0">
            <a:off x="9255443" y="3849622"/>
            <a:ext cx="0" cy="256962"/>
          </a:xfrm>
          <a:custGeom>
            <a:pathLst>
              <a:path w="0" h="251828">
                <a:moveTo>
                  <a:pt x="0" y="25182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2" name="Freeform 4792"/>
          <p:cNvSpPr/>
          <p:nvPr/>
        </p:nvSpPr>
        <p:spPr>
          <a:xfrm rot="0" flipH="0" flipV="0">
            <a:off x="9232700" y="439144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3" name="Freeform 4793"/>
          <p:cNvSpPr/>
          <p:nvPr/>
        </p:nvSpPr>
        <p:spPr>
          <a:xfrm rot="0" flipH="0" flipV="0">
            <a:off x="9232700" y="384962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4" name="Freeform 4794"/>
          <p:cNvSpPr/>
          <p:nvPr/>
        </p:nvSpPr>
        <p:spPr>
          <a:xfrm rot="0" flipH="0" flipV="0">
            <a:off x="9214504" y="4086110"/>
            <a:ext cx="81875" cy="109179"/>
          </a:xfrm>
          <a:custGeom>
            <a:pathLst>
              <a:path w="81875" h="109179">
                <a:moveTo>
                  <a:pt x="0" y="54583"/>
                </a:moveTo>
                <a:cubicBezTo>
                  <a:pt x="0" y="0"/>
                  <a:pt x="81875" y="0"/>
                  <a:pt x="81875" y="54583"/>
                </a:cubicBezTo>
                <a:cubicBezTo>
                  <a:pt x="81875" y="109179"/>
                  <a:pt x="0" y="109179"/>
                  <a:pt x="0" y="54583"/>
                </a:cubicBezTo>
                <a:close/>
                <a:moveTo>
                  <a:pt x="-3601597" y="566749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5" name="Freeform 4795"/>
          <p:cNvSpPr/>
          <p:nvPr/>
        </p:nvSpPr>
        <p:spPr>
          <a:xfrm rot="0" flipH="0" flipV="0">
            <a:off x="9292493" y="4324890"/>
            <a:ext cx="0" cy="205139"/>
          </a:xfrm>
          <a:custGeom>
            <a:pathLst>
              <a:path w="0" h="201041">
                <a:moveTo>
                  <a:pt x="0" y="20104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6" name="Freeform 4796"/>
          <p:cNvSpPr/>
          <p:nvPr/>
        </p:nvSpPr>
        <p:spPr>
          <a:xfrm rot="0" flipH="0" flipV="0">
            <a:off x="9292493" y="4011064"/>
            <a:ext cx="0" cy="245584"/>
          </a:xfrm>
          <a:custGeom>
            <a:pathLst>
              <a:path w="0" h="240678">
                <a:moveTo>
                  <a:pt x="0" y="24067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7" name="Freeform 4797"/>
          <p:cNvSpPr/>
          <p:nvPr/>
        </p:nvSpPr>
        <p:spPr>
          <a:xfrm rot="0" flipH="0" flipV="0">
            <a:off x="9269750" y="453003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8" name="Freeform 4798"/>
          <p:cNvSpPr/>
          <p:nvPr/>
        </p:nvSpPr>
        <p:spPr>
          <a:xfrm rot="0" flipH="0" flipV="0">
            <a:off x="9269750" y="401106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9" name="Freeform 4799"/>
          <p:cNvSpPr/>
          <p:nvPr/>
        </p:nvSpPr>
        <p:spPr>
          <a:xfrm rot="0" flipH="0" flipV="0">
            <a:off x="9251542" y="4236187"/>
            <a:ext cx="81887" cy="109179"/>
          </a:xfrm>
          <a:custGeom>
            <a:pathLst>
              <a:path w="81887" h="109179">
                <a:moveTo>
                  <a:pt x="0" y="54583"/>
                </a:moveTo>
                <a:cubicBezTo>
                  <a:pt x="0" y="0"/>
                  <a:pt x="81887" y="0"/>
                  <a:pt x="81887" y="54583"/>
                </a:cubicBezTo>
                <a:cubicBezTo>
                  <a:pt x="81887" y="109179"/>
                  <a:pt x="0" y="109179"/>
                  <a:pt x="0" y="54583"/>
                </a:cubicBezTo>
                <a:close/>
                <a:moveTo>
                  <a:pt x="-3788712" y="551741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0" name="Freeform 4800"/>
          <p:cNvSpPr/>
          <p:nvPr/>
        </p:nvSpPr>
        <p:spPr>
          <a:xfrm rot="0" flipH="0" flipV="0">
            <a:off x="9328894" y="4737606"/>
            <a:ext cx="0" cy="170228"/>
          </a:xfrm>
          <a:custGeom>
            <a:pathLst>
              <a:path w="0" h="166827">
                <a:moveTo>
                  <a:pt x="0" y="16682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1" name="Freeform 4801"/>
          <p:cNvSpPr/>
          <p:nvPr/>
        </p:nvSpPr>
        <p:spPr>
          <a:xfrm rot="0" flipH="0" flipV="0">
            <a:off x="9328894" y="4458185"/>
            <a:ext cx="0" cy="211179"/>
          </a:xfrm>
          <a:custGeom>
            <a:pathLst>
              <a:path w="0" h="206960">
                <a:moveTo>
                  <a:pt x="0" y="20696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2" name="Freeform 4802"/>
          <p:cNvSpPr/>
          <p:nvPr/>
        </p:nvSpPr>
        <p:spPr>
          <a:xfrm rot="0" flipH="0" flipV="0">
            <a:off x="9306138" y="490783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3" name="Freeform 4803"/>
          <p:cNvSpPr/>
          <p:nvPr/>
        </p:nvSpPr>
        <p:spPr>
          <a:xfrm rot="0" flipH="0" flipV="0">
            <a:off x="9306138" y="445818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4" name="Freeform 4804"/>
          <p:cNvSpPr/>
          <p:nvPr/>
        </p:nvSpPr>
        <p:spPr>
          <a:xfrm rot="0" flipH="0" flipV="0">
            <a:off x="9287944" y="4648903"/>
            <a:ext cx="81887" cy="109178"/>
          </a:xfrm>
          <a:custGeom>
            <a:pathLst>
              <a:path w="81887" h="109178">
                <a:moveTo>
                  <a:pt x="0" y="54582"/>
                </a:moveTo>
                <a:cubicBezTo>
                  <a:pt x="0" y="0"/>
                  <a:pt x="81887" y="0"/>
                  <a:pt x="81887" y="54582"/>
                </a:cubicBezTo>
                <a:cubicBezTo>
                  <a:pt x="81887" y="109178"/>
                  <a:pt x="0" y="109178"/>
                  <a:pt x="0" y="54582"/>
                </a:cubicBezTo>
                <a:close/>
                <a:moveTo>
                  <a:pt x="-4237829" y="510469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5" name="Freeform 4805"/>
          <p:cNvSpPr/>
          <p:nvPr/>
        </p:nvSpPr>
        <p:spPr>
          <a:xfrm rot="0" flipH="0" flipV="0">
            <a:off x="9364674" y="4962715"/>
            <a:ext cx="0" cy="148406"/>
          </a:xfrm>
          <a:custGeom>
            <a:pathLst>
              <a:path w="0" h="145441">
                <a:moveTo>
                  <a:pt x="0" y="14544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6" name="Freeform 4806"/>
          <p:cNvSpPr/>
          <p:nvPr/>
        </p:nvSpPr>
        <p:spPr>
          <a:xfrm rot="0" flipH="0" flipV="0">
            <a:off x="9364674" y="4704729"/>
            <a:ext cx="0" cy="189757"/>
          </a:xfrm>
          <a:custGeom>
            <a:pathLst>
              <a:path w="0" h="185966">
                <a:moveTo>
                  <a:pt x="0" y="18596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7" name="Freeform 4807"/>
          <p:cNvSpPr/>
          <p:nvPr/>
        </p:nvSpPr>
        <p:spPr>
          <a:xfrm rot="0" flipH="0" flipV="0">
            <a:off x="9341918" y="5111120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8" name="Freeform 4808"/>
          <p:cNvSpPr/>
          <p:nvPr/>
        </p:nvSpPr>
        <p:spPr>
          <a:xfrm rot="0" flipH="0" flipV="0">
            <a:off x="9341918" y="4704729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9" name="Freeform 4809"/>
          <p:cNvSpPr/>
          <p:nvPr/>
        </p:nvSpPr>
        <p:spPr>
          <a:xfrm rot="0" flipH="0" flipV="0">
            <a:off x="9323723" y="4874012"/>
            <a:ext cx="81888" cy="109179"/>
          </a:xfrm>
          <a:custGeom>
            <a:pathLst>
              <a:path w="81888" h="109179">
                <a:moveTo>
                  <a:pt x="0" y="54596"/>
                </a:moveTo>
                <a:cubicBezTo>
                  <a:pt x="0" y="0"/>
                  <a:pt x="81888" y="0"/>
                  <a:pt x="81888" y="54596"/>
                </a:cubicBezTo>
                <a:cubicBezTo>
                  <a:pt x="81888" y="109179"/>
                  <a:pt x="0" y="109179"/>
                  <a:pt x="0" y="54596"/>
                </a:cubicBezTo>
                <a:close/>
                <a:moveTo>
                  <a:pt x="-4498731" y="487958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0" name="Freeform 4810"/>
          <p:cNvSpPr/>
          <p:nvPr/>
        </p:nvSpPr>
        <p:spPr>
          <a:xfrm rot="0" flipH="0" flipV="0">
            <a:off x="9399844" y="4587528"/>
            <a:ext cx="0" cy="183575"/>
          </a:xfrm>
          <a:custGeom>
            <a:pathLst>
              <a:path w="0" h="179908">
                <a:moveTo>
                  <a:pt x="0" y="17990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1" name="Freeform 4811"/>
          <p:cNvSpPr/>
          <p:nvPr/>
        </p:nvSpPr>
        <p:spPr>
          <a:xfrm rot="0" flipH="0" flipV="0">
            <a:off x="9399844" y="4294968"/>
            <a:ext cx="0" cy="224318"/>
          </a:xfrm>
          <a:custGeom>
            <a:pathLst>
              <a:path w="0" h="219837">
                <a:moveTo>
                  <a:pt x="0" y="21983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2" name="Freeform 4812"/>
          <p:cNvSpPr/>
          <p:nvPr/>
        </p:nvSpPr>
        <p:spPr>
          <a:xfrm rot="0" flipH="0" flipV="0">
            <a:off x="9377101" y="4771104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3" name="Freeform 4813"/>
          <p:cNvSpPr/>
          <p:nvPr/>
        </p:nvSpPr>
        <p:spPr>
          <a:xfrm rot="0" flipH="0" flipV="0">
            <a:off x="9377101" y="4294968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4" name="Freeform 4814"/>
          <p:cNvSpPr/>
          <p:nvPr/>
        </p:nvSpPr>
        <p:spPr>
          <a:xfrm rot="0" flipH="0" flipV="0">
            <a:off x="9358907" y="4498826"/>
            <a:ext cx="81874" cy="109178"/>
          </a:xfrm>
          <a:custGeom>
            <a:pathLst>
              <a:path w="81874" h="109178">
                <a:moveTo>
                  <a:pt x="0" y="54582"/>
                </a:moveTo>
                <a:cubicBezTo>
                  <a:pt x="0" y="0"/>
                  <a:pt x="81874" y="0"/>
                  <a:pt x="81874" y="54582"/>
                </a:cubicBezTo>
                <a:cubicBezTo>
                  <a:pt x="81874" y="109178"/>
                  <a:pt x="0" y="109178"/>
                  <a:pt x="0" y="54582"/>
                </a:cubicBezTo>
                <a:close/>
                <a:moveTo>
                  <a:pt x="-4158715" y="525477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5" name="Freeform 4815"/>
          <p:cNvSpPr/>
          <p:nvPr/>
        </p:nvSpPr>
        <p:spPr>
          <a:xfrm rot="0" flipH="0" flipV="0">
            <a:off x="9434444" y="5000244"/>
            <a:ext cx="0" cy="144491"/>
          </a:xfrm>
          <a:custGeom>
            <a:pathLst>
              <a:path w="0" h="141605">
                <a:moveTo>
                  <a:pt x="0" y="14160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6" name="Freeform 4816"/>
          <p:cNvSpPr/>
          <p:nvPr/>
        </p:nvSpPr>
        <p:spPr>
          <a:xfrm rot="0" flipH="0" flipV="0">
            <a:off x="9434444" y="4746055"/>
            <a:ext cx="0" cy="185947"/>
          </a:xfrm>
          <a:custGeom>
            <a:pathLst>
              <a:path w="0" h="182232">
                <a:moveTo>
                  <a:pt x="0" y="18223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7" name="Freeform 4817"/>
          <p:cNvSpPr/>
          <p:nvPr/>
        </p:nvSpPr>
        <p:spPr>
          <a:xfrm rot="0" flipH="0" flipV="0">
            <a:off x="9411702" y="5144736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8" name="Freeform 4818"/>
          <p:cNvSpPr/>
          <p:nvPr/>
        </p:nvSpPr>
        <p:spPr>
          <a:xfrm rot="0" flipH="0" flipV="0">
            <a:off x="9411702" y="4746055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9" name="Freeform 4819"/>
          <p:cNvSpPr/>
          <p:nvPr/>
        </p:nvSpPr>
        <p:spPr>
          <a:xfrm rot="0" flipH="0" flipV="0">
            <a:off x="9393494" y="4911527"/>
            <a:ext cx="81887" cy="109180"/>
          </a:xfrm>
          <a:custGeom>
            <a:pathLst>
              <a:path w="81887" h="109180">
                <a:moveTo>
                  <a:pt x="0" y="54596"/>
                </a:moveTo>
                <a:cubicBezTo>
                  <a:pt x="0" y="0"/>
                  <a:pt x="81887" y="0"/>
                  <a:pt x="81887" y="54596"/>
                </a:cubicBezTo>
                <a:cubicBezTo>
                  <a:pt x="81887" y="109180"/>
                  <a:pt x="0" y="109180"/>
                  <a:pt x="0" y="54596"/>
                </a:cubicBezTo>
                <a:close/>
                <a:moveTo>
                  <a:pt x="-4606017" y="484207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0" name="Freeform 4820"/>
          <p:cNvSpPr/>
          <p:nvPr/>
        </p:nvSpPr>
        <p:spPr>
          <a:xfrm rot="0" flipH="0" flipV="0">
            <a:off x="9468475" y="4625045"/>
            <a:ext cx="0" cy="180322"/>
          </a:xfrm>
          <a:custGeom>
            <a:pathLst>
              <a:path w="0" h="176720">
                <a:moveTo>
                  <a:pt x="0" y="17672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1" name="Freeform 4821"/>
          <p:cNvSpPr/>
          <p:nvPr/>
        </p:nvSpPr>
        <p:spPr>
          <a:xfrm rot="0" flipH="0" flipV="0">
            <a:off x="9468475" y="4335698"/>
            <a:ext cx="0" cy="221117"/>
          </a:xfrm>
          <a:custGeom>
            <a:pathLst>
              <a:path w="0" h="216700">
                <a:moveTo>
                  <a:pt x="0" y="21670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2" name="Freeform 4822"/>
          <p:cNvSpPr/>
          <p:nvPr/>
        </p:nvSpPr>
        <p:spPr>
          <a:xfrm rot="0" flipH="0" flipV="0">
            <a:off x="9445732" y="4805368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3" name="Freeform 4823"/>
          <p:cNvSpPr/>
          <p:nvPr/>
        </p:nvSpPr>
        <p:spPr>
          <a:xfrm rot="0" flipH="0" flipV="0">
            <a:off x="9445732" y="4335698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4" name="Freeform 4824"/>
          <p:cNvSpPr/>
          <p:nvPr/>
        </p:nvSpPr>
        <p:spPr>
          <a:xfrm rot="0" flipH="0" flipV="0">
            <a:off x="9427537" y="4536341"/>
            <a:ext cx="81874" cy="109179"/>
          </a:xfrm>
          <a:custGeom>
            <a:pathLst>
              <a:path w="81874" h="109179">
                <a:moveTo>
                  <a:pt x="0" y="54584"/>
                </a:moveTo>
                <a:cubicBezTo>
                  <a:pt x="0" y="0"/>
                  <a:pt x="81874" y="0"/>
                  <a:pt x="81874" y="54584"/>
                </a:cubicBezTo>
                <a:cubicBezTo>
                  <a:pt x="81874" y="109179"/>
                  <a:pt x="0" y="109179"/>
                  <a:pt x="0" y="54584"/>
                </a:cubicBezTo>
                <a:close/>
                <a:moveTo>
                  <a:pt x="-4264862" y="5217259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5" name="Freeform 4825"/>
          <p:cNvSpPr/>
          <p:nvPr/>
        </p:nvSpPr>
        <p:spPr>
          <a:xfrm rot="0" flipH="0" flipV="0">
            <a:off x="9501961" y="5037760"/>
            <a:ext cx="0" cy="140513"/>
          </a:xfrm>
          <a:custGeom>
            <a:pathLst>
              <a:path w="0" h="137706">
                <a:moveTo>
                  <a:pt x="0" y="13770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6" name="Freeform 4826"/>
          <p:cNvSpPr/>
          <p:nvPr/>
        </p:nvSpPr>
        <p:spPr>
          <a:xfrm rot="0" flipH="0" flipV="0">
            <a:off x="9501961" y="4787472"/>
            <a:ext cx="0" cy="182047"/>
          </a:xfrm>
          <a:custGeom>
            <a:pathLst>
              <a:path w="0" h="178410">
                <a:moveTo>
                  <a:pt x="0" y="17841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7" name="Freeform 4827"/>
          <p:cNvSpPr/>
          <p:nvPr/>
        </p:nvSpPr>
        <p:spPr>
          <a:xfrm rot="0" flipH="0" flipV="0">
            <a:off x="9479218" y="517827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8" name="Freeform 4828"/>
          <p:cNvSpPr/>
          <p:nvPr/>
        </p:nvSpPr>
        <p:spPr>
          <a:xfrm rot="0" flipH="0" flipV="0">
            <a:off x="9479218" y="478747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9" name="Freeform 4829"/>
          <p:cNvSpPr/>
          <p:nvPr/>
        </p:nvSpPr>
        <p:spPr>
          <a:xfrm rot="0" flipH="0" flipV="0">
            <a:off x="9461022" y="4949057"/>
            <a:ext cx="81888" cy="109178"/>
          </a:xfrm>
          <a:custGeom>
            <a:pathLst>
              <a:path w="81888" h="109178">
                <a:moveTo>
                  <a:pt x="0" y="54582"/>
                </a:moveTo>
                <a:cubicBezTo>
                  <a:pt x="0" y="0"/>
                  <a:pt x="81888" y="0"/>
                  <a:pt x="81888" y="54582"/>
                </a:cubicBezTo>
                <a:cubicBezTo>
                  <a:pt x="81888" y="109178"/>
                  <a:pt x="0" y="109178"/>
                  <a:pt x="0" y="54582"/>
                </a:cubicBezTo>
                <a:close/>
                <a:moveTo>
                  <a:pt x="-4711061" y="480454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0" name="Freeform 4830"/>
          <p:cNvSpPr/>
          <p:nvPr/>
        </p:nvSpPr>
        <p:spPr>
          <a:xfrm rot="0" flipH="0" flipV="0">
            <a:off x="9534928" y="5112792"/>
            <a:ext cx="0" cy="132263"/>
          </a:xfrm>
          <a:custGeom>
            <a:pathLst>
              <a:path w="0" h="129621">
                <a:moveTo>
                  <a:pt x="0" y="12962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1" name="Freeform 4831"/>
          <p:cNvSpPr/>
          <p:nvPr/>
        </p:nvSpPr>
        <p:spPr>
          <a:xfrm rot="0" flipH="0" flipV="0">
            <a:off x="9534928" y="4870577"/>
            <a:ext cx="0" cy="173987"/>
          </a:xfrm>
          <a:custGeom>
            <a:pathLst>
              <a:path w="0" h="170511">
                <a:moveTo>
                  <a:pt x="0" y="17051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2" name="Freeform 4832"/>
          <p:cNvSpPr/>
          <p:nvPr/>
        </p:nvSpPr>
        <p:spPr>
          <a:xfrm rot="0" flipH="0" flipV="0">
            <a:off x="9512185" y="524505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3" name="Freeform 4833"/>
          <p:cNvSpPr/>
          <p:nvPr/>
        </p:nvSpPr>
        <p:spPr>
          <a:xfrm rot="0" flipH="0" flipV="0">
            <a:off x="9512185" y="487057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4" name="Freeform 4834"/>
          <p:cNvSpPr/>
          <p:nvPr/>
        </p:nvSpPr>
        <p:spPr>
          <a:xfrm rot="0" flipH="0" flipV="0">
            <a:off x="9493977" y="5024089"/>
            <a:ext cx="81888" cy="109179"/>
          </a:xfrm>
          <a:custGeom>
            <a:pathLst>
              <a:path w="81888" h="109179">
                <a:moveTo>
                  <a:pt x="0" y="54596"/>
                </a:moveTo>
                <a:cubicBezTo>
                  <a:pt x="0" y="0"/>
                  <a:pt x="81888" y="0"/>
                  <a:pt x="81888" y="54596"/>
                </a:cubicBezTo>
                <a:cubicBezTo>
                  <a:pt x="81888" y="109179"/>
                  <a:pt x="0" y="109179"/>
                  <a:pt x="0" y="54596"/>
                </a:cubicBezTo>
                <a:close/>
                <a:moveTo>
                  <a:pt x="-4819062" y="472951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5" name="Freeform 4835"/>
          <p:cNvSpPr/>
          <p:nvPr/>
        </p:nvSpPr>
        <p:spPr>
          <a:xfrm rot="0" flipH="0" flipV="0">
            <a:off x="9567377" y="5075276"/>
            <a:ext cx="0" cy="136444"/>
          </a:xfrm>
          <a:custGeom>
            <a:pathLst>
              <a:path w="0" h="133718">
                <a:moveTo>
                  <a:pt x="0" y="13371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6" name="Freeform 4836"/>
          <p:cNvSpPr/>
          <p:nvPr/>
        </p:nvSpPr>
        <p:spPr>
          <a:xfrm rot="0" flipH="0" flipV="0">
            <a:off x="9567377" y="4828979"/>
            <a:ext cx="0" cy="178055"/>
          </a:xfrm>
          <a:custGeom>
            <a:pathLst>
              <a:path w="0" h="174498">
                <a:moveTo>
                  <a:pt x="0" y="1744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7" name="Freeform 4837"/>
          <p:cNvSpPr/>
          <p:nvPr/>
        </p:nvSpPr>
        <p:spPr>
          <a:xfrm rot="0" flipH="0" flipV="0">
            <a:off x="9544634" y="521172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8" name="Freeform 4838"/>
          <p:cNvSpPr/>
          <p:nvPr/>
        </p:nvSpPr>
        <p:spPr>
          <a:xfrm rot="0" flipH="0" flipV="0">
            <a:off x="9544634" y="482897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9" name="Freeform 4839"/>
          <p:cNvSpPr/>
          <p:nvPr/>
        </p:nvSpPr>
        <p:spPr>
          <a:xfrm rot="0" flipH="0" flipV="0">
            <a:off x="9526426" y="4986573"/>
            <a:ext cx="81888" cy="109178"/>
          </a:xfrm>
          <a:custGeom>
            <a:pathLst>
              <a:path w="81888" h="109178">
                <a:moveTo>
                  <a:pt x="0" y="54583"/>
                </a:moveTo>
                <a:cubicBezTo>
                  <a:pt x="0" y="0"/>
                  <a:pt x="81888" y="0"/>
                  <a:pt x="81888" y="54583"/>
                </a:cubicBezTo>
                <a:cubicBezTo>
                  <a:pt x="81888" y="109178"/>
                  <a:pt x="0" y="109178"/>
                  <a:pt x="0" y="54583"/>
                </a:cubicBezTo>
                <a:close/>
                <a:moveTo>
                  <a:pt x="-4813982" y="476702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0" name="Freeform 4840"/>
          <p:cNvSpPr/>
          <p:nvPr/>
        </p:nvSpPr>
        <p:spPr>
          <a:xfrm rot="0" flipH="0" flipV="0">
            <a:off x="9599334" y="5037760"/>
            <a:ext cx="0" cy="140513"/>
          </a:xfrm>
          <a:custGeom>
            <a:pathLst>
              <a:path w="0" h="137706">
                <a:moveTo>
                  <a:pt x="0" y="13770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1" name="Freeform 4841"/>
          <p:cNvSpPr/>
          <p:nvPr/>
        </p:nvSpPr>
        <p:spPr>
          <a:xfrm rot="0" flipH="0" flipV="0">
            <a:off x="9599334" y="4787472"/>
            <a:ext cx="0" cy="182047"/>
          </a:xfrm>
          <a:custGeom>
            <a:pathLst>
              <a:path w="0" h="178410">
                <a:moveTo>
                  <a:pt x="0" y="17841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2" name="Freeform 4842"/>
          <p:cNvSpPr/>
          <p:nvPr/>
        </p:nvSpPr>
        <p:spPr>
          <a:xfrm rot="0" flipH="0" flipV="0">
            <a:off x="9576578" y="5178274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3" name="Freeform 4843"/>
          <p:cNvSpPr/>
          <p:nvPr/>
        </p:nvSpPr>
        <p:spPr>
          <a:xfrm rot="0" flipH="0" flipV="0">
            <a:off x="9576578" y="4787472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4" name="Freeform 4844"/>
          <p:cNvSpPr/>
          <p:nvPr/>
        </p:nvSpPr>
        <p:spPr>
          <a:xfrm rot="0" flipH="0" flipV="0">
            <a:off x="9558383" y="4949057"/>
            <a:ext cx="81887" cy="109178"/>
          </a:xfrm>
          <a:custGeom>
            <a:pathLst>
              <a:path w="81887" h="109178">
                <a:moveTo>
                  <a:pt x="0" y="54582"/>
                </a:moveTo>
                <a:cubicBezTo>
                  <a:pt x="0" y="0"/>
                  <a:pt x="81887" y="0"/>
                  <a:pt x="81887" y="54582"/>
                </a:cubicBezTo>
                <a:cubicBezTo>
                  <a:pt x="81887" y="109178"/>
                  <a:pt x="0" y="109178"/>
                  <a:pt x="0" y="54582"/>
                </a:cubicBezTo>
                <a:close/>
                <a:moveTo>
                  <a:pt x="-4808422" y="480454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5" name="Freeform 4845"/>
          <p:cNvSpPr/>
          <p:nvPr/>
        </p:nvSpPr>
        <p:spPr>
          <a:xfrm rot="0" flipH="0" flipV="0">
            <a:off x="9630798" y="4962715"/>
            <a:ext cx="0" cy="148406"/>
          </a:xfrm>
          <a:custGeom>
            <a:pathLst>
              <a:path w="0" h="145441">
                <a:moveTo>
                  <a:pt x="0" y="14544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6" name="Freeform 4846"/>
          <p:cNvSpPr/>
          <p:nvPr/>
        </p:nvSpPr>
        <p:spPr>
          <a:xfrm rot="0" flipH="0" flipV="0">
            <a:off x="9630798" y="4704729"/>
            <a:ext cx="0" cy="189757"/>
          </a:xfrm>
          <a:custGeom>
            <a:pathLst>
              <a:path w="0" h="185966">
                <a:moveTo>
                  <a:pt x="0" y="18596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7" name="Freeform 4847"/>
          <p:cNvSpPr/>
          <p:nvPr/>
        </p:nvSpPr>
        <p:spPr>
          <a:xfrm rot="0" flipH="0" flipV="0">
            <a:off x="9608055" y="511112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8" name="Freeform 4848"/>
          <p:cNvSpPr/>
          <p:nvPr/>
        </p:nvSpPr>
        <p:spPr>
          <a:xfrm rot="0" flipH="0" flipV="0">
            <a:off x="9608055" y="470472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9" name="Freeform 4849"/>
          <p:cNvSpPr/>
          <p:nvPr/>
        </p:nvSpPr>
        <p:spPr>
          <a:xfrm rot="0" flipH="0" flipV="0">
            <a:off x="9589860" y="4874012"/>
            <a:ext cx="81886" cy="109179"/>
          </a:xfrm>
          <a:custGeom>
            <a:pathLst>
              <a:path w="81886" h="109179">
                <a:moveTo>
                  <a:pt x="0" y="54596"/>
                </a:moveTo>
                <a:cubicBezTo>
                  <a:pt x="0" y="0"/>
                  <a:pt x="81886" y="0"/>
                  <a:pt x="81886" y="54596"/>
                </a:cubicBezTo>
                <a:cubicBezTo>
                  <a:pt x="81886" y="109179"/>
                  <a:pt x="0" y="109179"/>
                  <a:pt x="0" y="54596"/>
                </a:cubicBezTo>
                <a:close/>
                <a:moveTo>
                  <a:pt x="-4764868" y="487958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0" name="Freeform 4850"/>
          <p:cNvSpPr/>
          <p:nvPr/>
        </p:nvSpPr>
        <p:spPr>
          <a:xfrm rot="0" flipH="0" flipV="0">
            <a:off x="9661809" y="5375432"/>
            <a:ext cx="0" cy="99399"/>
          </a:xfrm>
          <a:custGeom>
            <a:pathLst>
              <a:path w="0" h="97414">
                <a:moveTo>
                  <a:pt x="0" y="9741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1" name="Freeform 4851"/>
          <p:cNvSpPr/>
          <p:nvPr/>
        </p:nvSpPr>
        <p:spPr>
          <a:xfrm rot="0" flipH="0" flipV="0">
            <a:off x="9661809" y="5165068"/>
            <a:ext cx="0" cy="142126"/>
          </a:xfrm>
          <a:custGeom>
            <a:pathLst>
              <a:path w="0" h="139287">
                <a:moveTo>
                  <a:pt x="0" y="13928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2" name="Freeform 4852"/>
          <p:cNvSpPr/>
          <p:nvPr/>
        </p:nvSpPr>
        <p:spPr>
          <a:xfrm rot="0" flipH="0" flipV="0">
            <a:off x="9639066" y="547483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3" name="Freeform 4853"/>
          <p:cNvSpPr/>
          <p:nvPr/>
        </p:nvSpPr>
        <p:spPr>
          <a:xfrm rot="0" flipH="0" flipV="0">
            <a:off x="9639066" y="516506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4" name="Freeform 4854"/>
          <p:cNvSpPr/>
          <p:nvPr/>
        </p:nvSpPr>
        <p:spPr>
          <a:xfrm rot="0" flipH="0" flipV="0">
            <a:off x="9620870" y="5286725"/>
            <a:ext cx="81888" cy="109178"/>
          </a:xfrm>
          <a:custGeom>
            <a:pathLst>
              <a:path w="81888" h="109178">
                <a:moveTo>
                  <a:pt x="0" y="54589"/>
                </a:moveTo>
                <a:cubicBezTo>
                  <a:pt x="0" y="0"/>
                  <a:pt x="81888" y="0"/>
                  <a:pt x="81888" y="54589"/>
                </a:cubicBezTo>
                <a:cubicBezTo>
                  <a:pt x="81888" y="109178"/>
                  <a:pt x="0" y="109178"/>
                  <a:pt x="0" y="54589"/>
                </a:cubicBezTo>
                <a:close/>
                <a:moveTo>
                  <a:pt x="-5208584" y="446687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5" name="Freeform 4855"/>
          <p:cNvSpPr/>
          <p:nvPr/>
        </p:nvSpPr>
        <p:spPr>
          <a:xfrm rot="0" flipH="0" flipV="0">
            <a:off x="9692366" y="5150321"/>
            <a:ext cx="0" cy="127968"/>
          </a:xfrm>
          <a:custGeom>
            <a:pathLst>
              <a:path w="0" h="125412">
                <a:moveTo>
                  <a:pt x="0" y="12541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6" name="Freeform 4856"/>
          <p:cNvSpPr/>
          <p:nvPr/>
        </p:nvSpPr>
        <p:spPr>
          <a:xfrm rot="0" flipH="0" flipV="0">
            <a:off x="9692366" y="4912279"/>
            <a:ext cx="0" cy="169800"/>
          </a:xfrm>
          <a:custGeom>
            <a:pathLst>
              <a:path w="0" h="166408">
                <a:moveTo>
                  <a:pt x="0" y="16640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7" name="Freeform 4857"/>
          <p:cNvSpPr/>
          <p:nvPr/>
        </p:nvSpPr>
        <p:spPr>
          <a:xfrm rot="0" flipH="0" flipV="0">
            <a:off x="9669623" y="5278289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8" name="Freeform 4858"/>
          <p:cNvSpPr/>
          <p:nvPr/>
        </p:nvSpPr>
        <p:spPr>
          <a:xfrm rot="0" flipH="0" flipV="0">
            <a:off x="9669623" y="4912279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9" name="Freeform 4859"/>
          <p:cNvSpPr/>
          <p:nvPr/>
        </p:nvSpPr>
        <p:spPr>
          <a:xfrm rot="0" flipH="0" flipV="0">
            <a:off x="9651428" y="5061605"/>
            <a:ext cx="81874" cy="109179"/>
          </a:xfrm>
          <a:custGeom>
            <a:pathLst>
              <a:path w="81874" h="109179">
                <a:moveTo>
                  <a:pt x="0" y="54596"/>
                </a:moveTo>
                <a:cubicBezTo>
                  <a:pt x="0" y="0"/>
                  <a:pt x="81874" y="0"/>
                  <a:pt x="81874" y="54596"/>
                </a:cubicBezTo>
                <a:cubicBezTo>
                  <a:pt x="81874" y="109179"/>
                  <a:pt x="0" y="109179"/>
                  <a:pt x="0" y="54596"/>
                </a:cubicBezTo>
                <a:close/>
                <a:moveTo>
                  <a:pt x="-5014029" y="469199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0" name="Freeform 4860"/>
          <p:cNvSpPr/>
          <p:nvPr/>
        </p:nvSpPr>
        <p:spPr>
          <a:xfrm rot="0" flipH="0" flipV="0">
            <a:off x="9722483" y="5150321"/>
            <a:ext cx="0" cy="127968"/>
          </a:xfrm>
          <a:custGeom>
            <a:pathLst>
              <a:path w="0" h="125412">
                <a:moveTo>
                  <a:pt x="0" y="12541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1" name="Freeform 4861"/>
          <p:cNvSpPr/>
          <p:nvPr/>
        </p:nvSpPr>
        <p:spPr>
          <a:xfrm rot="0" flipH="0" flipV="0">
            <a:off x="9722483" y="4912279"/>
            <a:ext cx="0" cy="169800"/>
          </a:xfrm>
          <a:custGeom>
            <a:pathLst>
              <a:path w="0" h="166408">
                <a:moveTo>
                  <a:pt x="0" y="16640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2" name="Freeform 4862"/>
          <p:cNvSpPr/>
          <p:nvPr/>
        </p:nvSpPr>
        <p:spPr>
          <a:xfrm rot="0" flipH="0" flipV="0">
            <a:off x="9699740" y="527828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3" name="Freeform 4863"/>
          <p:cNvSpPr/>
          <p:nvPr/>
        </p:nvSpPr>
        <p:spPr>
          <a:xfrm rot="0" flipH="0" flipV="0">
            <a:off x="9699740" y="491227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4" name="Freeform 4864"/>
          <p:cNvSpPr/>
          <p:nvPr/>
        </p:nvSpPr>
        <p:spPr>
          <a:xfrm rot="0" flipH="0" flipV="0">
            <a:off x="9681545" y="5061605"/>
            <a:ext cx="81874" cy="109179"/>
          </a:xfrm>
          <a:custGeom>
            <a:pathLst>
              <a:path w="81874" h="109179">
                <a:moveTo>
                  <a:pt x="0" y="54596"/>
                </a:moveTo>
                <a:cubicBezTo>
                  <a:pt x="0" y="0"/>
                  <a:pt x="81874" y="0"/>
                  <a:pt x="81874" y="54596"/>
                </a:cubicBezTo>
                <a:cubicBezTo>
                  <a:pt x="81874" y="109179"/>
                  <a:pt x="0" y="109179"/>
                  <a:pt x="0" y="54596"/>
                </a:cubicBezTo>
                <a:close/>
                <a:moveTo>
                  <a:pt x="-5044146" y="469199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5" name="Freeform 4865"/>
          <p:cNvSpPr/>
          <p:nvPr/>
        </p:nvSpPr>
        <p:spPr>
          <a:xfrm rot="0" flipH="0" flipV="0">
            <a:off x="9752171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6" name="Freeform 4866"/>
          <p:cNvSpPr/>
          <p:nvPr/>
        </p:nvSpPr>
        <p:spPr>
          <a:xfrm rot="0" flipH="0" flipV="0">
            <a:off x="9752171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7" name="Freeform 4867"/>
          <p:cNvSpPr/>
          <p:nvPr/>
        </p:nvSpPr>
        <p:spPr>
          <a:xfrm rot="0" flipH="0" flipV="0">
            <a:off x="9729428" y="560182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8" name="Freeform 4868"/>
          <p:cNvSpPr/>
          <p:nvPr/>
        </p:nvSpPr>
        <p:spPr>
          <a:xfrm rot="0" flipH="0" flipV="0">
            <a:off x="9729428" y="533717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9" name="Freeform 4869"/>
          <p:cNvSpPr/>
          <p:nvPr/>
        </p:nvSpPr>
        <p:spPr>
          <a:xfrm rot="0" flipH="0" flipV="0">
            <a:off x="9711234" y="5436802"/>
            <a:ext cx="81874" cy="109178"/>
          </a:xfrm>
          <a:custGeom>
            <a:pathLst>
              <a:path w="81874" h="109178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8"/>
                  <a:pt x="0" y="109178"/>
                  <a:pt x="0" y="54590"/>
                </a:cubicBezTo>
                <a:close/>
                <a:moveTo>
                  <a:pt x="-5449026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0" name="Freeform 4870"/>
          <p:cNvSpPr/>
          <p:nvPr/>
        </p:nvSpPr>
        <p:spPr>
          <a:xfrm rot="0" flipH="0" flipV="0">
            <a:off x="9781445" y="5300393"/>
            <a:ext cx="0" cy="109556"/>
          </a:xfrm>
          <a:custGeom>
            <a:pathLst>
              <a:path w="0" h="107368">
                <a:moveTo>
                  <a:pt x="0" y="10736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1" name="Freeform 4871"/>
          <p:cNvSpPr/>
          <p:nvPr/>
        </p:nvSpPr>
        <p:spPr>
          <a:xfrm rot="0" flipH="0" flipV="0">
            <a:off x="9781445" y="5080226"/>
            <a:ext cx="0" cy="151930"/>
          </a:xfrm>
          <a:custGeom>
            <a:pathLst>
              <a:path w="0" h="148895">
                <a:moveTo>
                  <a:pt x="0" y="1488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2" name="Freeform 4872"/>
          <p:cNvSpPr/>
          <p:nvPr/>
        </p:nvSpPr>
        <p:spPr>
          <a:xfrm rot="0" flipH="0" flipV="0">
            <a:off x="9758702" y="540995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3" name="Freeform 4873"/>
          <p:cNvSpPr/>
          <p:nvPr/>
        </p:nvSpPr>
        <p:spPr>
          <a:xfrm rot="0" flipH="0" flipV="0">
            <a:off x="9758702" y="508022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4" name="Freeform 4874"/>
          <p:cNvSpPr/>
          <p:nvPr/>
        </p:nvSpPr>
        <p:spPr>
          <a:xfrm rot="0" flipH="0" flipV="0">
            <a:off x="9740494" y="5211682"/>
            <a:ext cx="81887" cy="109183"/>
          </a:xfrm>
          <a:custGeom>
            <a:pathLst>
              <a:path w="81887" h="109183">
                <a:moveTo>
                  <a:pt x="0" y="54593"/>
                </a:moveTo>
                <a:cubicBezTo>
                  <a:pt x="0" y="0"/>
                  <a:pt x="81887" y="0"/>
                  <a:pt x="81887" y="54593"/>
                </a:cubicBezTo>
                <a:cubicBezTo>
                  <a:pt x="81887" y="109183"/>
                  <a:pt x="0" y="109183"/>
                  <a:pt x="0" y="54593"/>
                </a:cubicBezTo>
                <a:close/>
                <a:moveTo>
                  <a:pt x="-5253169" y="454191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5" name="Freeform 4875"/>
          <p:cNvSpPr/>
          <p:nvPr/>
        </p:nvSpPr>
        <p:spPr>
          <a:xfrm rot="0" flipH="0" flipV="0">
            <a:off x="9810318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6" name="Freeform 4876"/>
          <p:cNvSpPr/>
          <p:nvPr/>
        </p:nvSpPr>
        <p:spPr>
          <a:xfrm rot="0" flipH="0" flipV="0">
            <a:off x="9810318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7" name="Freeform 4877"/>
          <p:cNvSpPr/>
          <p:nvPr/>
        </p:nvSpPr>
        <p:spPr>
          <a:xfrm rot="0" flipH="0" flipV="0">
            <a:off x="9787562" y="560182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8" name="Freeform 4878"/>
          <p:cNvSpPr/>
          <p:nvPr/>
        </p:nvSpPr>
        <p:spPr>
          <a:xfrm rot="0" flipH="0" flipV="0">
            <a:off x="9787562" y="533717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9" name="Freeform 4879"/>
          <p:cNvSpPr/>
          <p:nvPr/>
        </p:nvSpPr>
        <p:spPr>
          <a:xfrm rot="0" flipH="0" flipV="0">
            <a:off x="9769367" y="5436802"/>
            <a:ext cx="81886" cy="109178"/>
          </a:xfrm>
          <a:custGeom>
            <a:pathLst>
              <a:path w="81886" h="109178">
                <a:moveTo>
                  <a:pt x="0" y="54590"/>
                </a:moveTo>
                <a:cubicBezTo>
                  <a:pt x="0" y="0"/>
                  <a:pt x="81886" y="0"/>
                  <a:pt x="81886" y="54590"/>
                </a:cubicBezTo>
                <a:cubicBezTo>
                  <a:pt x="81886" y="109178"/>
                  <a:pt x="0" y="109178"/>
                  <a:pt x="0" y="54590"/>
                </a:cubicBezTo>
                <a:close/>
                <a:moveTo>
                  <a:pt x="-5507159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0" name="Freeform 4880"/>
          <p:cNvSpPr/>
          <p:nvPr/>
        </p:nvSpPr>
        <p:spPr>
          <a:xfrm rot="0" flipH="0" flipV="0">
            <a:off x="9838789" y="5337912"/>
            <a:ext cx="0" cy="104572"/>
          </a:xfrm>
          <a:custGeom>
            <a:pathLst>
              <a:path w="0" h="102483">
                <a:moveTo>
                  <a:pt x="0" y="10248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1" name="Freeform 4881"/>
          <p:cNvSpPr/>
          <p:nvPr/>
        </p:nvSpPr>
        <p:spPr>
          <a:xfrm rot="0" flipH="0" flipV="0">
            <a:off x="9838789" y="5122563"/>
            <a:ext cx="0" cy="147112"/>
          </a:xfrm>
          <a:custGeom>
            <a:pathLst>
              <a:path w="0" h="144173">
                <a:moveTo>
                  <a:pt x="0" y="14417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2" name="Freeform 4882"/>
          <p:cNvSpPr/>
          <p:nvPr/>
        </p:nvSpPr>
        <p:spPr>
          <a:xfrm rot="0" flipH="0" flipV="0">
            <a:off x="9816046" y="544248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3" name="Freeform 4883"/>
          <p:cNvSpPr/>
          <p:nvPr/>
        </p:nvSpPr>
        <p:spPr>
          <a:xfrm rot="0" flipH="0" flipV="0">
            <a:off x="9816046" y="512256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4" name="Freeform 4884"/>
          <p:cNvSpPr/>
          <p:nvPr/>
        </p:nvSpPr>
        <p:spPr>
          <a:xfrm rot="0" flipH="0" flipV="0">
            <a:off x="9797850" y="5249206"/>
            <a:ext cx="81874" cy="109177"/>
          </a:xfrm>
          <a:custGeom>
            <a:pathLst>
              <a:path w="81874" h="109177">
                <a:moveTo>
                  <a:pt x="0" y="54587"/>
                </a:moveTo>
                <a:cubicBezTo>
                  <a:pt x="0" y="0"/>
                  <a:pt x="81874" y="0"/>
                  <a:pt x="81874" y="54587"/>
                </a:cubicBezTo>
                <a:cubicBezTo>
                  <a:pt x="81874" y="109177"/>
                  <a:pt x="0" y="109177"/>
                  <a:pt x="0" y="54587"/>
                </a:cubicBezTo>
                <a:close/>
                <a:moveTo>
                  <a:pt x="-5348043" y="450439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5" name="Freeform 4885"/>
          <p:cNvSpPr/>
          <p:nvPr/>
        </p:nvSpPr>
        <p:spPr>
          <a:xfrm rot="0" flipH="0" flipV="0">
            <a:off x="9866884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6" name="Freeform 4886"/>
          <p:cNvSpPr/>
          <p:nvPr/>
        </p:nvSpPr>
        <p:spPr>
          <a:xfrm rot="0" flipH="0" flipV="0">
            <a:off x="9866884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7" name="Freeform 4887"/>
          <p:cNvSpPr/>
          <p:nvPr/>
        </p:nvSpPr>
        <p:spPr>
          <a:xfrm rot="0" flipH="0" flipV="0">
            <a:off x="9844141" y="5601827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8" name="Freeform 4888"/>
          <p:cNvSpPr/>
          <p:nvPr/>
        </p:nvSpPr>
        <p:spPr>
          <a:xfrm rot="0" flipH="0" flipV="0">
            <a:off x="9844141" y="5337178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9" name="Freeform 4889"/>
          <p:cNvSpPr/>
          <p:nvPr/>
        </p:nvSpPr>
        <p:spPr>
          <a:xfrm rot="0" flipH="0" flipV="0">
            <a:off x="9825945" y="5436802"/>
            <a:ext cx="81875" cy="109178"/>
          </a:xfrm>
          <a:custGeom>
            <a:pathLst>
              <a:path w="81875" h="109178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8"/>
                  <a:pt x="0" y="109178"/>
                  <a:pt x="0" y="54590"/>
                </a:cubicBezTo>
                <a:close/>
                <a:moveTo>
                  <a:pt x="-5563737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0" name="Freeform 4890"/>
          <p:cNvSpPr/>
          <p:nvPr/>
        </p:nvSpPr>
        <p:spPr>
          <a:xfrm rot="0" flipH="0" flipV="0">
            <a:off x="9894603" y="5262873"/>
            <a:ext cx="0" cy="114376"/>
          </a:xfrm>
          <a:custGeom>
            <a:pathLst>
              <a:path w="0" h="112091">
                <a:moveTo>
                  <a:pt x="0" y="11209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1" name="Freeform 4891"/>
          <p:cNvSpPr/>
          <p:nvPr/>
        </p:nvSpPr>
        <p:spPr>
          <a:xfrm rot="0" flipH="0" flipV="0">
            <a:off x="9894603" y="5038045"/>
            <a:ext cx="0" cy="156594"/>
          </a:xfrm>
          <a:custGeom>
            <a:pathLst>
              <a:path w="0" h="153466">
                <a:moveTo>
                  <a:pt x="0" y="15346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2" name="Freeform 4892"/>
          <p:cNvSpPr/>
          <p:nvPr/>
        </p:nvSpPr>
        <p:spPr>
          <a:xfrm rot="0" flipH="0" flipV="0">
            <a:off x="9871860" y="537725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3" name="Freeform 4893"/>
          <p:cNvSpPr/>
          <p:nvPr/>
        </p:nvSpPr>
        <p:spPr>
          <a:xfrm rot="0" flipH="0" flipV="0">
            <a:off x="9871860" y="503804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4" name="Freeform 4894"/>
          <p:cNvSpPr/>
          <p:nvPr/>
        </p:nvSpPr>
        <p:spPr>
          <a:xfrm rot="0" flipH="0" flipV="0">
            <a:off x="9853664" y="5174166"/>
            <a:ext cx="81889" cy="109179"/>
          </a:xfrm>
          <a:custGeom>
            <a:pathLst>
              <a:path w="81889" h="109179">
                <a:moveTo>
                  <a:pt x="0" y="54596"/>
                </a:moveTo>
                <a:cubicBezTo>
                  <a:pt x="0" y="0"/>
                  <a:pt x="81889" y="0"/>
                  <a:pt x="81889" y="54596"/>
                </a:cubicBezTo>
                <a:cubicBezTo>
                  <a:pt x="81889" y="109179"/>
                  <a:pt x="0" y="109179"/>
                  <a:pt x="0" y="54596"/>
                </a:cubicBezTo>
                <a:close/>
                <a:moveTo>
                  <a:pt x="-5328826" y="457943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5" name="Freeform 4895"/>
          <p:cNvSpPr/>
          <p:nvPr/>
        </p:nvSpPr>
        <p:spPr>
          <a:xfrm rot="0" flipH="0" flipV="0">
            <a:off x="9921972" y="5450470"/>
            <a:ext cx="0" cy="88404"/>
          </a:xfrm>
          <a:custGeom>
            <a:pathLst>
              <a:path w="0" h="86638">
                <a:moveTo>
                  <a:pt x="0" y="866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6" name="Freeform 4896"/>
          <p:cNvSpPr/>
          <p:nvPr/>
        </p:nvSpPr>
        <p:spPr>
          <a:xfrm rot="0" flipH="0" flipV="0">
            <a:off x="9921972" y="5250648"/>
            <a:ext cx="0" cy="131586"/>
          </a:xfrm>
          <a:custGeom>
            <a:pathLst>
              <a:path w="0" h="128957">
                <a:moveTo>
                  <a:pt x="0" y="1289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7" name="Freeform 4897"/>
          <p:cNvSpPr/>
          <p:nvPr/>
        </p:nvSpPr>
        <p:spPr>
          <a:xfrm rot="0" flipH="0" flipV="0">
            <a:off x="9899216" y="553887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8" name="Freeform 4898"/>
          <p:cNvSpPr/>
          <p:nvPr/>
        </p:nvSpPr>
        <p:spPr>
          <a:xfrm rot="0" flipH="0" flipV="0">
            <a:off x="9899216" y="525064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9" name="Freeform 4899"/>
          <p:cNvSpPr/>
          <p:nvPr/>
        </p:nvSpPr>
        <p:spPr>
          <a:xfrm rot="0" flipH="0" flipV="0">
            <a:off x="9881021" y="5361763"/>
            <a:ext cx="81887" cy="109179"/>
          </a:xfrm>
          <a:custGeom>
            <a:pathLst>
              <a:path w="81887" h="109179">
                <a:moveTo>
                  <a:pt x="0" y="54589"/>
                </a:moveTo>
                <a:cubicBezTo>
                  <a:pt x="0" y="0"/>
                  <a:pt x="81887" y="0"/>
                  <a:pt x="81887" y="54589"/>
                </a:cubicBezTo>
                <a:cubicBezTo>
                  <a:pt x="81887" y="109179"/>
                  <a:pt x="0" y="109179"/>
                  <a:pt x="0" y="54589"/>
                </a:cubicBezTo>
                <a:close/>
                <a:moveTo>
                  <a:pt x="-5543773" y="439183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0" name="Freeform 4900"/>
          <p:cNvSpPr/>
          <p:nvPr/>
        </p:nvSpPr>
        <p:spPr>
          <a:xfrm rot="0" flipH="0" flipV="0">
            <a:off x="9948978" y="5375432"/>
            <a:ext cx="0" cy="99399"/>
          </a:xfrm>
          <a:custGeom>
            <a:pathLst>
              <a:path w="0" h="97414">
                <a:moveTo>
                  <a:pt x="0" y="9741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1" name="Freeform 4901"/>
          <p:cNvSpPr/>
          <p:nvPr/>
        </p:nvSpPr>
        <p:spPr>
          <a:xfrm rot="0" flipH="0" flipV="0">
            <a:off x="9948978" y="5165068"/>
            <a:ext cx="0" cy="142126"/>
          </a:xfrm>
          <a:custGeom>
            <a:pathLst>
              <a:path w="0" h="139287">
                <a:moveTo>
                  <a:pt x="0" y="13928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2" name="Freeform 4902"/>
          <p:cNvSpPr/>
          <p:nvPr/>
        </p:nvSpPr>
        <p:spPr>
          <a:xfrm rot="0" flipH="0" flipV="0">
            <a:off x="9926222" y="5474832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3" name="Freeform 4903"/>
          <p:cNvSpPr/>
          <p:nvPr/>
        </p:nvSpPr>
        <p:spPr>
          <a:xfrm rot="0" flipH="0" flipV="0">
            <a:off x="9926222" y="516506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4" name="Freeform 4904"/>
          <p:cNvSpPr/>
          <p:nvPr/>
        </p:nvSpPr>
        <p:spPr>
          <a:xfrm rot="0" flipH="0" flipV="0">
            <a:off x="9908028" y="5286725"/>
            <a:ext cx="81887" cy="109178"/>
          </a:xfrm>
          <a:custGeom>
            <a:pathLst>
              <a:path w="81887" h="109178">
                <a:moveTo>
                  <a:pt x="0" y="54589"/>
                </a:moveTo>
                <a:cubicBezTo>
                  <a:pt x="0" y="0"/>
                  <a:pt x="81887" y="0"/>
                  <a:pt x="81887" y="54589"/>
                </a:cubicBezTo>
                <a:cubicBezTo>
                  <a:pt x="81887" y="109178"/>
                  <a:pt x="0" y="109178"/>
                  <a:pt x="0" y="54589"/>
                </a:cubicBezTo>
                <a:close/>
                <a:moveTo>
                  <a:pt x="-5495742" y="446687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5" name="Freeform 4905"/>
          <p:cNvSpPr/>
          <p:nvPr/>
        </p:nvSpPr>
        <p:spPr>
          <a:xfrm rot="0" flipH="0" flipV="0">
            <a:off x="9975635" y="5337912"/>
            <a:ext cx="0" cy="104572"/>
          </a:xfrm>
          <a:custGeom>
            <a:pathLst>
              <a:path w="0" h="102483">
                <a:moveTo>
                  <a:pt x="0" y="10248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6" name="Freeform 4906"/>
          <p:cNvSpPr/>
          <p:nvPr/>
        </p:nvSpPr>
        <p:spPr>
          <a:xfrm rot="0" flipH="0" flipV="0">
            <a:off x="9975635" y="5122563"/>
            <a:ext cx="0" cy="147112"/>
          </a:xfrm>
          <a:custGeom>
            <a:pathLst>
              <a:path w="0" h="144173">
                <a:moveTo>
                  <a:pt x="0" y="14417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7" name="Freeform 4907"/>
          <p:cNvSpPr/>
          <p:nvPr/>
        </p:nvSpPr>
        <p:spPr>
          <a:xfrm rot="0" flipH="0" flipV="0">
            <a:off x="9952892" y="544248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8" name="Freeform 4908"/>
          <p:cNvSpPr/>
          <p:nvPr/>
        </p:nvSpPr>
        <p:spPr>
          <a:xfrm rot="0" flipH="0" flipV="0">
            <a:off x="9952892" y="512256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9" name="Freeform 4909"/>
          <p:cNvSpPr/>
          <p:nvPr/>
        </p:nvSpPr>
        <p:spPr>
          <a:xfrm rot="0" flipH="0" flipV="0">
            <a:off x="9934696" y="5249206"/>
            <a:ext cx="81875" cy="109177"/>
          </a:xfrm>
          <a:custGeom>
            <a:pathLst>
              <a:path w="81875" h="109177">
                <a:moveTo>
                  <a:pt x="0" y="54587"/>
                </a:moveTo>
                <a:cubicBezTo>
                  <a:pt x="0" y="0"/>
                  <a:pt x="81875" y="0"/>
                  <a:pt x="81875" y="54587"/>
                </a:cubicBezTo>
                <a:cubicBezTo>
                  <a:pt x="81875" y="109177"/>
                  <a:pt x="0" y="109177"/>
                  <a:pt x="0" y="54587"/>
                </a:cubicBezTo>
                <a:close/>
                <a:moveTo>
                  <a:pt x="-5484889" y="450439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0" name="Freeform 4910"/>
          <p:cNvSpPr/>
          <p:nvPr/>
        </p:nvSpPr>
        <p:spPr>
          <a:xfrm rot="0" flipH="0" flipV="0">
            <a:off x="10001967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1" name="Freeform 4911"/>
          <p:cNvSpPr/>
          <p:nvPr/>
        </p:nvSpPr>
        <p:spPr>
          <a:xfrm rot="0" flipH="0" flipV="0">
            <a:off x="10001967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2" name="Freeform 4912"/>
          <p:cNvSpPr/>
          <p:nvPr/>
        </p:nvSpPr>
        <p:spPr>
          <a:xfrm rot="0" flipH="0" flipV="0">
            <a:off x="9979212" y="5601827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3" name="Freeform 4913"/>
          <p:cNvSpPr/>
          <p:nvPr/>
        </p:nvSpPr>
        <p:spPr>
          <a:xfrm rot="0" flipH="0" flipV="0">
            <a:off x="9979212" y="533717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4" name="Freeform 4914"/>
          <p:cNvSpPr/>
          <p:nvPr/>
        </p:nvSpPr>
        <p:spPr>
          <a:xfrm rot="0" flipH="0" flipV="0">
            <a:off x="9961016" y="5436802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5698808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5" name="Freeform 4915"/>
          <p:cNvSpPr/>
          <p:nvPr/>
        </p:nvSpPr>
        <p:spPr>
          <a:xfrm rot="0" flipH="0" flipV="0">
            <a:off x="10027963" y="5450470"/>
            <a:ext cx="0" cy="88404"/>
          </a:xfrm>
          <a:custGeom>
            <a:pathLst>
              <a:path w="0" h="86638">
                <a:moveTo>
                  <a:pt x="0" y="866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6" name="Freeform 4916"/>
          <p:cNvSpPr/>
          <p:nvPr/>
        </p:nvSpPr>
        <p:spPr>
          <a:xfrm rot="0" flipH="0" flipV="0">
            <a:off x="10027963" y="5250648"/>
            <a:ext cx="0" cy="131586"/>
          </a:xfrm>
          <a:custGeom>
            <a:pathLst>
              <a:path w="0" h="128957">
                <a:moveTo>
                  <a:pt x="0" y="1289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7" name="Freeform 4917"/>
          <p:cNvSpPr/>
          <p:nvPr/>
        </p:nvSpPr>
        <p:spPr>
          <a:xfrm rot="0" flipH="0" flipV="0">
            <a:off x="10005220" y="5538875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8" name="Freeform 4918"/>
          <p:cNvSpPr/>
          <p:nvPr/>
        </p:nvSpPr>
        <p:spPr>
          <a:xfrm rot="0" flipH="0" flipV="0">
            <a:off x="10005220" y="5250648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9" name="Freeform 4919"/>
          <p:cNvSpPr/>
          <p:nvPr/>
        </p:nvSpPr>
        <p:spPr>
          <a:xfrm rot="0" flipH="0" flipV="0">
            <a:off x="9987024" y="5361763"/>
            <a:ext cx="81875" cy="109179"/>
          </a:xfrm>
          <a:custGeom>
            <a:pathLst>
              <a:path w="81875" h="109179">
                <a:moveTo>
                  <a:pt x="0" y="54589"/>
                </a:moveTo>
                <a:cubicBezTo>
                  <a:pt x="0" y="0"/>
                  <a:pt x="81875" y="0"/>
                  <a:pt x="81875" y="54589"/>
                </a:cubicBezTo>
                <a:cubicBezTo>
                  <a:pt x="81875" y="109179"/>
                  <a:pt x="0" y="109179"/>
                  <a:pt x="0" y="54589"/>
                </a:cubicBezTo>
                <a:close/>
                <a:moveTo>
                  <a:pt x="-5649776" y="439183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0" name="Freeform 4920"/>
          <p:cNvSpPr/>
          <p:nvPr/>
        </p:nvSpPr>
        <p:spPr>
          <a:xfrm rot="0" flipH="0" flipV="0">
            <a:off x="10053648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1" name="Freeform 4921"/>
          <p:cNvSpPr/>
          <p:nvPr/>
        </p:nvSpPr>
        <p:spPr>
          <a:xfrm rot="0" flipH="0" flipV="0">
            <a:off x="10053648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2" name="Freeform 4922"/>
          <p:cNvSpPr/>
          <p:nvPr/>
        </p:nvSpPr>
        <p:spPr>
          <a:xfrm rot="0" flipH="0" flipV="0">
            <a:off x="10030905" y="560182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3" name="Freeform 4923"/>
          <p:cNvSpPr/>
          <p:nvPr/>
        </p:nvSpPr>
        <p:spPr>
          <a:xfrm rot="0" flipH="0" flipV="0">
            <a:off x="10030905" y="533717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4" name="Freeform 4924"/>
          <p:cNvSpPr/>
          <p:nvPr/>
        </p:nvSpPr>
        <p:spPr>
          <a:xfrm rot="0" flipH="0" flipV="0">
            <a:off x="10012696" y="5436802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5750488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5" name="Freeform 4925"/>
          <p:cNvSpPr/>
          <p:nvPr/>
        </p:nvSpPr>
        <p:spPr>
          <a:xfrm rot="0" flipH="0" flipV="0">
            <a:off x="10079008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6" name="Freeform 4926"/>
          <p:cNvSpPr/>
          <p:nvPr/>
        </p:nvSpPr>
        <p:spPr>
          <a:xfrm rot="0" flipH="0" flipV="0">
            <a:off x="10079008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7" name="Freeform 4927"/>
          <p:cNvSpPr/>
          <p:nvPr/>
        </p:nvSpPr>
        <p:spPr>
          <a:xfrm rot="0" flipH="0" flipV="0">
            <a:off x="10056265" y="560182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8" name="Freeform 4928"/>
          <p:cNvSpPr/>
          <p:nvPr/>
        </p:nvSpPr>
        <p:spPr>
          <a:xfrm rot="0" flipH="0" flipV="0">
            <a:off x="10056265" y="533717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9" name="Freeform 4929"/>
          <p:cNvSpPr/>
          <p:nvPr/>
        </p:nvSpPr>
        <p:spPr>
          <a:xfrm rot="0" flipH="0" flipV="0">
            <a:off x="10038069" y="5436802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5775861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0" name="Freeform 4930"/>
          <p:cNvSpPr/>
          <p:nvPr/>
        </p:nvSpPr>
        <p:spPr>
          <a:xfrm rot="0" flipH="0" flipV="0">
            <a:off x="10104084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1" name="Freeform 4931"/>
          <p:cNvSpPr/>
          <p:nvPr/>
        </p:nvSpPr>
        <p:spPr>
          <a:xfrm rot="0" flipH="0" flipV="0">
            <a:off x="10104084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2" name="Freeform 4932"/>
          <p:cNvSpPr/>
          <p:nvPr/>
        </p:nvSpPr>
        <p:spPr>
          <a:xfrm rot="0" flipH="0" flipV="0">
            <a:off x="10081341" y="575081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3" name="Freeform 4933"/>
          <p:cNvSpPr/>
          <p:nvPr/>
        </p:nvSpPr>
        <p:spPr>
          <a:xfrm rot="0" flipH="0" flipV="0">
            <a:off x="10081341" y="556032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4" name="Freeform 4934"/>
          <p:cNvSpPr/>
          <p:nvPr/>
        </p:nvSpPr>
        <p:spPr>
          <a:xfrm rot="0" flipH="0" flipV="0">
            <a:off x="10063133" y="5624399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5988520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5" name="Freeform 4935"/>
          <p:cNvSpPr/>
          <p:nvPr/>
        </p:nvSpPr>
        <p:spPr>
          <a:xfrm rot="0" flipH="0" flipV="0">
            <a:off x="10128848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6" name="Freeform 4936"/>
          <p:cNvSpPr/>
          <p:nvPr/>
        </p:nvSpPr>
        <p:spPr>
          <a:xfrm rot="0" flipH="0" flipV="0">
            <a:off x="10128848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7" name="Freeform 4937"/>
          <p:cNvSpPr/>
          <p:nvPr/>
        </p:nvSpPr>
        <p:spPr>
          <a:xfrm rot="0" flipH="0" flipV="0">
            <a:off x="10106105" y="575081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8" name="Freeform 4938"/>
          <p:cNvSpPr/>
          <p:nvPr/>
        </p:nvSpPr>
        <p:spPr>
          <a:xfrm rot="0" flipH="0" flipV="0">
            <a:off x="10106105" y="556032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9" name="Freeform 4939"/>
          <p:cNvSpPr/>
          <p:nvPr/>
        </p:nvSpPr>
        <p:spPr>
          <a:xfrm rot="0" flipH="0" flipV="0">
            <a:off x="10087909" y="5624399"/>
            <a:ext cx="81874" cy="109178"/>
          </a:xfrm>
          <a:custGeom>
            <a:pathLst>
              <a:path w="81874" h="109178">
                <a:moveTo>
                  <a:pt x="0" y="54588"/>
                </a:moveTo>
                <a:cubicBezTo>
                  <a:pt x="0" y="0"/>
                  <a:pt x="81874" y="0"/>
                  <a:pt x="81874" y="54588"/>
                </a:cubicBezTo>
                <a:cubicBezTo>
                  <a:pt x="81874" y="109178"/>
                  <a:pt x="0" y="109178"/>
                  <a:pt x="0" y="54588"/>
                </a:cubicBezTo>
                <a:close/>
                <a:moveTo>
                  <a:pt x="-6013296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0" name="Freeform 4940"/>
          <p:cNvSpPr/>
          <p:nvPr/>
        </p:nvSpPr>
        <p:spPr>
          <a:xfrm rot="0" flipH="0" flipV="0">
            <a:off x="10153327" y="5600548"/>
            <a:ext cx="0" cy="62737"/>
          </a:xfrm>
          <a:custGeom>
            <a:pathLst>
              <a:path w="0" h="61484">
                <a:moveTo>
                  <a:pt x="0" y="614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1" name="Freeform 4941"/>
          <p:cNvSpPr/>
          <p:nvPr/>
        </p:nvSpPr>
        <p:spPr>
          <a:xfrm rot="0" flipH="0" flipV="0">
            <a:off x="10153327" y="5424971"/>
            <a:ext cx="0" cy="107339"/>
          </a:xfrm>
          <a:custGeom>
            <a:pathLst>
              <a:path w="0" h="105195">
                <a:moveTo>
                  <a:pt x="0" y="1051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2" name="Freeform 4942"/>
          <p:cNvSpPr/>
          <p:nvPr/>
        </p:nvSpPr>
        <p:spPr>
          <a:xfrm rot="0" flipH="0" flipV="0">
            <a:off x="10130585" y="566328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3" name="Freeform 4943"/>
          <p:cNvSpPr/>
          <p:nvPr/>
        </p:nvSpPr>
        <p:spPr>
          <a:xfrm rot="0" flipH="0" flipV="0">
            <a:off x="10130585" y="542497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4" name="Freeform 4944"/>
          <p:cNvSpPr/>
          <p:nvPr/>
        </p:nvSpPr>
        <p:spPr>
          <a:xfrm rot="0" flipH="0" flipV="0">
            <a:off x="10112390" y="5511840"/>
            <a:ext cx="81874" cy="109179"/>
          </a:xfrm>
          <a:custGeom>
            <a:pathLst>
              <a:path w="81874" h="109179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9"/>
                  <a:pt x="0" y="109179"/>
                  <a:pt x="0" y="54590"/>
                </a:cubicBezTo>
                <a:close/>
                <a:moveTo>
                  <a:pt x="-5925220" y="424176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5" name="Freeform 4945"/>
          <p:cNvSpPr/>
          <p:nvPr/>
        </p:nvSpPr>
        <p:spPr>
          <a:xfrm rot="0" flipH="0" flipV="0">
            <a:off x="10177522" y="5600548"/>
            <a:ext cx="0" cy="62737"/>
          </a:xfrm>
          <a:custGeom>
            <a:pathLst>
              <a:path w="0" h="61484">
                <a:moveTo>
                  <a:pt x="0" y="614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6" name="Freeform 4946"/>
          <p:cNvSpPr/>
          <p:nvPr/>
        </p:nvSpPr>
        <p:spPr>
          <a:xfrm rot="0" flipH="0" flipV="0">
            <a:off x="10177522" y="5424971"/>
            <a:ext cx="0" cy="107339"/>
          </a:xfrm>
          <a:custGeom>
            <a:pathLst>
              <a:path w="0" h="105195">
                <a:moveTo>
                  <a:pt x="0" y="1051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7" name="Freeform 4947"/>
          <p:cNvSpPr/>
          <p:nvPr/>
        </p:nvSpPr>
        <p:spPr>
          <a:xfrm rot="0" flipH="0" flipV="0">
            <a:off x="10154779" y="566328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8" name="Freeform 4948"/>
          <p:cNvSpPr/>
          <p:nvPr/>
        </p:nvSpPr>
        <p:spPr>
          <a:xfrm rot="0" flipH="0" flipV="0">
            <a:off x="10154779" y="542497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9" name="Freeform 4949"/>
          <p:cNvSpPr/>
          <p:nvPr/>
        </p:nvSpPr>
        <p:spPr>
          <a:xfrm rot="0" flipH="0" flipV="0">
            <a:off x="10136583" y="5511840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5949413" y="424176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0" name="Freeform 4950"/>
          <p:cNvSpPr/>
          <p:nvPr/>
        </p:nvSpPr>
        <p:spPr>
          <a:xfrm rot="0" flipH="0" flipV="0">
            <a:off x="10201444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1" name="Freeform 4951"/>
          <p:cNvSpPr/>
          <p:nvPr/>
        </p:nvSpPr>
        <p:spPr>
          <a:xfrm rot="0" flipH="0" flipV="0">
            <a:off x="10201444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2" name="Freeform 4952"/>
          <p:cNvSpPr/>
          <p:nvPr/>
        </p:nvSpPr>
        <p:spPr>
          <a:xfrm rot="0" flipH="0" flipV="0">
            <a:off x="10178701" y="560182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3" name="Freeform 4953"/>
          <p:cNvSpPr/>
          <p:nvPr/>
        </p:nvSpPr>
        <p:spPr>
          <a:xfrm rot="0" flipH="0" flipV="0">
            <a:off x="10178701" y="533717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4" name="Freeform 4954"/>
          <p:cNvSpPr/>
          <p:nvPr/>
        </p:nvSpPr>
        <p:spPr>
          <a:xfrm rot="0" flipH="0" flipV="0">
            <a:off x="10160506" y="5436802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5898298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5" name="Freeform 4955"/>
          <p:cNvSpPr/>
          <p:nvPr/>
        </p:nvSpPr>
        <p:spPr>
          <a:xfrm rot="0" flipH="0" flipV="0">
            <a:off x="10225094" y="5563028"/>
            <a:ext cx="0" cy="69749"/>
          </a:xfrm>
          <a:custGeom>
            <a:pathLst>
              <a:path w="0" h="68356">
                <a:moveTo>
                  <a:pt x="0" y="683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6" name="Freeform 4956"/>
          <p:cNvSpPr/>
          <p:nvPr/>
        </p:nvSpPr>
        <p:spPr>
          <a:xfrm rot="0" flipH="0" flipV="0">
            <a:off x="10225094" y="5380891"/>
            <a:ext cx="0" cy="113899"/>
          </a:xfrm>
          <a:custGeom>
            <a:pathLst>
              <a:path w="0" h="111624">
                <a:moveTo>
                  <a:pt x="0" y="11162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7" name="Freeform 4957"/>
          <p:cNvSpPr/>
          <p:nvPr/>
        </p:nvSpPr>
        <p:spPr>
          <a:xfrm rot="0" flipH="0" flipV="0">
            <a:off x="10202351" y="563277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8" name="Freeform 4958"/>
          <p:cNvSpPr/>
          <p:nvPr/>
        </p:nvSpPr>
        <p:spPr>
          <a:xfrm rot="0" flipH="0" flipV="0">
            <a:off x="10202351" y="538089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9" name="Freeform 4959"/>
          <p:cNvSpPr/>
          <p:nvPr/>
        </p:nvSpPr>
        <p:spPr>
          <a:xfrm rot="0" flipH="0" flipV="0">
            <a:off x="10184156" y="5474321"/>
            <a:ext cx="81874" cy="109179"/>
          </a:xfrm>
          <a:custGeom>
            <a:pathLst>
              <a:path w="81874" h="109179">
                <a:moveTo>
                  <a:pt x="0" y="54589"/>
                </a:moveTo>
                <a:cubicBezTo>
                  <a:pt x="0" y="0"/>
                  <a:pt x="81874" y="0"/>
                  <a:pt x="81874" y="54589"/>
                </a:cubicBezTo>
                <a:cubicBezTo>
                  <a:pt x="81874" y="109179"/>
                  <a:pt x="0" y="109179"/>
                  <a:pt x="0" y="54589"/>
                </a:cubicBezTo>
                <a:close/>
                <a:moveTo>
                  <a:pt x="-5959466" y="4279279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0" name="Freeform 4960"/>
          <p:cNvSpPr/>
          <p:nvPr/>
        </p:nvSpPr>
        <p:spPr>
          <a:xfrm rot="0" flipH="0" flipV="0">
            <a:off x="10248485" y="5600548"/>
            <a:ext cx="0" cy="62737"/>
          </a:xfrm>
          <a:custGeom>
            <a:pathLst>
              <a:path w="0" h="61484">
                <a:moveTo>
                  <a:pt x="0" y="614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1" name="Freeform 4961"/>
          <p:cNvSpPr/>
          <p:nvPr/>
        </p:nvSpPr>
        <p:spPr>
          <a:xfrm rot="0" flipH="0" flipV="0">
            <a:off x="10248485" y="5424971"/>
            <a:ext cx="0" cy="107339"/>
          </a:xfrm>
          <a:custGeom>
            <a:pathLst>
              <a:path w="0" h="105195">
                <a:moveTo>
                  <a:pt x="0" y="1051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2" name="Freeform 4962"/>
          <p:cNvSpPr/>
          <p:nvPr/>
        </p:nvSpPr>
        <p:spPr>
          <a:xfrm rot="0" flipH="0" flipV="0">
            <a:off x="10225742" y="566328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3" name="Freeform 4963"/>
          <p:cNvSpPr/>
          <p:nvPr/>
        </p:nvSpPr>
        <p:spPr>
          <a:xfrm rot="0" flipH="0" flipV="0">
            <a:off x="10225742" y="542497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4" name="Freeform 4964"/>
          <p:cNvSpPr/>
          <p:nvPr/>
        </p:nvSpPr>
        <p:spPr>
          <a:xfrm rot="0" flipH="0" flipV="0">
            <a:off x="10207533" y="5511840"/>
            <a:ext cx="81888" cy="109179"/>
          </a:xfrm>
          <a:custGeom>
            <a:pathLst>
              <a:path w="81888" h="109179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9"/>
                  <a:pt x="0" y="109179"/>
                  <a:pt x="0" y="54590"/>
                </a:cubicBezTo>
                <a:close/>
                <a:moveTo>
                  <a:pt x="-6020363" y="424176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5" name="Freeform 4965"/>
          <p:cNvSpPr/>
          <p:nvPr/>
        </p:nvSpPr>
        <p:spPr>
          <a:xfrm rot="0" flipH="0" flipV="0">
            <a:off x="10271604" y="5600548"/>
            <a:ext cx="0" cy="62737"/>
          </a:xfrm>
          <a:custGeom>
            <a:pathLst>
              <a:path w="0" h="61484">
                <a:moveTo>
                  <a:pt x="0" y="614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6" name="Freeform 4966"/>
          <p:cNvSpPr/>
          <p:nvPr/>
        </p:nvSpPr>
        <p:spPr>
          <a:xfrm rot="0" flipH="0" flipV="0">
            <a:off x="10271604" y="5424971"/>
            <a:ext cx="0" cy="107339"/>
          </a:xfrm>
          <a:custGeom>
            <a:pathLst>
              <a:path w="0" h="105195">
                <a:moveTo>
                  <a:pt x="0" y="1051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7" name="Freeform 4967"/>
          <p:cNvSpPr/>
          <p:nvPr/>
        </p:nvSpPr>
        <p:spPr>
          <a:xfrm rot="0" flipH="0" flipV="0">
            <a:off x="10248861" y="566328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8" name="Freeform 4968"/>
          <p:cNvSpPr/>
          <p:nvPr/>
        </p:nvSpPr>
        <p:spPr>
          <a:xfrm rot="0" flipH="0" flipV="0">
            <a:off x="10248861" y="542497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9" name="Freeform 4969"/>
          <p:cNvSpPr/>
          <p:nvPr/>
        </p:nvSpPr>
        <p:spPr>
          <a:xfrm rot="0" flipH="0" flipV="0">
            <a:off x="10230665" y="5511840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6043495" y="424176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0" name="Freeform 4970"/>
          <p:cNvSpPr/>
          <p:nvPr/>
        </p:nvSpPr>
        <p:spPr>
          <a:xfrm rot="0" flipH="0" flipV="0">
            <a:off x="10294489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1" name="Freeform 4971"/>
          <p:cNvSpPr/>
          <p:nvPr/>
        </p:nvSpPr>
        <p:spPr>
          <a:xfrm rot="0" flipH="0" flipV="0">
            <a:off x="10294489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2" name="Freeform 4972"/>
          <p:cNvSpPr/>
          <p:nvPr/>
        </p:nvSpPr>
        <p:spPr>
          <a:xfrm rot="0" flipH="0" flipV="0">
            <a:off x="10271733" y="577776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3" name="Freeform 4973"/>
          <p:cNvSpPr/>
          <p:nvPr/>
        </p:nvSpPr>
        <p:spPr>
          <a:xfrm rot="0" flipH="0" flipV="0">
            <a:off x="10271733" y="560701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4" name="Freeform 4974"/>
          <p:cNvSpPr/>
          <p:nvPr/>
        </p:nvSpPr>
        <p:spPr>
          <a:xfrm rot="0" flipH="0" flipV="0">
            <a:off x="10253537" y="5661917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6216444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5" name="Freeform 4975"/>
          <p:cNvSpPr/>
          <p:nvPr/>
        </p:nvSpPr>
        <p:spPr>
          <a:xfrm rot="0" flipH="0" flipV="0">
            <a:off x="10317115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6" name="Freeform 4976"/>
          <p:cNvSpPr/>
          <p:nvPr/>
        </p:nvSpPr>
        <p:spPr>
          <a:xfrm rot="0" flipH="0" flipV="0">
            <a:off x="10317115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7" name="Freeform 4977"/>
          <p:cNvSpPr/>
          <p:nvPr/>
        </p:nvSpPr>
        <p:spPr>
          <a:xfrm rot="0" flipH="0" flipV="0">
            <a:off x="10294360" y="580249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8" name="Freeform 4978"/>
          <p:cNvSpPr/>
          <p:nvPr/>
        </p:nvSpPr>
        <p:spPr>
          <a:xfrm rot="0" flipH="0" flipV="0">
            <a:off x="10294360" y="565505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9" name="Freeform 4979"/>
          <p:cNvSpPr/>
          <p:nvPr/>
        </p:nvSpPr>
        <p:spPr>
          <a:xfrm rot="0" flipH="0" flipV="0">
            <a:off x="10276164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6276589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0" name="Freeform 4980"/>
          <p:cNvSpPr/>
          <p:nvPr/>
        </p:nvSpPr>
        <p:spPr>
          <a:xfrm rot="0" flipH="0" flipV="0">
            <a:off x="10339495" y="5600548"/>
            <a:ext cx="0" cy="62737"/>
          </a:xfrm>
          <a:custGeom>
            <a:pathLst>
              <a:path w="0" h="61484">
                <a:moveTo>
                  <a:pt x="0" y="614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1" name="Freeform 4981"/>
          <p:cNvSpPr/>
          <p:nvPr/>
        </p:nvSpPr>
        <p:spPr>
          <a:xfrm rot="0" flipH="0" flipV="0">
            <a:off x="10339495" y="5424971"/>
            <a:ext cx="0" cy="107339"/>
          </a:xfrm>
          <a:custGeom>
            <a:pathLst>
              <a:path w="0" h="105195">
                <a:moveTo>
                  <a:pt x="0" y="1051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2" name="Freeform 4982"/>
          <p:cNvSpPr/>
          <p:nvPr/>
        </p:nvSpPr>
        <p:spPr>
          <a:xfrm rot="0" flipH="0" flipV="0">
            <a:off x="10316753" y="5663284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3" name="Freeform 4983"/>
          <p:cNvSpPr/>
          <p:nvPr/>
        </p:nvSpPr>
        <p:spPr>
          <a:xfrm rot="0" flipH="0" flipV="0">
            <a:off x="10316753" y="5424971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4" name="Freeform 4984"/>
          <p:cNvSpPr/>
          <p:nvPr/>
        </p:nvSpPr>
        <p:spPr>
          <a:xfrm rot="0" flipH="0" flipV="0">
            <a:off x="10298556" y="5511840"/>
            <a:ext cx="81875" cy="109179"/>
          </a:xfrm>
          <a:custGeom>
            <a:pathLst>
              <a:path w="81875" h="109179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9"/>
                  <a:pt x="0" y="109179"/>
                  <a:pt x="0" y="54590"/>
                </a:cubicBezTo>
                <a:close/>
                <a:moveTo>
                  <a:pt x="-6111386" y="424176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5" name="Freeform 4985"/>
          <p:cNvSpPr/>
          <p:nvPr/>
        </p:nvSpPr>
        <p:spPr>
          <a:xfrm rot="0" flipH="0" flipV="0">
            <a:off x="10361642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6" name="Freeform 4986"/>
          <p:cNvSpPr/>
          <p:nvPr/>
        </p:nvSpPr>
        <p:spPr>
          <a:xfrm rot="0" flipH="0" flipV="0">
            <a:off x="10361642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7" name="Freeform 4987"/>
          <p:cNvSpPr/>
          <p:nvPr/>
        </p:nvSpPr>
        <p:spPr>
          <a:xfrm rot="0" flipH="0" flipV="0">
            <a:off x="10338899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8" name="Freeform 4988"/>
          <p:cNvSpPr/>
          <p:nvPr/>
        </p:nvSpPr>
        <p:spPr>
          <a:xfrm rot="0" flipH="0" flipV="0">
            <a:off x="10338899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9" name="Freeform 4989"/>
          <p:cNvSpPr/>
          <p:nvPr/>
        </p:nvSpPr>
        <p:spPr>
          <a:xfrm rot="0" flipH="0" flipV="0">
            <a:off x="10320704" y="5661917"/>
            <a:ext cx="81874" cy="109179"/>
          </a:xfrm>
          <a:custGeom>
            <a:pathLst>
              <a:path w="81874" h="109179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9"/>
                  <a:pt x="0" y="109179"/>
                  <a:pt x="0" y="54590"/>
                </a:cubicBezTo>
                <a:close/>
                <a:moveTo>
                  <a:pt x="-6283611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0" name="Freeform 4990"/>
          <p:cNvSpPr/>
          <p:nvPr/>
        </p:nvSpPr>
        <p:spPr>
          <a:xfrm rot="0" flipH="0" flipV="0">
            <a:off x="10383556" y="5675586"/>
            <a:ext cx="0" cy="46911"/>
          </a:xfrm>
          <a:custGeom>
            <a:pathLst>
              <a:path w="0" h="45974">
                <a:moveTo>
                  <a:pt x="0" y="459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1" name="Freeform 4991"/>
          <p:cNvSpPr/>
          <p:nvPr/>
        </p:nvSpPr>
        <p:spPr>
          <a:xfrm rot="0" flipH="0" flipV="0">
            <a:off x="10383556" y="5514560"/>
            <a:ext cx="0" cy="92789"/>
          </a:xfrm>
          <a:custGeom>
            <a:pathLst>
              <a:path w="0" h="90936">
                <a:moveTo>
                  <a:pt x="0" y="909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2" name="Freeform 4992"/>
          <p:cNvSpPr/>
          <p:nvPr/>
        </p:nvSpPr>
        <p:spPr>
          <a:xfrm rot="0" flipH="0" flipV="0">
            <a:off x="10360813" y="572249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3" name="Freeform 4993"/>
          <p:cNvSpPr/>
          <p:nvPr/>
        </p:nvSpPr>
        <p:spPr>
          <a:xfrm rot="0" flipH="0" flipV="0">
            <a:off x="10360813" y="551456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4" name="Freeform 4994"/>
          <p:cNvSpPr/>
          <p:nvPr/>
        </p:nvSpPr>
        <p:spPr>
          <a:xfrm rot="0" flipH="0" flipV="0">
            <a:off x="10342616" y="5586879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6230485" y="4166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5" name="Freeform 4995"/>
          <p:cNvSpPr/>
          <p:nvPr/>
        </p:nvSpPr>
        <p:spPr>
          <a:xfrm rot="0" flipH="0" flipV="0">
            <a:off x="10405249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6" name="Freeform 4996"/>
          <p:cNvSpPr/>
          <p:nvPr/>
        </p:nvSpPr>
        <p:spPr>
          <a:xfrm rot="0" flipH="0" flipV="0">
            <a:off x="10382506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7" name="Freeform 4997"/>
          <p:cNvSpPr/>
          <p:nvPr/>
        </p:nvSpPr>
        <p:spPr>
          <a:xfrm rot="0" flipH="0" flipV="0">
            <a:off x="10364311" y="5736956"/>
            <a:ext cx="81874" cy="109178"/>
          </a:xfrm>
          <a:custGeom>
            <a:pathLst>
              <a:path w="81874" h="109178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8"/>
                  <a:pt x="0" y="109178"/>
                  <a:pt x="0" y="54590"/>
                </a:cubicBezTo>
                <a:close/>
                <a:moveTo>
                  <a:pt x="-6402257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8" name="Freeform 4998"/>
          <p:cNvSpPr/>
          <p:nvPr/>
        </p:nvSpPr>
        <p:spPr>
          <a:xfrm rot="0" flipH="0" flipV="0">
            <a:off x="10426722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9" name="Freeform 4999"/>
          <p:cNvSpPr/>
          <p:nvPr/>
        </p:nvSpPr>
        <p:spPr>
          <a:xfrm rot="0" flipH="0" flipV="0">
            <a:off x="10426722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0" name="Freeform 5000"/>
          <p:cNvSpPr/>
          <p:nvPr/>
        </p:nvSpPr>
        <p:spPr>
          <a:xfrm rot="0" flipH="0" flipV="0">
            <a:off x="10403966" y="575081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1" name="Freeform 5001"/>
          <p:cNvSpPr/>
          <p:nvPr/>
        </p:nvSpPr>
        <p:spPr>
          <a:xfrm rot="0" flipH="0" flipV="0">
            <a:off x="10403966" y="5560323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2" name="Freeform 5002"/>
          <p:cNvSpPr/>
          <p:nvPr/>
        </p:nvSpPr>
        <p:spPr>
          <a:xfrm rot="0" flipH="0" flipV="0">
            <a:off x="10385770" y="5624399"/>
            <a:ext cx="81888" cy="109178"/>
          </a:xfrm>
          <a:custGeom>
            <a:pathLst>
              <a:path w="81888" h="109178">
                <a:moveTo>
                  <a:pt x="0" y="54588"/>
                </a:moveTo>
                <a:cubicBezTo>
                  <a:pt x="0" y="0"/>
                  <a:pt x="81888" y="0"/>
                  <a:pt x="81888" y="54588"/>
                </a:cubicBezTo>
                <a:cubicBezTo>
                  <a:pt x="81888" y="109178"/>
                  <a:pt x="0" y="109178"/>
                  <a:pt x="0" y="54588"/>
                </a:cubicBezTo>
                <a:close/>
                <a:moveTo>
                  <a:pt x="-6311157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3" name="Freeform 5003"/>
          <p:cNvSpPr/>
          <p:nvPr/>
        </p:nvSpPr>
        <p:spPr>
          <a:xfrm rot="0" flipH="0" flipV="0">
            <a:off x="10447962" y="5675586"/>
            <a:ext cx="0" cy="46911"/>
          </a:xfrm>
          <a:custGeom>
            <a:pathLst>
              <a:path w="0" h="45974">
                <a:moveTo>
                  <a:pt x="0" y="459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4" name="Freeform 5004"/>
          <p:cNvSpPr/>
          <p:nvPr/>
        </p:nvSpPr>
        <p:spPr>
          <a:xfrm rot="0" flipH="0" flipV="0">
            <a:off x="10447962" y="5514560"/>
            <a:ext cx="0" cy="92789"/>
          </a:xfrm>
          <a:custGeom>
            <a:pathLst>
              <a:path w="0" h="90936">
                <a:moveTo>
                  <a:pt x="0" y="909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5" name="Freeform 5005"/>
          <p:cNvSpPr/>
          <p:nvPr/>
        </p:nvSpPr>
        <p:spPr>
          <a:xfrm rot="0" flipH="0" flipV="0">
            <a:off x="10425219" y="572249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6" name="Freeform 5006"/>
          <p:cNvSpPr/>
          <p:nvPr/>
        </p:nvSpPr>
        <p:spPr>
          <a:xfrm rot="0" flipH="0" flipV="0">
            <a:off x="10425219" y="551456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7" name="Freeform 5007"/>
          <p:cNvSpPr/>
          <p:nvPr/>
        </p:nvSpPr>
        <p:spPr>
          <a:xfrm rot="0" flipH="0" flipV="0">
            <a:off x="10407023" y="5586879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6294892" y="4166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8" name="Freeform 5008"/>
          <p:cNvSpPr/>
          <p:nvPr/>
        </p:nvSpPr>
        <p:spPr>
          <a:xfrm rot="0" flipH="0" flipV="0">
            <a:off x="10469007" y="5638066"/>
            <a:ext cx="0" cy="55175"/>
          </a:xfrm>
          <a:custGeom>
            <a:pathLst>
              <a:path w="0" h="54073">
                <a:moveTo>
                  <a:pt x="0" y="5407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9" name="Freeform 5009"/>
          <p:cNvSpPr/>
          <p:nvPr/>
        </p:nvSpPr>
        <p:spPr>
          <a:xfrm rot="0" flipH="0" flipV="0">
            <a:off x="10469007" y="5469493"/>
            <a:ext cx="0" cy="100336"/>
          </a:xfrm>
          <a:custGeom>
            <a:pathLst>
              <a:path w="0" h="98332">
                <a:moveTo>
                  <a:pt x="0" y="9833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0" name="Freeform 5010"/>
          <p:cNvSpPr/>
          <p:nvPr/>
        </p:nvSpPr>
        <p:spPr>
          <a:xfrm rot="0" flipH="0" flipV="0">
            <a:off x="10446251" y="569324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1" name="Freeform 5011"/>
          <p:cNvSpPr/>
          <p:nvPr/>
        </p:nvSpPr>
        <p:spPr>
          <a:xfrm rot="0" flipH="0" flipV="0">
            <a:off x="10446251" y="5469493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2" name="Freeform 5012"/>
          <p:cNvSpPr/>
          <p:nvPr/>
        </p:nvSpPr>
        <p:spPr>
          <a:xfrm rot="0" flipH="0" flipV="0">
            <a:off x="10428056" y="5549359"/>
            <a:ext cx="81887" cy="109179"/>
          </a:xfrm>
          <a:custGeom>
            <a:pathLst>
              <a:path w="81887" h="109179">
                <a:moveTo>
                  <a:pt x="0" y="54589"/>
                </a:moveTo>
                <a:cubicBezTo>
                  <a:pt x="0" y="0"/>
                  <a:pt x="81887" y="0"/>
                  <a:pt x="81887" y="54589"/>
                </a:cubicBezTo>
                <a:cubicBezTo>
                  <a:pt x="81887" y="109179"/>
                  <a:pt x="0" y="109179"/>
                  <a:pt x="0" y="54589"/>
                </a:cubicBezTo>
                <a:close/>
                <a:moveTo>
                  <a:pt x="-6278404" y="420424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3" name="Freeform 5013"/>
          <p:cNvSpPr/>
          <p:nvPr/>
        </p:nvSpPr>
        <p:spPr>
          <a:xfrm rot="0" flipH="0" flipV="0">
            <a:off x="10489832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4" name="Freeform 5014"/>
          <p:cNvSpPr/>
          <p:nvPr/>
        </p:nvSpPr>
        <p:spPr>
          <a:xfrm rot="0" flipH="0" flipV="0">
            <a:off x="10489832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5" name="Freeform 5015"/>
          <p:cNvSpPr/>
          <p:nvPr/>
        </p:nvSpPr>
        <p:spPr>
          <a:xfrm rot="0" flipH="0" flipV="0">
            <a:off x="10467076" y="575081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6" name="Freeform 5016"/>
          <p:cNvSpPr/>
          <p:nvPr/>
        </p:nvSpPr>
        <p:spPr>
          <a:xfrm rot="0" flipH="0" flipV="0">
            <a:off x="10467076" y="5560323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7" name="Freeform 5017"/>
          <p:cNvSpPr/>
          <p:nvPr/>
        </p:nvSpPr>
        <p:spPr>
          <a:xfrm rot="0" flipH="0" flipV="0">
            <a:off x="10448880" y="5624399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6374267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8" name="Freeform 5018"/>
          <p:cNvSpPr/>
          <p:nvPr/>
        </p:nvSpPr>
        <p:spPr>
          <a:xfrm rot="0" flipH="0" flipV="0">
            <a:off x="10510449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9" name="Freeform 5019"/>
          <p:cNvSpPr/>
          <p:nvPr/>
        </p:nvSpPr>
        <p:spPr>
          <a:xfrm rot="0" flipH="0" flipV="0">
            <a:off x="10510449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0" name="Freeform 5020"/>
          <p:cNvSpPr/>
          <p:nvPr/>
        </p:nvSpPr>
        <p:spPr>
          <a:xfrm rot="0" flipH="0" flipV="0">
            <a:off x="10487706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1" name="Freeform 5021"/>
          <p:cNvSpPr/>
          <p:nvPr/>
        </p:nvSpPr>
        <p:spPr>
          <a:xfrm rot="0" flipH="0" flipV="0">
            <a:off x="10487706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2" name="Freeform 5022"/>
          <p:cNvSpPr/>
          <p:nvPr/>
        </p:nvSpPr>
        <p:spPr>
          <a:xfrm rot="0" flipH="0" flipV="0">
            <a:off x="10469498" y="5661917"/>
            <a:ext cx="81888" cy="109179"/>
          </a:xfrm>
          <a:custGeom>
            <a:pathLst>
              <a:path w="81888" h="109179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9"/>
                  <a:pt x="0" y="109179"/>
                  <a:pt x="0" y="54590"/>
                </a:cubicBezTo>
                <a:close/>
                <a:moveTo>
                  <a:pt x="-6432405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3" name="Freeform 5023"/>
          <p:cNvSpPr/>
          <p:nvPr/>
        </p:nvSpPr>
        <p:spPr>
          <a:xfrm rot="0" flipH="0" flipV="0">
            <a:off x="10530872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4" name="Freeform 5024"/>
          <p:cNvSpPr/>
          <p:nvPr/>
        </p:nvSpPr>
        <p:spPr>
          <a:xfrm rot="0" flipH="0" flipV="0">
            <a:off x="10508117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5" name="Freeform 5025"/>
          <p:cNvSpPr/>
          <p:nvPr/>
        </p:nvSpPr>
        <p:spPr>
          <a:xfrm rot="0" flipH="0" flipV="0">
            <a:off x="10489921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6527867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6" name="Freeform 5026"/>
          <p:cNvSpPr/>
          <p:nvPr/>
        </p:nvSpPr>
        <p:spPr>
          <a:xfrm rot="0" flipH="0" flipV="0">
            <a:off x="10551088" y="5675586"/>
            <a:ext cx="0" cy="46911"/>
          </a:xfrm>
          <a:custGeom>
            <a:pathLst>
              <a:path w="0" h="45974">
                <a:moveTo>
                  <a:pt x="0" y="459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7" name="Freeform 5027"/>
          <p:cNvSpPr/>
          <p:nvPr/>
        </p:nvSpPr>
        <p:spPr>
          <a:xfrm rot="0" flipH="0" flipV="0">
            <a:off x="10551088" y="5514560"/>
            <a:ext cx="0" cy="92789"/>
          </a:xfrm>
          <a:custGeom>
            <a:pathLst>
              <a:path w="0" h="90936">
                <a:moveTo>
                  <a:pt x="0" y="909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8" name="Freeform 5028"/>
          <p:cNvSpPr/>
          <p:nvPr/>
        </p:nvSpPr>
        <p:spPr>
          <a:xfrm rot="0" flipH="0" flipV="0">
            <a:off x="10528346" y="572249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9" name="Freeform 5029"/>
          <p:cNvSpPr/>
          <p:nvPr/>
        </p:nvSpPr>
        <p:spPr>
          <a:xfrm rot="0" flipH="0" flipV="0">
            <a:off x="10528346" y="551456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0" name="Freeform 5030"/>
          <p:cNvSpPr/>
          <p:nvPr/>
        </p:nvSpPr>
        <p:spPr>
          <a:xfrm rot="0" flipH="0" flipV="0">
            <a:off x="10510150" y="5586879"/>
            <a:ext cx="81874" cy="109178"/>
          </a:xfrm>
          <a:custGeom>
            <a:pathLst>
              <a:path w="81874" h="109178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8"/>
                  <a:pt x="0" y="109178"/>
                  <a:pt x="0" y="54590"/>
                </a:cubicBezTo>
                <a:close/>
                <a:moveTo>
                  <a:pt x="-6398019" y="4166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1" name="Freeform 5031"/>
          <p:cNvSpPr/>
          <p:nvPr/>
        </p:nvSpPr>
        <p:spPr>
          <a:xfrm rot="0" flipH="0" flipV="0">
            <a:off x="10571123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2" name="Freeform 5032"/>
          <p:cNvSpPr/>
          <p:nvPr/>
        </p:nvSpPr>
        <p:spPr>
          <a:xfrm rot="0" flipH="0" flipV="0">
            <a:off x="10571123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3" name="Freeform 5033"/>
          <p:cNvSpPr/>
          <p:nvPr/>
        </p:nvSpPr>
        <p:spPr>
          <a:xfrm rot="0" flipH="0" flipV="0">
            <a:off x="10548367" y="577776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4" name="Freeform 5034"/>
          <p:cNvSpPr/>
          <p:nvPr/>
        </p:nvSpPr>
        <p:spPr>
          <a:xfrm rot="0" flipH="0" flipV="0">
            <a:off x="10548367" y="560701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5" name="Freeform 5035"/>
          <p:cNvSpPr/>
          <p:nvPr/>
        </p:nvSpPr>
        <p:spPr>
          <a:xfrm rot="0" flipH="0" flipV="0">
            <a:off x="10530171" y="5661917"/>
            <a:ext cx="81888" cy="109179"/>
          </a:xfrm>
          <a:custGeom>
            <a:pathLst>
              <a:path w="81888" h="109179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9"/>
                  <a:pt x="0" y="109179"/>
                  <a:pt x="0" y="54590"/>
                </a:cubicBezTo>
                <a:close/>
                <a:moveTo>
                  <a:pt x="-6493078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6" name="Freeform 5036"/>
          <p:cNvSpPr/>
          <p:nvPr/>
        </p:nvSpPr>
        <p:spPr>
          <a:xfrm rot="0" flipH="0" flipV="0">
            <a:off x="10590963" y="5675586"/>
            <a:ext cx="0" cy="46911"/>
          </a:xfrm>
          <a:custGeom>
            <a:pathLst>
              <a:path w="0" h="45974">
                <a:moveTo>
                  <a:pt x="0" y="459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7" name="Freeform 5037"/>
          <p:cNvSpPr/>
          <p:nvPr/>
        </p:nvSpPr>
        <p:spPr>
          <a:xfrm rot="0" flipH="0" flipV="0">
            <a:off x="10590963" y="5514560"/>
            <a:ext cx="0" cy="92789"/>
          </a:xfrm>
          <a:custGeom>
            <a:pathLst>
              <a:path w="0" h="90936">
                <a:moveTo>
                  <a:pt x="0" y="909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8" name="Freeform 5038"/>
          <p:cNvSpPr/>
          <p:nvPr/>
        </p:nvSpPr>
        <p:spPr>
          <a:xfrm rot="0" flipH="0" flipV="0">
            <a:off x="10568207" y="572249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9" name="Freeform 5039"/>
          <p:cNvSpPr/>
          <p:nvPr/>
        </p:nvSpPr>
        <p:spPr>
          <a:xfrm rot="0" flipH="0" flipV="0">
            <a:off x="10568207" y="551456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0" name="Freeform 5040"/>
          <p:cNvSpPr/>
          <p:nvPr/>
        </p:nvSpPr>
        <p:spPr>
          <a:xfrm rot="0" flipH="0" flipV="0">
            <a:off x="10550011" y="5586879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6437880" y="4166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1" name="Freeform 5041"/>
          <p:cNvSpPr/>
          <p:nvPr/>
        </p:nvSpPr>
        <p:spPr>
          <a:xfrm rot="0" flipH="0" flipV="0">
            <a:off x="10610609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2" name="Freeform 5042"/>
          <p:cNvSpPr/>
          <p:nvPr/>
        </p:nvSpPr>
        <p:spPr>
          <a:xfrm rot="0" flipH="0" flipV="0">
            <a:off x="10610609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3" name="Freeform 5043"/>
          <p:cNvSpPr/>
          <p:nvPr/>
        </p:nvSpPr>
        <p:spPr>
          <a:xfrm rot="0" flipH="0" flipV="0">
            <a:off x="10587866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4" name="Freeform 5044"/>
          <p:cNvSpPr/>
          <p:nvPr/>
        </p:nvSpPr>
        <p:spPr>
          <a:xfrm rot="0" flipH="0" flipV="0">
            <a:off x="10587866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5" name="Freeform 5045"/>
          <p:cNvSpPr/>
          <p:nvPr/>
        </p:nvSpPr>
        <p:spPr>
          <a:xfrm rot="0" flipH="0" flipV="0">
            <a:off x="10569670" y="5661917"/>
            <a:ext cx="81874" cy="109179"/>
          </a:xfrm>
          <a:custGeom>
            <a:pathLst>
              <a:path w="81874" h="109179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9"/>
                  <a:pt x="0" y="109179"/>
                  <a:pt x="0" y="54590"/>
                </a:cubicBezTo>
                <a:close/>
                <a:moveTo>
                  <a:pt x="-6532577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6" name="Freeform 5046"/>
          <p:cNvSpPr/>
          <p:nvPr/>
        </p:nvSpPr>
        <p:spPr>
          <a:xfrm rot="0" flipH="0" flipV="0">
            <a:off x="10630073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7" name="Freeform 5047"/>
          <p:cNvSpPr/>
          <p:nvPr/>
        </p:nvSpPr>
        <p:spPr>
          <a:xfrm rot="0" flipH="0" flipV="0">
            <a:off x="10630073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8" name="Freeform 5048"/>
          <p:cNvSpPr/>
          <p:nvPr/>
        </p:nvSpPr>
        <p:spPr>
          <a:xfrm rot="0" flipH="0" flipV="0">
            <a:off x="10607330" y="5750811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9" name="Freeform 5049"/>
          <p:cNvSpPr/>
          <p:nvPr/>
        </p:nvSpPr>
        <p:spPr>
          <a:xfrm rot="0" flipH="0" flipV="0">
            <a:off x="10607330" y="5560323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0" name="Freeform 5050"/>
          <p:cNvSpPr/>
          <p:nvPr/>
        </p:nvSpPr>
        <p:spPr>
          <a:xfrm rot="0" flipH="0" flipV="0">
            <a:off x="10589135" y="5624399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6514522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1" name="Freeform 5051"/>
          <p:cNvSpPr/>
          <p:nvPr/>
        </p:nvSpPr>
        <p:spPr>
          <a:xfrm rot="0" flipH="0" flipV="0">
            <a:off x="10649369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2" name="Freeform 5052"/>
          <p:cNvSpPr/>
          <p:nvPr/>
        </p:nvSpPr>
        <p:spPr>
          <a:xfrm rot="0" flipH="0" flipV="0">
            <a:off x="10649369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3" name="Freeform 5053"/>
          <p:cNvSpPr/>
          <p:nvPr/>
        </p:nvSpPr>
        <p:spPr>
          <a:xfrm rot="0" flipH="0" flipV="0">
            <a:off x="10626626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4" name="Freeform 5054"/>
          <p:cNvSpPr/>
          <p:nvPr/>
        </p:nvSpPr>
        <p:spPr>
          <a:xfrm rot="0" flipH="0" flipV="0">
            <a:off x="10626626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5" name="Freeform 5055"/>
          <p:cNvSpPr/>
          <p:nvPr/>
        </p:nvSpPr>
        <p:spPr>
          <a:xfrm rot="0" flipH="0" flipV="0">
            <a:off x="10608430" y="5661917"/>
            <a:ext cx="81874" cy="109179"/>
          </a:xfrm>
          <a:custGeom>
            <a:pathLst>
              <a:path w="81874" h="109179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9"/>
                  <a:pt x="0" y="109179"/>
                  <a:pt x="0" y="54590"/>
                </a:cubicBezTo>
                <a:close/>
                <a:moveTo>
                  <a:pt x="-6571337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6" name="Freeform 5056"/>
          <p:cNvSpPr/>
          <p:nvPr/>
        </p:nvSpPr>
        <p:spPr>
          <a:xfrm rot="0" flipH="0" flipV="0">
            <a:off x="10668483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7" name="Freeform 5057"/>
          <p:cNvSpPr/>
          <p:nvPr/>
        </p:nvSpPr>
        <p:spPr>
          <a:xfrm rot="0" flipH="0" flipV="0">
            <a:off x="10668483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8" name="Freeform 5058"/>
          <p:cNvSpPr/>
          <p:nvPr/>
        </p:nvSpPr>
        <p:spPr>
          <a:xfrm rot="0" flipH="0" flipV="0">
            <a:off x="10645740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9" name="Freeform 5059"/>
          <p:cNvSpPr/>
          <p:nvPr/>
        </p:nvSpPr>
        <p:spPr>
          <a:xfrm rot="0" flipH="0" flipV="0">
            <a:off x="10645740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0" name="Freeform 5060"/>
          <p:cNvSpPr/>
          <p:nvPr/>
        </p:nvSpPr>
        <p:spPr>
          <a:xfrm rot="0" flipH="0" flipV="0">
            <a:off x="10627545" y="5661917"/>
            <a:ext cx="81874" cy="109179"/>
          </a:xfrm>
          <a:custGeom>
            <a:pathLst>
              <a:path w="81874" h="109179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9"/>
                  <a:pt x="0" y="109179"/>
                  <a:pt x="0" y="54590"/>
                </a:cubicBezTo>
                <a:close/>
                <a:moveTo>
                  <a:pt x="-6590452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1" name="Freeform 5061"/>
          <p:cNvSpPr/>
          <p:nvPr/>
        </p:nvSpPr>
        <p:spPr>
          <a:xfrm rot="0" flipH="0" flipV="0">
            <a:off x="10706194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2" name="Freeform 5062"/>
          <p:cNvSpPr/>
          <p:nvPr/>
        </p:nvSpPr>
        <p:spPr>
          <a:xfrm rot="0" flipH="0" flipV="0">
            <a:off x="10706194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3" name="Freeform 5063"/>
          <p:cNvSpPr/>
          <p:nvPr/>
        </p:nvSpPr>
        <p:spPr>
          <a:xfrm rot="0" flipH="0" flipV="0">
            <a:off x="10683451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4" name="Freeform 5064"/>
          <p:cNvSpPr/>
          <p:nvPr/>
        </p:nvSpPr>
        <p:spPr>
          <a:xfrm rot="0" flipH="0" flipV="0">
            <a:off x="10683451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5" name="Freeform 5065"/>
          <p:cNvSpPr/>
          <p:nvPr/>
        </p:nvSpPr>
        <p:spPr>
          <a:xfrm rot="0" flipH="0" flipV="0">
            <a:off x="10665255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6665680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6" name="Freeform 5066"/>
          <p:cNvSpPr/>
          <p:nvPr/>
        </p:nvSpPr>
        <p:spPr>
          <a:xfrm rot="0" flipH="0" flipV="0">
            <a:off x="10724803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7" name="Freeform 5067"/>
          <p:cNvSpPr/>
          <p:nvPr/>
        </p:nvSpPr>
        <p:spPr>
          <a:xfrm rot="0" flipH="0" flipV="0">
            <a:off x="10724803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8" name="Freeform 5068"/>
          <p:cNvSpPr/>
          <p:nvPr/>
        </p:nvSpPr>
        <p:spPr>
          <a:xfrm rot="0" flipH="0" flipV="0">
            <a:off x="10702060" y="5802494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9" name="Freeform 5069"/>
          <p:cNvSpPr/>
          <p:nvPr/>
        </p:nvSpPr>
        <p:spPr>
          <a:xfrm rot="0" flipH="0" flipV="0">
            <a:off x="10702060" y="5655055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0" name="Freeform 5070"/>
          <p:cNvSpPr/>
          <p:nvPr/>
        </p:nvSpPr>
        <p:spPr>
          <a:xfrm rot="0" flipH="0" flipV="0">
            <a:off x="10683864" y="5699437"/>
            <a:ext cx="81874" cy="109178"/>
          </a:xfrm>
          <a:custGeom>
            <a:pathLst>
              <a:path w="81874" h="109178">
                <a:moveTo>
                  <a:pt x="0" y="54588"/>
                </a:moveTo>
                <a:cubicBezTo>
                  <a:pt x="0" y="0"/>
                  <a:pt x="81874" y="0"/>
                  <a:pt x="81874" y="54588"/>
                </a:cubicBezTo>
                <a:cubicBezTo>
                  <a:pt x="81874" y="109178"/>
                  <a:pt x="0" y="109178"/>
                  <a:pt x="0" y="54588"/>
                </a:cubicBezTo>
                <a:close/>
                <a:moveTo>
                  <a:pt x="-6684289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1" name="Freeform 5071"/>
          <p:cNvSpPr/>
          <p:nvPr/>
        </p:nvSpPr>
        <p:spPr>
          <a:xfrm rot="0" flipH="0" flipV="0">
            <a:off x="10743243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2" name="Freeform 5072"/>
          <p:cNvSpPr/>
          <p:nvPr/>
        </p:nvSpPr>
        <p:spPr>
          <a:xfrm rot="0" flipH="0" flipV="0">
            <a:off x="10720500" y="5705269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3" name="Freeform 5073"/>
          <p:cNvSpPr/>
          <p:nvPr/>
        </p:nvSpPr>
        <p:spPr>
          <a:xfrm rot="0" flipH="0" flipV="0">
            <a:off x="10702304" y="5736956"/>
            <a:ext cx="81875" cy="109178"/>
          </a:xfrm>
          <a:custGeom>
            <a:pathLst>
              <a:path w="81875" h="109178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8"/>
                  <a:pt x="0" y="109178"/>
                  <a:pt x="0" y="54590"/>
                </a:cubicBezTo>
                <a:close/>
                <a:moveTo>
                  <a:pt x="-6740250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4" name="Freeform 5074"/>
          <p:cNvSpPr/>
          <p:nvPr/>
        </p:nvSpPr>
        <p:spPr>
          <a:xfrm rot="0" flipH="0" flipV="0">
            <a:off x="10761515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5" name="Freeform 5075"/>
          <p:cNvSpPr/>
          <p:nvPr/>
        </p:nvSpPr>
        <p:spPr>
          <a:xfrm rot="0" flipH="0" flipV="0">
            <a:off x="10761515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6" name="Freeform 5076"/>
          <p:cNvSpPr/>
          <p:nvPr/>
        </p:nvSpPr>
        <p:spPr>
          <a:xfrm rot="0" flipH="0" flipV="0">
            <a:off x="10738772" y="580249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7" name="Freeform 5077"/>
          <p:cNvSpPr/>
          <p:nvPr/>
        </p:nvSpPr>
        <p:spPr>
          <a:xfrm rot="0" flipH="0" flipV="0">
            <a:off x="10738772" y="565505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8" name="Freeform 5078"/>
          <p:cNvSpPr/>
          <p:nvPr/>
        </p:nvSpPr>
        <p:spPr>
          <a:xfrm rot="0" flipH="0" flipV="0">
            <a:off x="10720576" y="5699437"/>
            <a:ext cx="81889" cy="109178"/>
          </a:xfrm>
          <a:custGeom>
            <a:pathLst>
              <a:path w="81889" h="109178">
                <a:moveTo>
                  <a:pt x="0" y="54588"/>
                </a:moveTo>
                <a:cubicBezTo>
                  <a:pt x="0" y="0"/>
                  <a:pt x="81889" y="0"/>
                  <a:pt x="81889" y="54588"/>
                </a:cubicBezTo>
                <a:cubicBezTo>
                  <a:pt x="81889" y="109178"/>
                  <a:pt x="0" y="109178"/>
                  <a:pt x="0" y="54588"/>
                </a:cubicBezTo>
                <a:close/>
                <a:moveTo>
                  <a:pt x="-6721001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9" name="Freeform 5079"/>
          <p:cNvSpPr/>
          <p:nvPr/>
        </p:nvSpPr>
        <p:spPr>
          <a:xfrm rot="0" flipH="0" flipV="0">
            <a:off x="10779645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0" name="Freeform 5080"/>
          <p:cNvSpPr/>
          <p:nvPr/>
        </p:nvSpPr>
        <p:spPr>
          <a:xfrm rot="0" flipH="0" flipV="0">
            <a:off x="10756902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1" name="Freeform 5081"/>
          <p:cNvSpPr/>
          <p:nvPr/>
        </p:nvSpPr>
        <p:spPr>
          <a:xfrm rot="0" flipH="0" flipV="0">
            <a:off x="10738693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6776639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2" name="Freeform 5082"/>
          <p:cNvSpPr/>
          <p:nvPr/>
        </p:nvSpPr>
        <p:spPr>
          <a:xfrm rot="0" flipH="0" flipV="0">
            <a:off x="10797606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3" name="Freeform 5083"/>
          <p:cNvSpPr/>
          <p:nvPr/>
        </p:nvSpPr>
        <p:spPr>
          <a:xfrm rot="0" flipH="0" flipV="0">
            <a:off x="10797606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4" name="Freeform 5084"/>
          <p:cNvSpPr/>
          <p:nvPr/>
        </p:nvSpPr>
        <p:spPr>
          <a:xfrm rot="0" flipH="0" flipV="0">
            <a:off x="10774863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5" name="Freeform 5085"/>
          <p:cNvSpPr/>
          <p:nvPr/>
        </p:nvSpPr>
        <p:spPr>
          <a:xfrm rot="0" flipH="0" flipV="0">
            <a:off x="10774863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6" name="Freeform 5086"/>
          <p:cNvSpPr/>
          <p:nvPr/>
        </p:nvSpPr>
        <p:spPr>
          <a:xfrm rot="0" flipH="0" flipV="0">
            <a:off x="10756667" y="5661917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6719574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7" name="Freeform 5087"/>
          <p:cNvSpPr/>
          <p:nvPr/>
        </p:nvSpPr>
        <p:spPr>
          <a:xfrm rot="0" flipH="0" flipV="0">
            <a:off x="10815424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8" name="Freeform 5088"/>
          <p:cNvSpPr/>
          <p:nvPr/>
        </p:nvSpPr>
        <p:spPr>
          <a:xfrm rot="0" flipH="0" flipV="0">
            <a:off x="10792681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9" name="Freeform 5089"/>
          <p:cNvSpPr/>
          <p:nvPr/>
        </p:nvSpPr>
        <p:spPr>
          <a:xfrm rot="0" flipH="0" flipV="0">
            <a:off x="10774473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6812419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0" name="Freeform 5090"/>
          <p:cNvSpPr/>
          <p:nvPr/>
        </p:nvSpPr>
        <p:spPr>
          <a:xfrm rot="0" flipH="0" flipV="0">
            <a:off x="10833087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1" name="Freeform 5091"/>
          <p:cNvSpPr/>
          <p:nvPr/>
        </p:nvSpPr>
        <p:spPr>
          <a:xfrm rot="0" flipH="0" flipV="0">
            <a:off x="10833087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2" name="Freeform 5092"/>
          <p:cNvSpPr/>
          <p:nvPr/>
        </p:nvSpPr>
        <p:spPr>
          <a:xfrm rot="0" flipH="0" flipV="0">
            <a:off x="10810331" y="577776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3" name="Freeform 5093"/>
          <p:cNvSpPr/>
          <p:nvPr/>
        </p:nvSpPr>
        <p:spPr>
          <a:xfrm rot="0" flipH="0" flipV="0">
            <a:off x="10810331" y="560701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4" name="Freeform 5094"/>
          <p:cNvSpPr/>
          <p:nvPr/>
        </p:nvSpPr>
        <p:spPr>
          <a:xfrm rot="0" flipH="0" flipV="0">
            <a:off x="10792135" y="5661917"/>
            <a:ext cx="81888" cy="109179"/>
          </a:xfrm>
          <a:custGeom>
            <a:pathLst>
              <a:path w="81888" h="109179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9"/>
                  <a:pt x="0" y="109179"/>
                  <a:pt x="0" y="54590"/>
                </a:cubicBezTo>
                <a:close/>
                <a:moveTo>
                  <a:pt x="-6755042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5" name="Freeform 5095"/>
          <p:cNvSpPr/>
          <p:nvPr/>
        </p:nvSpPr>
        <p:spPr>
          <a:xfrm rot="0" flipH="0" flipV="0">
            <a:off x="10850595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6" name="Freeform 5096"/>
          <p:cNvSpPr/>
          <p:nvPr/>
        </p:nvSpPr>
        <p:spPr>
          <a:xfrm rot="0" flipH="0" flipV="0">
            <a:off x="10850595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7" name="Freeform 5097"/>
          <p:cNvSpPr/>
          <p:nvPr/>
        </p:nvSpPr>
        <p:spPr>
          <a:xfrm rot="0" flipH="0" flipV="0">
            <a:off x="10827852" y="5802494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8" name="Freeform 5098"/>
          <p:cNvSpPr/>
          <p:nvPr/>
        </p:nvSpPr>
        <p:spPr>
          <a:xfrm rot="0" flipH="0" flipV="0">
            <a:off x="10827852" y="5655055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9" name="Freeform 5099"/>
          <p:cNvSpPr/>
          <p:nvPr/>
        </p:nvSpPr>
        <p:spPr>
          <a:xfrm rot="0" flipH="0" flipV="0">
            <a:off x="10809657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6810082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0" name="Freeform 5100"/>
          <p:cNvSpPr/>
          <p:nvPr/>
        </p:nvSpPr>
        <p:spPr>
          <a:xfrm rot="0" flipH="0" flipV="0">
            <a:off x="10867973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1" name="Freeform 5101"/>
          <p:cNvSpPr/>
          <p:nvPr/>
        </p:nvSpPr>
        <p:spPr>
          <a:xfrm rot="0" flipH="0" flipV="0">
            <a:off x="10867973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2" name="Freeform 5102"/>
          <p:cNvSpPr/>
          <p:nvPr/>
        </p:nvSpPr>
        <p:spPr>
          <a:xfrm rot="0" flipH="0" flipV="0">
            <a:off x="10845217" y="5750811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3" name="Freeform 5103"/>
          <p:cNvSpPr/>
          <p:nvPr/>
        </p:nvSpPr>
        <p:spPr>
          <a:xfrm rot="0" flipH="0" flipV="0">
            <a:off x="10845217" y="5560323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4" name="Freeform 5104"/>
          <p:cNvSpPr/>
          <p:nvPr/>
        </p:nvSpPr>
        <p:spPr>
          <a:xfrm rot="0" flipH="0" flipV="0">
            <a:off x="10827022" y="5624399"/>
            <a:ext cx="81886" cy="109178"/>
          </a:xfrm>
          <a:custGeom>
            <a:pathLst>
              <a:path w="81886" h="109178">
                <a:moveTo>
                  <a:pt x="0" y="54588"/>
                </a:moveTo>
                <a:cubicBezTo>
                  <a:pt x="0" y="0"/>
                  <a:pt x="81886" y="0"/>
                  <a:pt x="81886" y="54588"/>
                </a:cubicBezTo>
                <a:cubicBezTo>
                  <a:pt x="81886" y="109178"/>
                  <a:pt x="0" y="109178"/>
                  <a:pt x="0" y="54588"/>
                </a:cubicBezTo>
                <a:close/>
                <a:moveTo>
                  <a:pt x="-6752409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5" name="Freeform 5105"/>
          <p:cNvSpPr/>
          <p:nvPr/>
        </p:nvSpPr>
        <p:spPr>
          <a:xfrm rot="0" flipH="0" flipV="0">
            <a:off x="10902275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6" name="Freeform 5106"/>
          <p:cNvSpPr/>
          <p:nvPr/>
        </p:nvSpPr>
        <p:spPr>
          <a:xfrm rot="0" flipH="0" flipV="0">
            <a:off x="10902275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7" name="Freeform 5107"/>
          <p:cNvSpPr/>
          <p:nvPr/>
        </p:nvSpPr>
        <p:spPr>
          <a:xfrm rot="0" flipH="0" flipV="0">
            <a:off x="10879532" y="577776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8" name="Freeform 5108"/>
          <p:cNvSpPr/>
          <p:nvPr/>
        </p:nvSpPr>
        <p:spPr>
          <a:xfrm rot="0" flipH="0" flipV="0">
            <a:off x="10879532" y="560701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9" name="Freeform 5109"/>
          <p:cNvSpPr/>
          <p:nvPr/>
        </p:nvSpPr>
        <p:spPr>
          <a:xfrm rot="0" flipH="0" flipV="0">
            <a:off x="10861337" y="5661917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6824244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0" name="Freeform 5110"/>
          <p:cNvSpPr/>
          <p:nvPr/>
        </p:nvSpPr>
        <p:spPr>
          <a:xfrm rot="0" flipH="0" flipV="0">
            <a:off x="10919225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1" name="Freeform 5111"/>
          <p:cNvSpPr/>
          <p:nvPr/>
        </p:nvSpPr>
        <p:spPr>
          <a:xfrm rot="0" flipH="0" flipV="0">
            <a:off x="10919225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2" name="Freeform 5112"/>
          <p:cNvSpPr/>
          <p:nvPr/>
        </p:nvSpPr>
        <p:spPr>
          <a:xfrm rot="0" flipH="0" flipV="0">
            <a:off x="10896482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3" name="Freeform 5113"/>
          <p:cNvSpPr/>
          <p:nvPr/>
        </p:nvSpPr>
        <p:spPr>
          <a:xfrm rot="0" flipH="0" flipV="0">
            <a:off x="10896482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4" name="Freeform 5114"/>
          <p:cNvSpPr/>
          <p:nvPr/>
        </p:nvSpPr>
        <p:spPr>
          <a:xfrm rot="0" flipH="0" flipV="0">
            <a:off x="10878287" y="5699437"/>
            <a:ext cx="81875" cy="109178"/>
          </a:xfrm>
          <a:custGeom>
            <a:pathLst>
              <a:path w="81875" h="109178">
                <a:moveTo>
                  <a:pt x="0" y="54588"/>
                </a:moveTo>
                <a:cubicBezTo>
                  <a:pt x="0" y="0"/>
                  <a:pt x="81875" y="0"/>
                  <a:pt x="81875" y="54588"/>
                </a:cubicBezTo>
                <a:cubicBezTo>
                  <a:pt x="81875" y="109178"/>
                  <a:pt x="0" y="109178"/>
                  <a:pt x="0" y="54588"/>
                </a:cubicBezTo>
                <a:close/>
                <a:moveTo>
                  <a:pt x="-6878712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5" name="Freeform 5115"/>
          <p:cNvSpPr/>
          <p:nvPr/>
        </p:nvSpPr>
        <p:spPr>
          <a:xfrm rot="0" flipH="0" flipV="0">
            <a:off x="10985679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6" name="Freeform 5116"/>
          <p:cNvSpPr/>
          <p:nvPr/>
        </p:nvSpPr>
        <p:spPr>
          <a:xfrm rot="0" flipH="0" flipV="0">
            <a:off x="10985679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7" name="Freeform 5117"/>
          <p:cNvSpPr/>
          <p:nvPr/>
        </p:nvSpPr>
        <p:spPr>
          <a:xfrm rot="0" flipH="0" flipV="0">
            <a:off x="10962936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8" name="Freeform 5118"/>
          <p:cNvSpPr/>
          <p:nvPr/>
        </p:nvSpPr>
        <p:spPr>
          <a:xfrm rot="0" flipH="0" flipV="0">
            <a:off x="10962936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9" name="Freeform 5119"/>
          <p:cNvSpPr/>
          <p:nvPr/>
        </p:nvSpPr>
        <p:spPr>
          <a:xfrm rot="0" flipH="0" flipV="0">
            <a:off x="10944740" y="5699437"/>
            <a:ext cx="81875" cy="109178"/>
          </a:xfrm>
          <a:custGeom>
            <a:pathLst>
              <a:path w="81875" h="109178">
                <a:moveTo>
                  <a:pt x="0" y="54588"/>
                </a:moveTo>
                <a:cubicBezTo>
                  <a:pt x="0" y="0"/>
                  <a:pt x="81875" y="0"/>
                  <a:pt x="81875" y="54588"/>
                </a:cubicBezTo>
                <a:cubicBezTo>
                  <a:pt x="81875" y="109178"/>
                  <a:pt x="0" y="109178"/>
                  <a:pt x="0" y="54588"/>
                </a:cubicBezTo>
                <a:close/>
                <a:moveTo>
                  <a:pt x="-6945165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0" name="Freeform 5120"/>
          <p:cNvSpPr/>
          <p:nvPr/>
        </p:nvSpPr>
        <p:spPr>
          <a:xfrm rot="0" flipH="0" flipV="0">
            <a:off x="11001968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1" name="Freeform 5121"/>
          <p:cNvSpPr/>
          <p:nvPr/>
        </p:nvSpPr>
        <p:spPr>
          <a:xfrm rot="0" flipH="0" flipV="0">
            <a:off x="11001968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2" name="Freeform 5122"/>
          <p:cNvSpPr/>
          <p:nvPr/>
        </p:nvSpPr>
        <p:spPr>
          <a:xfrm rot="0" flipH="0" flipV="0">
            <a:off x="10979225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3" name="Freeform 5123"/>
          <p:cNvSpPr/>
          <p:nvPr/>
        </p:nvSpPr>
        <p:spPr>
          <a:xfrm rot="0" flipH="0" flipV="0">
            <a:off x="10979225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4" name="Freeform 5124"/>
          <p:cNvSpPr/>
          <p:nvPr/>
        </p:nvSpPr>
        <p:spPr>
          <a:xfrm rot="0" flipH="0" flipV="0">
            <a:off x="10961016" y="5699437"/>
            <a:ext cx="81888" cy="109178"/>
          </a:xfrm>
          <a:custGeom>
            <a:pathLst>
              <a:path w="81888" h="109178">
                <a:moveTo>
                  <a:pt x="0" y="54588"/>
                </a:moveTo>
                <a:cubicBezTo>
                  <a:pt x="0" y="0"/>
                  <a:pt x="81888" y="0"/>
                  <a:pt x="81888" y="54588"/>
                </a:cubicBezTo>
                <a:cubicBezTo>
                  <a:pt x="81888" y="109178"/>
                  <a:pt x="0" y="109178"/>
                  <a:pt x="0" y="54588"/>
                </a:cubicBezTo>
                <a:close/>
                <a:moveTo>
                  <a:pt x="-6961441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5" name="Freeform 5125"/>
          <p:cNvSpPr/>
          <p:nvPr/>
        </p:nvSpPr>
        <p:spPr>
          <a:xfrm rot="0" flipH="0" flipV="0">
            <a:off x="11018128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6" name="Freeform 5126"/>
          <p:cNvSpPr/>
          <p:nvPr/>
        </p:nvSpPr>
        <p:spPr>
          <a:xfrm rot="0" flipH="0" flipV="0">
            <a:off x="10995385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7" name="Freeform 5127"/>
          <p:cNvSpPr/>
          <p:nvPr/>
        </p:nvSpPr>
        <p:spPr>
          <a:xfrm rot="0" flipH="0" flipV="0">
            <a:off x="10977188" y="5736956"/>
            <a:ext cx="81875" cy="109178"/>
          </a:xfrm>
          <a:custGeom>
            <a:pathLst>
              <a:path w="81875" h="109178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8"/>
                  <a:pt x="0" y="109178"/>
                  <a:pt x="0" y="54590"/>
                </a:cubicBezTo>
                <a:close/>
                <a:moveTo>
                  <a:pt x="-7015134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8" name="Freeform 5128"/>
          <p:cNvSpPr/>
          <p:nvPr/>
        </p:nvSpPr>
        <p:spPr>
          <a:xfrm rot="0" flipH="0" flipV="0">
            <a:off x="11034171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9" name="Freeform 5129"/>
          <p:cNvSpPr/>
          <p:nvPr/>
        </p:nvSpPr>
        <p:spPr>
          <a:xfrm rot="0" flipH="0" flipV="0">
            <a:off x="11011415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0" name="Freeform 5130"/>
          <p:cNvSpPr/>
          <p:nvPr/>
        </p:nvSpPr>
        <p:spPr>
          <a:xfrm rot="0" flipH="0" flipV="0">
            <a:off x="10993220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7031166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1" name="Freeform 5131"/>
          <p:cNvSpPr/>
          <p:nvPr/>
        </p:nvSpPr>
        <p:spPr>
          <a:xfrm rot="0" flipH="0" flipV="0">
            <a:off x="11050084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2" name="Freeform 5132"/>
          <p:cNvSpPr/>
          <p:nvPr/>
        </p:nvSpPr>
        <p:spPr>
          <a:xfrm rot="0" flipH="0" flipV="0">
            <a:off x="11050084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3" name="Freeform 5133"/>
          <p:cNvSpPr/>
          <p:nvPr/>
        </p:nvSpPr>
        <p:spPr>
          <a:xfrm rot="0" flipH="0" flipV="0">
            <a:off x="11027341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4" name="Freeform 5134"/>
          <p:cNvSpPr/>
          <p:nvPr/>
        </p:nvSpPr>
        <p:spPr>
          <a:xfrm rot="0" flipH="0" flipV="0">
            <a:off x="11027341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5" name="Freeform 5135"/>
          <p:cNvSpPr/>
          <p:nvPr/>
        </p:nvSpPr>
        <p:spPr>
          <a:xfrm rot="0" flipH="0" flipV="0">
            <a:off x="11009133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7009558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6" name="Freeform 5136"/>
          <p:cNvSpPr/>
          <p:nvPr/>
        </p:nvSpPr>
        <p:spPr>
          <a:xfrm rot="0" flipH="0" flipV="0">
            <a:off x="11081561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7" name="Freeform 5137"/>
          <p:cNvSpPr/>
          <p:nvPr/>
        </p:nvSpPr>
        <p:spPr>
          <a:xfrm rot="0" flipH="0" flipV="0">
            <a:off x="11081561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8" name="Freeform 5138"/>
          <p:cNvSpPr/>
          <p:nvPr/>
        </p:nvSpPr>
        <p:spPr>
          <a:xfrm rot="0" flipH="0" flipV="0">
            <a:off x="11058806" y="5802494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9" name="Freeform 5139"/>
          <p:cNvSpPr/>
          <p:nvPr/>
        </p:nvSpPr>
        <p:spPr>
          <a:xfrm rot="0" flipH="0" flipV="0">
            <a:off x="11058806" y="565505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0" name="Freeform 5140"/>
          <p:cNvSpPr/>
          <p:nvPr/>
        </p:nvSpPr>
        <p:spPr>
          <a:xfrm rot="0" flipH="0" flipV="0">
            <a:off x="11040610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7041035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1" name="Freeform 5141"/>
          <p:cNvSpPr/>
          <p:nvPr/>
        </p:nvSpPr>
        <p:spPr>
          <a:xfrm rot="0" flipH="0" flipV="0">
            <a:off x="11097112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2" name="Freeform 5142"/>
          <p:cNvSpPr/>
          <p:nvPr/>
        </p:nvSpPr>
        <p:spPr>
          <a:xfrm rot="0" flipH="0" flipV="0">
            <a:off x="11097112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3" name="Freeform 5143"/>
          <p:cNvSpPr/>
          <p:nvPr/>
        </p:nvSpPr>
        <p:spPr>
          <a:xfrm rot="0" flipH="0" flipV="0">
            <a:off x="11074369" y="580249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4" name="Freeform 5144"/>
          <p:cNvSpPr/>
          <p:nvPr/>
        </p:nvSpPr>
        <p:spPr>
          <a:xfrm rot="0" flipH="0" flipV="0">
            <a:off x="11074369" y="565505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5" name="Freeform 5145"/>
          <p:cNvSpPr/>
          <p:nvPr/>
        </p:nvSpPr>
        <p:spPr>
          <a:xfrm rot="0" flipH="0" flipV="0">
            <a:off x="11056173" y="5699437"/>
            <a:ext cx="81888" cy="109178"/>
          </a:xfrm>
          <a:custGeom>
            <a:pathLst>
              <a:path w="81888" h="109178">
                <a:moveTo>
                  <a:pt x="0" y="54588"/>
                </a:moveTo>
                <a:cubicBezTo>
                  <a:pt x="0" y="0"/>
                  <a:pt x="81888" y="0"/>
                  <a:pt x="81888" y="54588"/>
                </a:cubicBezTo>
                <a:cubicBezTo>
                  <a:pt x="81888" y="109178"/>
                  <a:pt x="0" y="109178"/>
                  <a:pt x="0" y="54588"/>
                </a:cubicBezTo>
                <a:close/>
                <a:moveTo>
                  <a:pt x="-7056598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6" name="Freeform 5146"/>
          <p:cNvSpPr/>
          <p:nvPr/>
        </p:nvSpPr>
        <p:spPr>
          <a:xfrm rot="0" flipH="0" flipV="0">
            <a:off x="11127903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7" name="Freeform 5147"/>
          <p:cNvSpPr/>
          <p:nvPr/>
        </p:nvSpPr>
        <p:spPr>
          <a:xfrm rot="0" flipH="0" flipV="0">
            <a:off x="11127903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8" name="Freeform 5148"/>
          <p:cNvSpPr/>
          <p:nvPr/>
        </p:nvSpPr>
        <p:spPr>
          <a:xfrm rot="0" flipH="0" flipV="0">
            <a:off x="11105147" y="577776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9" name="Freeform 5149"/>
          <p:cNvSpPr/>
          <p:nvPr/>
        </p:nvSpPr>
        <p:spPr>
          <a:xfrm rot="0" flipH="0" flipV="0">
            <a:off x="11105147" y="560701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0" name="Freeform 5150"/>
          <p:cNvSpPr/>
          <p:nvPr/>
        </p:nvSpPr>
        <p:spPr>
          <a:xfrm rot="0" flipH="0" flipV="0">
            <a:off x="11086951" y="5661917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7049858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1" name="Freeform 5151"/>
          <p:cNvSpPr/>
          <p:nvPr/>
        </p:nvSpPr>
        <p:spPr>
          <a:xfrm rot="0" flipH="0" flipV="0">
            <a:off x="11143116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2" name="Freeform 5152"/>
          <p:cNvSpPr/>
          <p:nvPr/>
        </p:nvSpPr>
        <p:spPr>
          <a:xfrm rot="0" flipH="0" flipV="0">
            <a:off x="11120374" y="5705269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3" name="Freeform 5153"/>
          <p:cNvSpPr/>
          <p:nvPr/>
        </p:nvSpPr>
        <p:spPr>
          <a:xfrm rot="0" flipH="0" flipV="0">
            <a:off x="11102178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7140124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4" name="Freeform 5154"/>
          <p:cNvSpPr/>
          <p:nvPr/>
        </p:nvSpPr>
        <p:spPr>
          <a:xfrm rot="0" flipH="0" flipV="0">
            <a:off x="11173233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5" name="Freeform 5155"/>
          <p:cNvSpPr/>
          <p:nvPr/>
        </p:nvSpPr>
        <p:spPr>
          <a:xfrm rot="0" flipH="0" flipV="0">
            <a:off x="11173233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6" name="Freeform 5156"/>
          <p:cNvSpPr/>
          <p:nvPr/>
        </p:nvSpPr>
        <p:spPr>
          <a:xfrm rot="0" flipH="0" flipV="0">
            <a:off x="11150490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7" name="Freeform 5157"/>
          <p:cNvSpPr/>
          <p:nvPr/>
        </p:nvSpPr>
        <p:spPr>
          <a:xfrm rot="0" flipH="0" flipV="0">
            <a:off x="11150490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8" name="Freeform 5158"/>
          <p:cNvSpPr/>
          <p:nvPr/>
        </p:nvSpPr>
        <p:spPr>
          <a:xfrm rot="0" flipH="0" flipV="0">
            <a:off x="11132294" y="5699437"/>
            <a:ext cx="81875" cy="109178"/>
          </a:xfrm>
          <a:custGeom>
            <a:pathLst>
              <a:path w="81875" h="109178">
                <a:moveTo>
                  <a:pt x="0" y="54588"/>
                </a:moveTo>
                <a:cubicBezTo>
                  <a:pt x="0" y="0"/>
                  <a:pt x="81875" y="0"/>
                  <a:pt x="81875" y="54588"/>
                </a:cubicBezTo>
                <a:cubicBezTo>
                  <a:pt x="81875" y="109178"/>
                  <a:pt x="0" y="109178"/>
                  <a:pt x="0" y="54588"/>
                </a:cubicBezTo>
                <a:close/>
                <a:moveTo>
                  <a:pt x="-7132719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9" name="Freeform 5159"/>
          <p:cNvSpPr/>
          <p:nvPr/>
        </p:nvSpPr>
        <p:spPr>
          <a:xfrm rot="0" flipH="0" flipV="0">
            <a:off x="11246684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0" name="Freeform 5160"/>
          <p:cNvSpPr/>
          <p:nvPr/>
        </p:nvSpPr>
        <p:spPr>
          <a:xfrm rot="0" flipH="0" flipV="0">
            <a:off x="11223941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1" name="Freeform 5161"/>
          <p:cNvSpPr/>
          <p:nvPr/>
        </p:nvSpPr>
        <p:spPr>
          <a:xfrm rot="0" flipH="0" flipV="0">
            <a:off x="11205733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7243679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2" name="Freeform 5162"/>
          <p:cNvSpPr/>
          <p:nvPr/>
        </p:nvSpPr>
        <p:spPr>
          <a:xfrm rot="0" flipH="0" flipV="0">
            <a:off x="11261069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3" name="Freeform 5163"/>
          <p:cNvSpPr/>
          <p:nvPr/>
        </p:nvSpPr>
        <p:spPr>
          <a:xfrm rot="0" flipH="0" flipV="0">
            <a:off x="11261069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4" name="Freeform 5164"/>
          <p:cNvSpPr/>
          <p:nvPr/>
        </p:nvSpPr>
        <p:spPr>
          <a:xfrm rot="0" flipH="0" flipV="0">
            <a:off x="11238326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5" name="Freeform 5165"/>
          <p:cNvSpPr/>
          <p:nvPr/>
        </p:nvSpPr>
        <p:spPr>
          <a:xfrm rot="0" flipH="0" flipV="0">
            <a:off x="11238326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6" name="Freeform 5166"/>
          <p:cNvSpPr/>
          <p:nvPr/>
        </p:nvSpPr>
        <p:spPr>
          <a:xfrm rot="0" flipH="0" flipV="0">
            <a:off x="11220117" y="5699437"/>
            <a:ext cx="81886" cy="109178"/>
          </a:xfrm>
          <a:custGeom>
            <a:pathLst>
              <a:path w="81886" h="109178">
                <a:moveTo>
                  <a:pt x="0" y="54588"/>
                </a:moveTo>
                <a:cubicBezTo>
                  <a:pt x="0" y="0"/>
                  <a:pt x="81886" y="0"/>
                  <a:pt x="81886" y="54588"/>
                </a:cubicBezTo>
                <a:cubicBezTo>
                  <a:pt x="81886" y="109178"/>
                  <a:pt x="0" y="109178"/>
                  <a:pt x="0" y="54588"/>
                </a:cubicBezTo>
                <a:close/>
                <a:moveTo>
                  <a:pt x="-7220542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7" name="Freeform 5167"/>
          <p:cNvSpPr/>
          <p:nvPr/>
        </p:nvSpPr>
        <p:spPr>
          <a:xfrm rot="0" flipH="0" flipV="0">
            <a:off x="11303639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8" name="Freeform 5168"/>
          <p:cNvSpPr/>
          <p:nvPr/>
        </p:nvSpPr>
        <p:spPr>
          <a:xfrm rot="0" flipH="0" flipV="0">
            <a:off x="11303639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9" name="Freeform 5169"/>
          <p:cNvSpPr/>
          <p:nvPr/>
        </p:nvSpPr>
        <p:spPr>
          <a:xfrm rot="0" flipH="0" flipV="0">
            <a:off x="11280896" y="5802494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0" name="Freeform 5170"/>
          <p:cNvSpPr/>
          <p:nvPr/>
        </p:nvSpPr>
        <p:spPr>
          <a:xfrm rot="0" flipH="0" flipV="0">
            <a:off x="11280896" y="5655055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1" name="Freeform 5171"/>
          <p:cNvSpPr/>
          <p:nvPr/>
        </p:nvSpPr>
        <p:spPr>
          <a:xfrm rot="0" flipH="0" flipV="0">
            <a:off x="11262687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7263112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2" name="Freeform 5172"/>
          <p:cNvSpPr/>
          <p:nvPr/>
        </p:nvSpPr>
        <p:spPr>
          <a:xfrm rot="0" flipH="0" flipV="0">
            <a:off x="11372723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3" name="Freeform 5173"/>
          <p:cNvSpPr/>
          <p:nvPr/>
        </p:nvSpPr>
        <p:spPr>
          <a:xfrm rot="0" flipH="0" flipV="0">
            <a:off x="11349967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4" name="Freeform 5174"/>
          <p:cNvSpPr/>
          <p:nvPr/>
        </p:nvSpPr>
        <p:spPr>
          <a:xfrm rot="0" flipH="0" flipV="0">
            <a:off x="11331771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7369717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5" name="Freeform 5175"/>
          <p:cNvSpPr/>
          <p:nvPr/>
        </p:nvSpPr>
        <p:spPr>
          <a:xfrm rot="0" flipH="0" flipV="0">
            <a:off x="11465754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6" name="Freeform 5176"/>
          <p:cNvSpPr/>
          <p:nvPr/>
        </p:nvSpPr>
        <p:spPr>
          <a:xfrm rot="0" flipH="0" flipV="0">
            <a:off x="11443012" y="5705269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7" name="Freeform 5177"/>
          <p:cNvSpPr/>
          <p:nvPr/>
        </p:nvSpPr>
        <p:spPr>
          <a:xfrm rot="0" flipH="0" flipV="0">
            <a:off x="11424815" y="5736956"/>
            <a:ext cx="81874" cy="109178"/>
          </a:xfrm>
          <a:custGeom>
            <a:pathLst>
              <a:path w="81874" h="109178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8"/>
                  <a:pt x="0" y="109178"/>
                  <a:pt x="0" y="54590"/>
                </a:cubicBezTo>
                <a:close/>
                <a:moveTo>
                  <a:pt x="-7462761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8" name="Freeform 5178"/>
          <p:cNvSpPr/>
          <p:nvPr/>
        </p:nvSpPr>
        <p:spPr>
          <a:xfrm rot="0" flipH="0" flipV="0">
            <a:off x="11529772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9" name="Freeform 5179"/>
          <p:cNvSpPr/>
          <p:nvPr/>
        </p:nvSpPr>
        <p:spPr>
          <a:xfrm rot="0" flipH="0" flipV="0">
            <a:off x="11507016" y="5705269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0" name="Freeform 5180"/>
          <p:cNvSpPr/>
          <p:nvPr/>
        </p:nvSpPr>
        <p:spPr>
          <a:xfrm rot="0" flipH="0" flipV="0">
            <a:off x="11488819" y="5736956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7526765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1" name="Freeform 5181"/>
          <p:cNvSpPr/>
          <p:nvPr/>
        </p:nvSpPr>
        <p:spPr>
          <a:xfrm rot="0" flipH="0" flipV="0">
            <a:off x="11567249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2" name="Freeform 5182"/>
          <p:cNvSpPr/>
          <p:nvPr/>
        </p:nvSpPr>
        <p:spPr>
          <a:xfrm rot="0" flipH="0" flipV="0">
            <a:off x="11544506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3" name="Freeform 5183"/>
          <p:cNvSpPr/>
          <p:nvPr/>
        </p:nvSpPr>
        <p:spPr>
          <a:xfrm rot="0" flipH="0" flipV="0">
            <a:off x="11526310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7564256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4" name="Freeform 5184"/>
          <p:cNvSpPr/>
          <p:nvPr/>
        </p:nvSpPr>
        <p:spPr>
          <a:xfrm rot="0" flipH="0" flipV="0">
            <a:off x="11579599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5" name="Freeform 5185"/>
          <p:cNvSpPr/>
          <p:nvPr/>
        </p:nvSpPr>
        <p:spPr>
          <a:xfrm rot="0" flipH="0" flipV="0">
            <a:off x="11556856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6" name="Freeform 5186"/>
          <p:cNvSpPr/>
          <p:nvPr/>
        </p:nvSpPr>
        <p:spPr>
          <a:xfrm rot="0" flipH="0" flipV="0">
            <a:off x="11538660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7576606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7" name="Freeform 5187"/>
          <p:cNvSpPr/>
          <p:nvPr/>
        </p:nvSpPr>
        <p:spPr>
          <a:xfrm rot="0" flipH="0" flipV="0">
            <a:off x="11591884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8" name="Freeform 5188"/>
          <p:cNvSpPr/>
          <p:nvPr/>
        </p:nvSpPr>
        <p:spPr>
          <a:xfrm rot="0" flipH="0" flipV="0">
            <a:off x="11591884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9" name="Freeform 5189"/>
          <p:cNvSpPr/>
          <p:nvPr/>
        </p:nvSpPr>
        <p:spPr>
          <a:xfrm rot="0" flipH="0" flipV="0">
            <a:off x="11569128" y="5802494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0" name="Freeform 5190"/>
          <p:cNvSpPr/>
          <p:nvPr/>
        </p:nvSpPr>
        <p:spPr>
          <a:xfrm rot="0" flipH="0" flipV="0">
            <a:off x="11569128" y="565505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1" name="Freeform 5191"/>
          <p:cNvSpPr/>
          <p:nvPr/>
        </p:nvSpPr>
        <p:spPr>
          <a:xfrm rot="0" flipH="0" flipV="0">
            <a:off x="11550932" y="5699437"/>
            <a:ext cx="81888" cy="109178"/>
          </a:xfrm>
          <a:custGeom>
            <a:pathLst>
              <a:path w="81888" h="109178">
                <a:moveTo>
                  <a:pt x="0" y="54588"/>
                </a:moveTo>
                <a:cubicBezTo>
                  <a:pt x="0" y="0"/>
                  <a:pt x="81888" y="0"/>
                  <a:pt x="81888" y="54588"/>
                </a:cubicBezTo>
                <a:cubicBezTo>
                  <a:pt x="81888" y="109178"/>
                  <a:pt x="0" y="109178"/>
                  <a:pt x="0" y="54588"/>
                </a:cubicBezTo>
                <a:close/>
                <a:moveTo>
                  <a:pt x="-7551357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2" name="Freeform 5192"/>
          <p:cNvSpPr/>
          <p:nvPr/>
        </p:nvSpPr>
        <p:spPr>
          <a:xfrm rot="0" flipH="0" flipV="0">
            <a:off x="11628272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3" name="Freeform 5193"/>
          <p:cNvSpPr/>
          <p:nvPr/>
        </p:nvSpPr>
        <p:spPr>
          <a:xfrm rot="0" flipH="0" flipV="0">
            <a:off x="11605529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4" name="Freeform 5194"/>
          <p:cNvSpPr/>
          <p:nvPr/>
        </p:nvSpPr>
        <p:spPr>
          <a:xfrm rot="0" flipH="0" flipV="0">
            <a:off x="11587333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7625279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5" name="Freeform 5195"/>
          <p:cNvSpPr/>
          <p:nvPr/>
        </p:nvSpPr>
        <p:spPr>
          <a:xfrm rot="0" flipH="0" flipV="0">
            <a:off x="11652195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6" name="Freeform 5196"/>
          <p:cNvSpPr/>
          <p:nvPr/>
        </p:nvSpPr>
        <p:spPr>
          <a:xfrm rot="0" flipH="0" flipV="0">
            <a:off x="11629452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7" name="Freeform 5197"/>
          <p:cNvSpPr/>
          <p:nvPr/>
        </p:nvSpPr>
        <p:spPr>
          <a:xfrm rot="0" flipH="0" flipV="0">
            <a:off x="11611255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7649201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8" name="Freeform 5198"/>
          <p:cNvSpPr/>
          <p:nvPr/>
        </p:nvSpPr>
        <p:spPr>
          <a:xfrm rot="0" flipH="0" flipV="0">
            <a:off x="11675844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9" name="Freeform 5199"/>
          <p:cNvSpPr/>
          <p:nvPr/>
        </p:nvSpPr>
        <p:spPr>
          <a:xfrm rot="0" flipH="0" flipV="0">
            <a:off x="11653102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0" name="Freeform 5200"/>
          <p:cNvSpPr/>
          <p:nvPr/>
        </p:nvSpPr>
        <p:spPr>
          <a:xfrm rot="0" flipH="0" flipV="0">
            <a:off x="11634905" y="5736956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7672851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1" name="Freeform 5201"/>
          <p:cNvSpPr/>
          <p:nvPr/>
        </p:nvSpPr>
        <p:spPr>
          <a:xfrm rot="0" flipH="0" flipV="0">
            <a:off x="11687572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2" name="Freeform 5202"/>
          <p:cNvSpPr/>
          <p:nvPr/>
        </p:nvSpPr>
        <p:spPr>
          <a:xfrm rot="0" flipH="0" flipV="0">
            <a:off x="11664829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3" name="Freeform 5203"/>
          <p:cNvSpPr/>
          <p:nvPr/>
        </p:nvSpPr>
        <p:spPr>
          <a:xfrm rot="0" flipH="0" flipV="0">
            <a:off x="11646634" y="5736956"/>
            <a:ext cx="81874" cy="109178"/>
          </a:xfrm>
          <a:custGeom>
            <a:pathLst>
              <a:path w="81874" h="109178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8"/>
                  <a:pt x="0" y="109178"/>
                  <a:pt x="0" y="54590"/>
                </a:cubicBezTo>
                <a:close/>
                <a:moveTo>
                  <a:pt x="-7684580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4" name="Freeform 5204"/>
          <p:cNvSpPr/>
          <p:nvPr/>
        </p:nvSpPr>
        <p:spPr>
          <a:xfrm rot="0" flipH="0" flipV="0">
            <a:off x="11733836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5" name="Freeform 5205"/>
          <p:cNvSpPr/>
          <p:nvPr/>
        </p:nvSpPr>
        <p:spPr>
          <a:xfrm rot="0" flipH="0" flipV="0">
            <a:off x="11711080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6" name="Freeform 5206"/>
          <p:cNvSpPr/>
          <p:nvPr/>
        </p:nvSpPr>
        <p:spPr>
          <a:xfrm rot="0" flipH="0" flipV="0">
            <a:off x="11692884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7730830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7" name="Freeform 5207"/>
          <p:cNvSpPr/>
          <p:nvPr/>
        </p:nvSpPr>
        <p:spPr>
          <a:xfrm rot="0" flipH="0" flipV="0">
            <a:off x="11801352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8" name="Freeform 5208"/>
          <p:cNvSpPr/>
          <p:nvPr/>
        </p:nvSpPr>
        <p:spPr>
          <a:xfrm rot="0" flipH="0" flipV="0">
            <a:off x="11778609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9" name="Freeform 5209"/>
          <p:cNvSpPr/>
          <p:nvPr/>
        </p:nvSpPr>
        <p:spPr>
          <a:xfrm rot="0" flipH="0" flipV="0">
            <a:off x="11760413" y="5736956"/>
            <a:ext cx="81875" cy="109178"/>
          </a:xfrm>
          <a:custGeom>
            <a:pathLst>
              <a:path w="81875" h="109178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8"/>
                  <a:pt x="0" y="109178"/>
                  <a:pt x="0" y="54590"/>
                </a:cubicBezTo>
                <a:close/>
                <a:moveTo>
                  <a:pt x="-7798359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0" name="Freeform 5210"/>
          <p:cNvSpPr/>
          <p:nvPr/>
        </p:nvSpPr>
        <p:spPr>
          <a:xfrm rot="0" flipH="0" flipV="0">
            <a:off x="11961200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1" name="Freeform 5211"/>
          <p:cNvSpPr/>
          <p:nvPr/>
        </p:nvSpPr>
        <p:spPr>
          <a:xfrm rot="0" flipH="0" flipV="0">
            <a:off x="11938457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2" name="Freeform 5212"/>
          <p:cNvSpPr/>
          <p:nvPr/>
        </p:nvSpPr>
        <p:spPr>
          <a:xfrm rot="0" flipH="0" flipV="0">
            <a:off x="11920261" y="5736956"/>
            <a:ext cx="81875" cy="109178"/>
          </a:xfrm>
          <a:custGeom>
            <a:pathLst>
              <a:path w="81875" h="109178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8"/>
                  <a:pt x="0" y="109178"/>
                  <a:pt x="0" y="54590"/>
                </a:cubicBezTo>
                <a:close/>
                <a:moveTo>
                  <a:pt x="-7958207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3" name="Freeform 5213"/>
          <p:cNvSpPr/>
          <p:nvPr/>
        </p:nvSpPr>
        <p:spPr>
          <a:xfrm rot="0" flipH="0" flipV="0">
            <a:off x="12109696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4" name="Freeform 5214"/>
          <p:cNvSpPr/>
          <p:nvPr/>
        </p:nvSpPr>
        <p:spPr>
          <a:xfrm rot="0" flipH="0" flipV="0">
            <a:off x="12086953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5" name="Freeform 5215"/>
          <p:cNvSpPr/>
          <p:nvPr/>
        </p:nvSpPr>
        <p:spPr>
          <a:xfrm rot="0" flipH="0" flipV="0">
            <a:off x="12068757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8106703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6" name="Freeform 5216"/>
          <p:cNvSpPr/>
          <p:nvPr/>
        </p:nvSpPr>
        <p:spPr>
          <a:xfrm rot="0" flipH="0" flipV="0">
            <a:off x="12361526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7" name="Freeform 5217"/>
          <p:cNvSpPr/>
          <p:nvPr/>
        </p:nvSpPr>
        <p:spPr>
          <a:xfrm rot="0" flipH="0" flipV="0">
            <a:off x="12338784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8" name="Freeform 5218"/>
          <p:cNvSpPr/>
          <p:nvPr/>
        </p:nvSpPr>
        <p:spPr>
          <a:xfrm rot="0" flipH="0" flipV="0">
            <a:off x="12320575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8358521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9" name="Freeform 5219"/>
          <p:cNvSpPr/>
          <p:nvPr/>
        </p:nvSpPr>
        <p:spPr>
          <a:xfrm rot="0" flipH="0" flipV="0">
            <a:off x="12508753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0" name="Freeform 5220"/>
          <p:cNvSpPr/>
          <p:nvPr/>
        </p:nvSpPr>
        <p:spPr>
          <a:xfrm rot="0" flipH="0" flipV="0">
            <a:off x="12485997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1" name="Freeform 5221"/>
          <p:cNvSpPr/>
          <p:nvPr/>
        </p:nvSpPr>
        <p:spPr>
          <a:xfrm rot="0" flipH="0" flipV="0">
            <a:off x="12467800" y="5736956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8505746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2" name="Freeform 5222"/>
          <p:cNvSpPr/>
          <p:nvPr/>
        </p:nvSpPr>
        <p:spPr>
          <a:xfrm rot="0" flipH="0" flipV="0">
            <a:off x="12601435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3" name="Freeform 5223"/>
          <p:cNvSpPr/>
          <p:nvPr/>
        </p:nvSpPr>
        <p:spPr>
          <a:xfrm rot="0" flipH="0" flipV="0">
            <a:off x="12578692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4" name="Freeform 5224"/>
          <p:cNvSpPr/>
          <p:nvPr/>
        </p:nvSpPr>
        <p:spPr>
          <a:xfrm rot="0" flipH="0" flipV="0">
            <a:off x="12560496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8598442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5" name="Freeform 5225"/>
          <p:cNvSpPr/>
          <p:nvPr/>
        </p:nvSpPr>
        <p:spPr>
          <a:xfrm rot="0" flipH="0" flipV="0">
            <a:off x="11045380" y="1685016"/>
            <a:ext cx="0" cy="24621"/>
          </a:xfrm>
          <a:custGeom>
            <a:pathLst>
              <a:path w="0" h="24130">
                <a:moveTo>
                  <a:pt x="0" y="2413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6" name="Freeform 5226"/>
          <p:cNvSpPr/>
          <p:nvPr/>
        </p:nvSpPr>
        <p:spPr>
          <a:xfrm rot="0" flipH="0" flipV="0">
            <a:off x="11045380" y="1789245"/>
            <a:ext cx="0" cy="24608"/>
          </a:xfrm>
          <a:custGeom>
            <a:pathLst>
              <a:path w="0" h="24117">
                <a:moveTo>
                  <a:pt x="0" y="0"/>
                </a:moveTo>
                <a:lnTo>
                  <a:pt x="0" y="241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7" name="Freeform 5227"/>
          <p:cNvSpPr/>
          <p:nvPr/>
        </p:nvSpPr>
        <p:spPr>
          <a:xfrm rot="0" flipH="0" flipV="0">
            <a:off x="11026097" y="1685016"/>
            <a:ext cx="38565" cy="0"/>
          </a:xfrm>
          <a:custGeom>
            <a:pathLst>
              <a:path w="37795" h="0">
                <a:moveTo>
                  <a:pt x="0" y="0"/>
                </a:moveTo>
                <a:lnTo>
                  <a:pt x="37795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8" name="Freeform 5228"/>
          <p:cNvSpPr/>
          <p:nvPr/>
        </p:nvSpPr>
        <p:spPr>
          <a:xfrm rot="0" flipH="0" flipV="0">
            <a:off x="11026097" y="1813854"/>
            <a:ext cx="38565" cy="0"/>
          </a:xfrm>
          <a:custGeom>
            <a:pathLst>
              <a:path w="37795" h="0">
                <a:moveTo>
                  <a:pt x="0" y="0"/>
                </a:moveTo>
                <a:lnTo>
                  <a:pt x="37795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9" name="Freeform 5229"/>
          <p:cNvSpPr/>
          <p:nvPr/>
        </p:nvSpPr>
        <p:spPr>
          <a:xfrm rot="0" flipH="0" flipV="0">
            <a:off x="11004442" y="1694854"/>
            <a:ext cx="81874" cy="109179"/>
          </a:xfrm>
          <a:custGeom>
            <a:pathLst>
              <a:path w="81874" h="109179">
                <a:moveTo>
                  <a:pt x="0" y="54583"/>
                </a:moveTo>
                <a:cubicBezTo>
                  <a:pt x="0" y="0"/>
                  <a:pt x="81874" y="0"/>
                  <a:pt x="81874" y="54583"/>
                </a:cubicBezTo>
                <a:cubicBezTo>
                  <a:pt x="81874" y="109179"/>
                  <a:pt x="0" y="109179"/>
                  <a:pt x="0" y="54583"/>
                </a:cubicBezTo>
                <a:close/>
                <a:moveTo>
                  <a:pt x="-3000279" y="805874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0" name="Freeform 5230"/>
          <p:cNvSpPr/>
          <p:nvPr/>
        </p:nvSpPr>
        <p:spPr>
          <a:xfrm rot="0" flipH="0" flipV="0">
            <a:off x="10916814" y="1889005"/>
            <a:ext cx="257131" cy="150297"/>
          </a:xfrm>
          <a:custGeom>
            <a:pathLst>
              <a:path w="257131" h="150297">
                <a:moveTo>
                  <a:pt x="0" y="150297"/>
                </a:moveTo>
                <a:lnTo>
                  <a:pt x="257131" y="150297"/>
                </a:lnTo>
                <a:lnTo>
                  <a:pt x="257131" y="0"/>
                </a:lnTo>
                <a:lnTo>
                  <a:pt x="0" y="0"/>
                </a:lnTo>
              </a:path>
            </a:pathLst>
          </a:custGeom>
          <a:solidFill>
            <a:srgbClr val="FF999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1" name="Freeform 5231"/>
          <p:cNvSpPr/>
          <p:nvPr/>
        </p:nvSpPr>
        <p:spPr>
          <a:xfrm rot="0" flipH="0" flipV="0">
            <a:off x="10916815" y="1889003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2" name="Freeform 5232"/>
          <p:cNvSpPr/>
          <p:nvPr/>
        </p:nvSpPr>
        <p:spPr>
          <a:xfrm rot="0" flipH="0" flipV="0">
            <a:off x="10916815" y="2039300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3" name="Freeform 5233"/>
          <p:cNvSpPr/>
          <p:nvPr/>
        </p:nvSpPr>
        <p:spPr>
          <a:xfrm rot="0" flipH="0" flipV="0">
            <a:off x="11173946" y="1889003"/>
            <a:ext cx="0" cy="150297"/>
          </a:xfrm>
          <a:custGeom>
            <a:pathLst>
              <a:path w="0" h="147295">
                <a:moveTo>
                  <a:pt x="0" y="1472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4" name="Freeform 5234"/>
          <p:cNvSpPr/>
          <p:nvPr/>
        </p:nvSpPr>
        <p:spPr>
          <a:xfrm rot="0" flipH="0" flipV="0">
            <a:off x="10916815" y="1889003"/>
            <a:ext cx="0" cy="150297"/>
          </a:xfrm>
          <a:custGeom>
            <a:pathLst>
              <a:path w="0" h="147295">
                <a:moveTo>
                  <a:pt x="0" y="1472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5" name="Freeform 5235"/>
          <p:cNvSpPr/>
          <p:nvPr/>
        </p:nvSpPr>
        <p:spPr>
          <a:xfrm rot="0" flipH="0" flipV="0">
            <a:off x="11320485" y="2080160"/>
            <a:ext cx="102349" cy="0"/>
          </a:xfrm>
          <a:custGeom>
            <a:pathLst>
              <a:path w="100305" h="0">
                <a:moveTo>
                  <a:pt x="0" y="0"/>
                </a:moveTo>
                <a:lnTo>
                  <a:pt x="100305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6" name="Freeform 5236"/>
          <p:cNvSpPr/>
          <p:nvPr/>
        </p:nvSpPr>
        <p:spPr>
          <a:xfrm rot="0" flipH="0" flipV="0">
            <a:off x="10916814" y="2103720"/>
            <a:ext cx="257131" cy="150298"/>
          </a:xfrm>
          <a:custGeom>
            <a:pathLst>
              <a:path w="257131" h="150298">
                <a:moveTo>
                  <a:pt x="0" y="150298"/>
                </a:moveTo>
                <a:lnTo>
                  <a:pt x="257131" y="150298"/>
                </a:lnTo>
                <a:lnTo>
                  <a:pt x="257131" y="0"/>
                </a:lnTo>
                <a:lnTo>
                  <a:pt x="0" y="0"/>
                </a:lnTo>
              </a:path>
            </a:pathLst>
          </a:custGeom>
          <a:solidFill>
            <a:srgbClr val="99CC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7" name="Freeform 5237"/>
          <p:cNvSpPr/>
          <p:nvPr/>
        </p:nvSpPr>
        <p:spPr>
          <a:xfrm rot="0" flipH="0" flipV="0">
            <a:off x="10916815" y="2103719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8" name="Freeform 5238"/>
          <p:cNvSpPr/>
          <p:nvPr/>
        </p:nvSpPr>
        <p:spPr>
          <a:xfrm rot="0" flipH="0" flipV="0">
            <a:off x="10916815" y="2254016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9" name="Freeform 5239"/>
          <p:cNvSpPr/>
          <p:nvPr/>
        </p:nvSpPr>
        <p:spPr>
          <a:xfrm rot="0" flipH="0" flipV="0">
            <a:off x="11173946" y="2103719"/>
            <a:ext cx="0" cy="150297"/>
          </a:xfrm>
          <a:custGeom>
            <a:pathLst>
              <a:path w="0" h="147295">
                <a:moveTo>
                  <a:pt x="0" y="1472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0" name="Freeform 5240"/>
          <p:cNvSpPr/>
          <p:nvPr/>
        </p:nvSpPr>
        <p:spPr>
          <a:xfrm rot="0" flipH="0" flipV="0">
            <a:off x="10916815" y="2103719"/>
            <a:ext cx="0" cy="150297"/>
          </a:xfrm>
          <a:custGeom>
            <a:pathLst>
              <a:path w="0" h="147295">
                <a:moveTo>
                  <a:pt x="0" y="1472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1" name="Freeform 5241"/>
          <p:cNvSpPr/>
          <p:nvPr/>
        </p:nvSpPr>
        <p:spPr>
          <a:xfrm rot="0" flipH="0" flipV="0">
            <a:off x="10916814" y="2318437"/>
            <a:ext cx="257131" cy="150310"/>
          </a:xfrm>
          <a:custGeom>
            <a:pathLst>
              <a:path w="257131" h="150310">
                <a:moveTo>
                  <a:pt x="0" y="150310"/>
                </a:moveTo>
                <a:lnTo>
                  <a:pt x="257131" y="150310"/>
                </a:lnTo>
                <a:lnTo>
                  <a:pt x="257131" y="0"/>
                </a:lnTo>
                <a:lnTo>
                  <a:pt x="0" y="0"/>
                </a:lnTo>
              </a:path>
            </a:pathLst>
          </a:custGeom>
          <a:solidFill>
            <a:srgbClr val="4B78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2" name="Freeform 5242"/>
          <p:cNvSpPr/>
          <p:nvPr/>
        </p:nvSpPr>
        <p:spPr>
          <a:xfrm rot="0" flipH="0" flipV="0">
            <a:off x="10916815" y="2318435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3" name="Freeform 5243"/>
          <p:cNvSpPr/>
          <p:nvPr/>
        </p:nvSpPr>
        <p:spPr>
          <a:xfrm rot="0" flipH="0" flipV="0">
            <a:off x="10916815" y="2468746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4" name="Freeform 5244"/>
          <p:cNvSpPr/>
          <p:nvPr/>
        </p:nvSpPr>
        <p:spPr>
          <a:xfrm rot="0" flipH="0" flipV="0">
            <a:off x="11173946" y="2318435"/>
            <a:ext cx="0" cy="150310"/>
          </a:xfrm>
          <a:custGeom>
            <a:pathLst>
              <a:path w="0" h="147307">
                <a:moveTo>
                  <a:pt x="0" y="14730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5" name="Freeform 5245"/>
          <p:cNvSpPr/>
          <p:nvPr/>
        </p:nvSpPr>
        <p:spPr>
          <a:xfrm rot="0" flipH="0" flipV="0">
            <a:off x="10916815" y="2318435"/>
            <a:ext cx="0" cy="150310"/>
          </a:xfrm>
          <a:custGeom>
            <a:pathLst>
              <a:path w="0" h="147307">
                <a:moveTo>
                  <a:pt x="0" y="14730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6" name="Freeform 5246"/>
          <p:cNvSpPr/>
          <p:nvPr/>
        </p:nvSpPr>
        <p:spPr>
          <a:xfrm rot="0" flipH="0" flipV="0">
            <a:off x="10916814" y="2533153"/>
            <a:ext cx="257131" cy="150311"/>
          </a:xfrm>
          <a:custGeom>
            <a:pathLst>
              <a:path w="257131" h="150311">
                <a:moveTo>
                  <a:pt x="0" y="150311"/>
                </a:moveTo>
                <a:lnTo>
                  <a:pt x="257131" y="150311"/>
                </a:lnTo>
                <a:lnTo>
                  <a:pt x="257131" y="0"/>
                </a:lnTo>
                <a:lnTo>
                  <a:pt x="0" y="0"/>
                </a:lnTo>
              </a:path>
            </a:pathLst>
          </a:custGeom>
          <a:solidFill>
            <a:srgbClr val="669966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7" name="Freeform 5247"/>
          <p:cNvSpPr/>
          <p:nvPr/>
        </p:nvSpPr>
        <p:spPr>
          <a:xfrm rot="0" flipH="0" flipV="0">
            <a:off x="10916815" y="2533152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8" name="Freeform 5248"/>
          <p:cNvSpPr/>
          <p:nvPr/>
        </p:nvSpPr>
        <p:spPr>
          <a:xfrm rot="0" flipH="0" flipV="0">
            <a:off x="10916815" y="2683462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9" name="Freeform 5249"/>
          <p:cNvSpPr/>
          <p:nvPr/>
        </p:nvSpPr>
        <p:spPr>
          <a:xfrm rot="0" flipH="0" flipV="0">
            <a:off x="11173946" y="2533152"/>
            <a:ext cx="0" cy="150310"/>
          </a:xfrm>
          <a:custGeom>
            <a:pathLst>
              <a:path w="0" h="147307">
                <a:moveTo>
                  <a:pt x="0" y="14730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0" name="Freeform 5250"/>
          <p:cNvSpPr/>
          <p:nvPr/>
        </p:nvSpPr>
        <p:spPr>
          <a:xfrm rot="0" flipH="0" flipV="0">
            <a:off x="10916815" y="2533152"/>
            <a:ext cx="0" cy="150310"/>
          </a:xfrm>
          <a:custGeom>
            <a:pathLst>
              <a:path w="0" h="147307">
                <a:moveTo>
                  <a:pt x="0" y="14730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1" name="Rectangle 5251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5252" name="Freeform 5252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3" name="Freeform 5253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4" name="Freeform 5254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5" name="Freeform 5255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6" name="Freeform 5256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7" name="Freeform 5257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8" name="Freeform 5258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9" name="Freeform 5259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0" name="Freeform 5260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1" name="Freeform 5261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2" name="Freeform 5262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3" name="Freeform 5263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4" name="Freeform 5264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5" name="Freeform 5265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6" name="Freeform 5266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7" name="Freeform 5267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8" name="Freeform 5268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9" name="Freeform 5269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0" name="Freeform 5270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1" name="Freeform 5271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2" name="Freeform 5272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3" name="Freeform 5273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4" name="Freeform 5274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5" name="Freeform 5275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6" name="Freeform 5276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7" name="Freeform 5277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8" name="Freeform 5278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9" name="Freeform 5279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0" name="Freeform 5280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1" name="Freeform 5281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2" name="Freeform 5282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3" name="Freeform 5283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4" name="Freeform 5284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5" name="Rectangle 5285"/>
          <p:cNvSpPr/>
          <p:nvPr/>
        </p:nvSpPr>
        <p:spPr>
          <a:xfrm rot="0" flipH="0" flipV="0">
            <a:off x="4343859" y="64841"/>
            <a:ext cx="5217932" cy="731518"/>
          </a:xfrm>
          <a:prstGeom prst="rect">
            <a:avLst/>
          </a:prstGeom>
        </p:spPr>
      </p:sp>
      <p:sp>
        <p:nvSpPr>
          <p:cNvPr id="5286" name="Freeform 5286"/>
          <p:cNvSpPr/>
          <p:nvPr/>
        </p:nvSpPr>
        <p:spPr>
          <a:xfrm rot="0" flipH="0" flipV="0">
            <a:off x="4391779" y="217241"/>
            <a:ext cx="387257" cy="438912"/>
          </a:xfrm>
          <a:custGeom>
            <a:pathLst>
              <a:path w="8067873" h="9144000">
                <a:moveTo>
                  <a:pt x="0" y="0"/>
                </a:moveTo>
                <a:lnTo>
                  <a:pt x="1879004" y="0"/>
                </a:lnTo>
                <a:lnTo>
                  <a:pt x="1879004" y="3766344"/>
                </a:lnTo>
                <a:lnTo>
                  <a:pt x="5407421" y="0"/>
                </a:lnTo>
                <a:lnTo>
                  <a:pt x="7875587" y="0"/>
                </a:lnTo>
                <a:lnTo>
                  <a:pt x="4130079" y="3765749"/>
                </a:lnTo>
                <a:lnTo>
                  <a:pt x="8067873" y="9144000"/>
                </a:lnTo>
                <a:lnTo>
                  <a:pt x="5612209" y="9144000"/>
                </a:lnTo>
                <a:lnTo>
                  <a:pt x="2790626" y="5156399"/>
                </a:lnTo>
                <a:lnTo>
                  <a:pt x="1879004" y="6085682"/>
                </a:lnTo>
                <a:lnTo>
                  <a:pt x="1879004" y="9144000"/>
                </a:lnTo>
                <a:lnTo>
                  <a:pt x="0" y="9144000"/>
                </a:lnTo>
                <a:close/>
                <a:moveTo>
                  <a:pt x="8145661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7" name="Freeform 5287"/>
          <p:cNvSpPr/>
          <p:nvPr/>
        </p:nvSpPr>
        <p:spPr>
          <a:xfrm rot="0" flipH="0" flipV="0">
            <a:off x="4798104" y="323311"/>
            <a:ext cx="307879" cy="34381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8" name="Freeform 5288"/>
          <p:cNvSpPr/>
          <p:nvPr/>
        </p:nvSpPr>
        <p:spPr>
          <a:xfrm rot="0" flipH="0" flipV="0">
            <a:off x="5161872" y="323311"/>
            <a:ext cx="188414" cy="332841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9" name="Freeform 5289"/>
          <p:cNvSpPr/>
          <p:nvPr/>
        </p:nvSpPr>
        <p:spPr>
          <a:xfrm rot="0" flipH="0" flipV="0">
            <a:off x="5366677" y="243453"/>
            <a:ext cx="181870" cy="41835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0" name="Freeform 5290"/>
          <p:cNvSpPr/>
          <p:nvPr/>
        </p:nvSpPr>
        <p:spPr>
          <a:xfrm rot="0" flipH="0" flipV="0">
            <a:off x="5580989" y="323311"/>
            <a:ext cx="303904" cy="34320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1" name="Freeform 5291"/>
          <p:cNvSpPr/>
          <p:nvPr/>
        </p:nvSpPr>
        <p:spPr>
          <a:xfrm rot="0" flipH="0" flipV="0">
            <a:off x="5939689" y="323311"/>
            <a:ext cx="292893" cy="340156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2" name="Freeform 5292"/>
          <p:cNvSpPr/>
          <p:nvPr/>
        </p:nvSpPr>
        <p:spPr>
          <a:xfrm rot="0" flipH="0" flipV="0">
            <a:off x="6294478" y="322701"/>
            <a:ext cx="296160" cy="34442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3" name="Freeform 5293"/>
          <p:cNvSpPr/>
          <p:nvPr/>
        </p:nvSpPr>
        <p:spPr>
          <a:xfrm rot="0" flipH="0" flipV="0">
            <a:off x="6620136" y="243453"/>
            <a:ext cx="181870" cy="41835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4" name="Freeform 5294"/>
          <p:cNvSpPr/>
          <p:nvPr/>
        </p:nvSpPr>
        <p:spPr>
          <a:xfrm rot="0" flipH="0" flipV="0">
            <a:off x="6834448" y="323311"/>
            <a:ext cx="303904" cy="34320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5" name="Freeform 5295"/>
          <p:cNvSpPr/>
          <p:nvPr/>
        </p:nvSpPr>
        <p:spPr>
          <a:xfrm rot="0" flipH="0" flipV="0">
            <a:off x="7339283" y="323311"/>
            <a:ext cx="307879" cy="34381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6" name="Freeform 5296"/>
          <p:cNvSpPr/>
          <p:nvPr/>
        </p:nvSpPr>
        <p:spPr>
          <a:xfrm rot="0" flipH="0" flipV="0">
            <a:off x="7705127" y="214802"/>
            <a:ext cx="86029" cy="44135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7" name="Freeform 5297"/>
          <p:cNvSpPr/>
          <p:nvPr/>
        </p:nvSpPr>
        <p:spPr>
          <a:xfrm rot="0" flipH="0" flipV="0">
            <a:off x="7875074" y="217850"/>
            <a:ext cx="84829" cy="438302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8" name="Freeform 5298"/>
          <p:cNvSpPr/>
          <p:nvPr/>
        </p:nvSpPr>
        <p:spPr>
          <a:xfrm rot="0" flipH="0" flipV="0">
            <a:off x="8043821" y="214802"/>
            <a:ext cx="86029" cy="44135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9" name="Freeform 5299"/>
          <p:cNvSpPr/>
          <p:nvPr/>
        </p:nvSpPr>
        <p:spPr>
          <a:xfrm rot="0" flipH="0" flipV="0">
            <a:off x="8192041" y="322701"/>
            <a:ext cx="296160" cy="34442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0" name="Freeform 5300"/>
          <p:cNvSpPr/>
          <p:nvPr/>
        </p:nvSpPr>
        <p:spPr>
          <a:xfrm rot="0" flipH="0" flipV="0">
            <a:off x="8525443" y="323311"/>
            <a:ext cx="307879" cy="34381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1" name="Freeform 5301"/>
          <p:cNvSpPr/>
          <p:nvPr/>
        </p:nvSpPr>
        <p:spPr>
          <a:xfrm rot="0" flipH="0" flipV="0">
            <a:off x="8891887" y="217850"/>
            <a:ext cx="84829" cy="438302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2" name="Freeform 5302"/>
          <p:cNvSpPr/>
          <p:nvPr/>
        </p:nvSpPr>
        <p:spPr>
          <a:xfrm rot="0" flipH="0" flipV="0">
            <a:off x="9026105" y="243453"/>
            <a:ext cx="181870" cy="41835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3" name="Freeform 5303"/>
          <p:cNvSpPr/>
          <p:nvPr/>
        </p:nvSpPr>
        <p:spPr>
          <a:xfrm rot="0" flipH="0" flipV="0">
            <a:off x="9240418" y="211754"/>
            <a:ext cx="303904" cy="454761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4" name="Rectangle 5304"/>
          <p:cNvSpPr/>
          <p:nvPr/>
        </p:nvSpPr>
        <p:spPr>
          <a:xfrm rot="0" flipH="0" flipV="0">
            <a:off x="6562097" y="9395894"/>
            <a:ext cx="282498" cy="304798"/>
          </a:xfrm>
          <a:prstGeom prst="rect">
            <a:avLst/>
          </a:prstGeom>
        </p:spPr>
      </p:sp>
      <p:sp>
        <p:nvSpPr>
          <p:cNvPr id="5305" name="Freeform 5305"/>
          <p:cNvSpPr/>
          <p:nvPr/>
        </p:nvSpPr>
        <p:spPr>
          <a:xfrm rot="0" flipH="0" flipV="0">
            <a:off x="6579711" y="9462442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6" name="Freeform 5306"/>
          <p:cNvSpPr/>
          <p:nvPr/>
        </p:nvSpPr>
        <p:spPr>
          <a:xfrm rot="0" flipH="0" flipV="0">
            <a:off x="6711310" y="9460664"/>
            <a:ext cx="124273" cy="186436"/>
          </a:xfrm>
          <a:custGeom>
            <a:pathLst>
              <a:path w="6213673" h="9321800">
                <a:moveTo>
                  <a:pt x="1773634" y="6239669"/>
                </a:moveTo>
                <a:cubicBezTo>
                  <a:pt x="1773634" y="6724386"/>
                  <a:pt x="1903809" y="7120070"/>
                  <a:pt x="2164159" y="7426722"/>
                </a:cubicBezTo>
                <a:cubicBezTo>
                  <a:pt x="2424641" y="7733374"/>
                  <a:pt x="2755370" y="7886700"/>
                  <a:pt x="3156346" y="7886700"/>
                </a:cubicBezTo>
                <a:cubicBezTo>
                  <a:pt x="3549120" y="7886700"/>
                  <a:pt x="3858154" y="7738600"/>
                  <a:pt x="4083446" y="7442399"/>
                </a:cubicBezTo>
                <a:cubicBezTo>
                  <a:pt x="4308739" y="7146066"/>
                  <a:pt x="4421385" y="6761692"/>
                  <a:pt x="4421385" y="6289279"/>
                </a:cubicBezTo>
                <a:cubicBezTo>
                  <a:pt x="4421385" y="5763022"/>
                  <a:pt x="4293195" y="5360062"/>
                  <a:pt x="4036814" y="5080397"/>
                </a:cubicBezTo>
                <a:cubicBezTo>
                  <a:pt x="3780564" y="4800733"/>
                  <a:pt x="3466438" y="4660900"/>
                  <a:pt x="3094434" y="4660900"/>
                </a:cubicBezTo>
                <a:cubicBezTo>
                  <a:pt x="2792677" y="4660900"/>
                  <a:pt x="2526043" y="4752050"/>
                  <a:pt x="2294532" y="4934347"/>
                </a:cubicBezTo>
                <a:cubicBezTo>
                  <a:pt x="1947267" y="5203693"/>
                  <a:pt x="1773634" y="5638800"/>
                  <a:pt x="1773634" y="6239669"/>
                </a:cubicBezTo>
                <a:close/>
                <a:moveTo>
                  <a:pt x="2443956" y="9080500"/>
                </a:moveTo>
                <a:moveTo>
                  <a:pt x="4260254" y="2336800"/>
                </a:moveTo>
                <a:cubicBezTo>
                  <a:pt x="4260254" y="2191677"/>
                  <a:pt x="4204427" y="2032066"/>
                  <a:pt x="4092773" y="1857971"/>
                </a:cubicBezTo>
                <a:cubicBezTo>
                  <a:pt x="3902670" y="1576057"/>
                  <a:pt x="3615399" y="1435100"/>
                  <a:pt x="3230959" y="1435100"/>
                </a:cubicBezTo>
                <a:cubicBezTo>
                  <a:pt x="2656284" y="1435100"/>
                  <a:pt x="2246973" y="1760340"/>
                  <a:pt x="2003028" y="2410818"/>
                </a:cubicBezTo>
                <a:cubicBezTo>
                  <a:pt x="1870736" y="2769328"/>
                  <a:pt x="1779785" y="3298825"/>
                  <a:pt x="1730176" y="3999310"/>
                </a:cubicBezTo>
                <a:cubicBezTo>
                  <a:pt x="1949251" y="3739621"/>
                  <a:pt x="2203450" y="3550047"/>
                  <a:pt x="2492771" y="3430588"/>
                </a:cubicBezTo>
                <a:cubicBezTo>
                  <a:pt x="2782226" y="3310996"/>
                  <a:pt x="3113021" y="3251200"/>
                  <a:pt x="3485157" y="3251200"/>
                </a:cubicBezTo>
                <a:cubicBezTo>
                  <a:pt x="4283008" y="3251200"/>
                  <a:pt x="4937191" y="3522001"/>
                  <a:pt x="5447704" y="4063604"/>
                </a:cubicBezTo>
                <a:cubicBezTo>
                  <a:pt x="5958350" y="4605073"/>
                  <a:pt x="6213673" y="5297488"/>
                  <a:pt x="6213673" y="6140847"/>
                </a:cubicBezTo>
                <a:cubicBezTo>
                  <a:pt x="6213673" y="6979973"/>
                  <a:pt x="5963510" y="7719947"/>
                  <a:pt x="5463182" y="8360768"/>
                </a:cubicBezTo>
                <a:cubicBezTo>
                  <a:pt x="4962988" y="9001456"/>
                  <a:pt x="4185840" y="9321800"/>
                  <a:pt x="3131740" y="9321800"/>
                </a:cubicBezTo>
                <a:cubicBezTo>
                  <a:pt x="1998927" y="9321800"/>
                  <a:pt x="1163769" y="8849652"/>
                  <a:pt x="626268" y="7905354"/>
                </a:cubicBezTo>
                <a:cubicBezTo>
                  <a:pt x="208756" y="7163197"/>
                  <a:pt x="0" y="6205538"/>
                  <a:pt x="0" y="5032375"/>
                </a:cubicBezTo>
                <a:cubicBezTo>
                  <a:pt x="0" y="4344194"/>
                  <a:pt x="28971" y="3784534"/>
                  <a:pt x="86915" y="3353396"/>
                </a:cubicBezTo>
                <a:cubicBezTo>
                  <a:pt x="190235" y="2586369"/>
                  <a:pt x="390723" y="1947863"/>
                  <a:pt x="688379" y="1437879"/>
                </a:cubicBezTo>
                <a:cubicBezTo>
                  <a:pt x="944628" y="1002639"/>
                  <a:pt x="1280517" y="654183"/>
                  <a:pt x="1696045" y="392510"/>
                </a:cubicBezTo>
                <a:cubicBezTo>
                  <a:pt x="2111573" y="130837"/>
                  <a:pt x="2608725" y="0"/>
                  <a:pt x="3187501" y="0"/>
                </a:cubicBezTo>
                <a:cubicBezTo>
                  <a:pt x="4022526" y="0"/>
                  <a:pt x="4688085" y="212725"/>
                  <a:pt x="5184179" y="638175"/>
                </a:cubicBezTo>
                <a:cubicBezTo>
                  <a:pt x="5680273" y="1063625"/>
                  <a:pt x="5959342" y="1629834"/>
                  <a:pt x="6021387" y="2336800"/>
                </a:cubicBezTo>
                <a:close/>
                <a:moveTo>
                  <a:pt x="6346825" y="90805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7" name="Rectangle 5307"/>
          <p:cNvSpPr/>
          <p:nvPr/>
        </p:nvSpPr>
        <p:spPr>
          <a:xfrm rot="0" flipH="0" flipV="0">
            <a:off x="11695786" y="6068119"/>
            <a:ext cx="1078023" cy="364950"/>
          </a:xfrm>
          <a:prstGeom prst="rect">
            <a:avLst/>
          </a:prstGeom>
        </p:spPr>
      </p:sp>
      <p:sp>
        <p:nvSpPr>
          <p:cNvPr id="5308" name="Freeform 5308"/>
          <p:cNvSpPr/>
          <p:nvPr/>
        </p:nvSpPr>
        <p:spPr>
          <a:xfrm rot="0" flipH="0" flipV="0">
            <a:off x="11711913" y="6176956"/>
            <a:ext cx="176043" cy="133857"/>
          </a:xfrm>
          <a:custGeom>
            <a:pathLst>
              <a:path w="8935839" h="6794500">
                <a:moveTo>
                  <a:pt x="0" y="152400"/>
                </a:moveTo>
                <a:lnTo>
                  <a:pt x="1103908" y="152400"/>
                </a:lnTo>
                <a:lnTo>
                  <a:pt x="1103908" y="1090415"/>
                </a:lnTo>
                <a:cubicBezTo>
                  <a:pt x="1368491" y="764051"/>
                  <a:pt x="1608270" y="526587"/>
                  <a:pt x="1823244" y="378024"/>
                </a:cubicBezTo>
                <a:cubicBezTo>
                  <a:pt x="2191147" y="126008"/>
                  <a:pt x="2608726" y="0"/>
                  <a:pt x="3075980" y="0"/>
                </a:cubicBezTo>
                <a:cubicBezTo>
                  <a:pt x="3605146" y="0"/>
                  <a:pt x="4030927" y="130110"/>
                  <a:pt x="4353322" y="390327"/>
                </a:cubicBezTo>
                <a:cubicBezTo>
                  <a:pt x="4535223" y="539023"/>
                  <a:pt x="4700588" y="757900"/>
                  <a:pt x="4849416" y="1046957"/>
                </a:cubicBezTo>
                <a:cubicBezTo>
                  <a:pt x="5097463" y="691754"/>
                  <a:pt x="5388901" y="428493"/>
                  <a:pt x="5723731" y="257175"/>
                </a:cubicBezTo>
                <a:cubicBezTo>
                  <a:pt x="6058561" y="85725"/>
                  <a:pt x="6434733" y="0"/>
                  <a:pt x="6852246" y="0"/>
                </a:cubicBezTo>
                <a:cubicBezTo>
                  <a:pt x="7745214" y="0"/>
                  <a:pt x="8352962" y="322660"/>
                  <a:pt x="8675489" y="967979"/>
                </a:cubicBezTo>
                <a:cubicBezTo>
                  <a:pt x="8849056" y="1315509"/>
                  <a:pt x="8935839" y="1782961"/>
                  <a:pt x="8935839" y="2370336"/>
                </a:cubicBezTo>
                <a:lnTo>
                  <a:pt x="8935839" y="6794500"/>
                </a:lnTo>
                <a:lnTo>
                  <a:pt x="7776369" y="6794500"/>
                </a:lnTo>
                <a:lnTo>
                  <a:pt x="7776369" y="2176661"/>
                </a:lnTo>
                <a:cubicBezTo>
                  <a:pt x="7776369" y="1733881"/>
                  <a:pt x="7665773" y="1429743"/>
                  <a:pt x="7444581" y="1264246"/>
                </a:cubicBezTo>
                <a:cubicBezTo>
                  <a:pt x="7223390" y="1098749"/>
                  <a:pt x="6953647" y="1016000"/>
                  <a:pt x="6635353" y="1016000"/>
                </a:cubicBezTo>
                <a:cubicBezTo>
                  <a:pt x="6197071" y="1016000"/>
                  <a:pt x="5819775" y="1162911"/>
                  <a:pt x="5503466" y="1456730"/>
                </a:cubicBezTo>
                <a:cubicBezTo>
                  <a:pt x="5187289" y="1750550"/>
                  <a:pt x="5029200" y="2240889"/>
                  <a:pt x="5029200" y="2927747"/>
                </a:cubicBezTo>
                <a:lnTo>
                  <a:pt x="5029200" y="6794500"/>
                </a:lnTo>
                <a:lnTo>
                  <a:pt x="3894336" y="6794500"/>
                </a:lnTo>
                <a:lnTo>
                  <a:pt x="3894336" y="2455665"/>
                </a:lnTo>
                <a:cubicBezTo>
                  <a:pt x="3894336" y="2004682"/>
                  <a:pt x="3840626" y="1675739"/>
                  <a:pt x="3733205" y="1468835"/>
                </a:cubicBezTo>
                <a:cubicBezTo>
                  <a:pt x="3563607" y="1158479"/>
                  <a:pt x="3247298" y="1003300"/>
                  <a:pt x="2784277" y="1003300"/>
                </a:cubicBezTo>
                <a:cubicBezTo>
                  <a:pt x="2362663" y="1003300"/>
                  <a:pt x="1979216" y="1166813"/>
                  <a:pt x="1633935" y="1493838"/>
                </a:cubicBezTo>
                <a:cubicBezTo>
                  <a:pt x="1288786" y="1820731"/>
                  <a:pt x="1116211" y="2412471"/>
                  <a:pt x="1116211" y="3269060"/>
                </a:cubicBezTo>
                <a:lnTo>
                  <a:pt x="1116211" y="6794500"/>
                </a:lnTo>
                <a:lnTo>
                  <a:pt x="0" y="6794500"/>
                </a:lnTo>
                <a:close/>
                <a:moveTo>
                  <a:pt x="5823546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9" name="Freeform 5309"/>
          <p:cNvSpPr/>
          <p:nvPr/>
        </p:nvSpPr>
        <p:spPr>
          <a:xfrm rot="0" flipH="0" flipV="0">
            <a:off x="11893453" y="6270838"/>
            <a:ext cx="84879" cy="119584"/>
          </a:xfrm>
          <a:custGeom>
            <a:pathLst>
              <a:path w="6319044" h="8902700">
                <a:moveTo>
                  <a:pt x="3875683" y="5740400"/>
                </a:moveTo>
                <a:lnTo>
                  <a:pt x="3875683" y="1741091"/>
                </a:lnTo>
                <a:lnTo>
                  <a:pt x="1029494" y="5740400"/>
                </a:lnTo>
                <a:close/>
                <a:moveTo>
                  <a:pt x="2839840" y="8902700"/>
                </a:moveTo>
                <a:moveTo>
                  <a:pt x="3894336" y="8902700"/>
                </a:moveTo>
                <a:lnTo>
                  <a:pt x="3894336" y="6731000"/>
                </a:lnTo>
                <a:lnTo>
                  <a:pt x="0" y="6731000"/>
                </a:lnTo>
                <a:lnTo>
                  <a:pt x="0" y="5622925"/>
                </a:lnTo>
                <a:lnTo>
                  <a:pt x="4067969" y="0"/>
                </a:lnTo>
                <a:lnTo>
                  <a:pt x="5010547" y="0"/>
                </a:lnTo>
                <a:lnTo>
                  <a:pt x="5010547" y="5740400"/>
                </a:lnTo>
                <a:lnTo>
                  <a:pt x="6319044" y="5740400"/>
                </a:lnTo>
                <a:lnTo>
                  <a:pt x="6319044" y="6731000"/>
                </a:lnTo>
                <a:lnTo>
                  <a:pt x="5010547" y="6731000"/>
                </a:lnTo>
                <a:lnTo>
                  <a:pt x="5010547" y="8902700"/>
                </a:lnTo>
                <a:close/>
                <a:moveTo>
                  <a:pt x="-322460" y="8902700"/>
                </a:moveTo>
              </a:path>
            </a:pathLst>
          </a:custGeom>
          <a:solidFill>
            <a:srgbClr val="000000">
              <a:alpha val="100000"/>
            </a:srgbClr>
          </a:solidFill>
          <a:ln w="1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0" name="Freeform 5310"/>
          <p:cNvSpPr/>
          <p:nvPr/>
        </p:nvSpPr>
        <p:spPr>
          <a:xfrm rot="0" flipH="0" flipV="0">
            <a:off x="11987185" y="6274079"/>
            <a:ext cx="40483" cy="118219"/>
          </a:xfrm>
          <a:custGeom>
            <a:pathLst>
              <a:path w="3013868" h="8801100">
                <a:moveTo>
                  <a:pt x="1779785" y="1143000"/>
                </a:moveTo>
                <a:cubicBezTo>
                  <a:pt x="1796322" y="1088496"/>
                  <a:pt x="1806641" y="1034058"/>
                  <a:pt x="1810742" y="979686"/>
                </a:cubicBezTo>
                <a:cubicBezTo>
                  <a:pt x="1814975" y="925182"/>
                  <a:pt x="1817092" y="881196"/>
                  <a:pt x="1817092" y="847725"/>
                </a:cubicBezTo>
                <a:cubicBezTo>
                  <a:pt x="1817092" y="705247"/>
                  <a:pt x="1760206" y="618332"/>
                  <a:pt x="1646435" y="586979"/>
                </a:cubicBezTo>
                <a:cubicBezTo>
                  <a:pt x="1532797" y="555625"/>
                  <a:pt x="1306446" y="541999"/>
                  <a:pt x="967382" y="546100"/>
                </a:cubicBezTo>
                <a:lnTo>
                  <a:pt x="967382" y="342900"/>
                </a:lnTo>
                <a:cubicBezTo>
                  <a:pt x="1153384" y="317897"/>
                  <a:pt x="1367300" y="288793"/>
                  <a:pt x="1609129" y="255588"/>
                </a:cubicBezTo>
                <a:cubicBezTo>
                  <a:pt x="1851091" y="222383"/>
                  <a:pt x="2009245" y="199563"/>
                  <a:pt x="2083593" y="187127"/>
                </a:cubicBezTo>
                <a:cubicBezTo>
                  <a:pt x="2315104" y="145455"/>
                  <a:pt x="2596223" y="83080"/>
                  <a:pt x="2926953" y="0"/>
                </a:cubicBezTo>
                <a:cubicBezTo>
                  <a:pt x="2955925" y="0"/>
                  <a:pt x="2984896" y="20704"/>
                  <a:pt x="3013868" y="62111"/>
                </a:cubicBezTo>
                <a:lnTo>
                  <a:pt x="1060450" y="7522369"/>
                </a:lnTo>
                <a:cubicBezTo>
                  <a:pt x="1014941" y="7700302"/>
                  <a:pt x="988020" y="7807921"/>
                  <a:pt x="979685" y="7845227"/>
                </a:cubicBezTo>
                <a:cubicBezTo>
                  <a:pt x="971483" y="7882401"/>
                  <a:pt x="967382" y="7919575"/>
                  <a:pt x="967382" y="7956749"/>
                </a:cubicBezTo>
                <a:cubicBezTo>
                  <a:pt x="967382" y="8035462"/>
                  <a:pt x="981868" y="8102733"/>
                  <a:pt x="1010840" y="8158560"/>
                </a:cubicBezTo>
                <a:cubicBezTo>
                  <a:pt x="1039812" y="8214387"/>
                  <a:pt x="1093589" y="8242300"/>
                  <a:pt x="1172170" y="8242300"/>
                </a:cubicBezTo>
                <a:cubicBezTo>
                  <a:pt x="1320998" y="8242300"/>
                  <a:pt x="1515268" y="8109943"/>
                  <a:pt x="1754981" y="7845227"/>
                </a:cubicBezTo>
                <a:cubicBezTo>
                  <a:pt x="1994826" y="7580379"/>
                  <a:pt x="2197430" y="7323799"/>
                  <a:pt x="2362795" y="7075488"/>
                </a:cubicBezTo>
                <a:lnTo>
                  <a:pt x="2530078" y="7193360"/>
                </a:lnTo>
                <a:cubicBezTo>
                  <a:pt x="2174610" y="7718955"/>
                  <a:pt x="1897657" y="8083154"/>
                  <a:pt x="1699220" y="8285957"/>
                </a:cubicBezTo>
                <a:cubicBezTo>
                  <a:pt x="1356055" y="8629386"/>
                  <a:pt x="1010840" y="8801100"/>
                  <a:pt x="663575" y="8801100"/>
                </a:cubicBezTo>
                <a:cubicBezTo>
                  <a:pt x="514746" y="8801100"/>
                  <a:pt x="382455" y="8763859"/>
                  <a:pt x="266700" y="8689379"/>
                </a:cubicBezTo>
                <a:cubicBezTo>
                  <a:pt x="88900" y="8577594"/>
                  <a:pt x="0" y="8387226"/>
                  <a:pt x="0" y="8118277"/>
                </a:cubicBezTo>
                <a:cubicBezTo>
                  <a:pt x="0" y="8014825"/>
                  <a:pt x="16536" y="7876183"/>
                  <a:pt x="49609" y="7702352"/>
                </a:cubicBezTo>
                <a:cubicBezTo>
                  <a:pt x="70379" y="7599429"/>
                  <a:pt x="97300" y="7480036"/>
                  <a:pt x="130373" y="7344172"/>
                </a:cubicBezTo>
                <a:close/>
                <a:moveTo>
                  <a:pt x="6991350" y="8661400"/>
                </a:moveTo>
              </a:path>
            </a:pathLst>
          </a:custGeom>
          <a:solidFill>
            <a:srgbClr val="000000">
              <a:alpha val="100000"/>
            </a:srgbClr>
          </a:solidFill>
          <a:ln w="1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1" name="Freeform 5311"/>
          <p:cNvSpPr/>
          <p:nvPr/>
        </p:nvSpPr>
        <p:spPr>
          <a:xfrm rot="0" flipH="0" flipV="0">
            <a:off x="12123875" y="6128167"/>
            <a:ext cx="57049" cy="233687"/>
          </a:xfrm>
          <a:custGeom>
            <a:pathLst>
              <a:path w="2895799" h="11861800">
                <a:moveTo>
                  <a:pt x="2877344" y="0"/>
                </a:moveTo>
                <a:cubicBezTo>
                  <a:pt x="2228321" y="1262063"/>
                  <a:pt x="1806641" y="2191081"/>
                  <a:pt x="1612305" y="2787055"/>
                </a:cubicBezTo>
                <a:cubicBezTo>
                  <a:pt x="1318750" y="3693253"/>
                  <a:pt x="1171972" y="4740143"/>
                  <a:pt x="1171972" y="5927725"/>
                </a:cubicBezTo>
                <a:cubicBezTo>
                  <a:pt x="1171972" y="7127875"/>
                  <a:pt x="1339387" y="8224507"/>
                  <a:pt x="1674217" y="9217621"/>
                </a:cubicBezTo>
                <a:cubicBezTo>
                  <a:pt x="1880989" y="9829998"/>
                  <a:pt x="2288183" y="10711391"/>
                  <a:pt x="2895799" y="11861800"/>
                </a:cubicBezTo>
                <a:lnTo>
                  <a:pt x="2145506" y="11861800"/>
                </a:lnTo>
                <a:cubicBezTo>
                  <a:pt x="1541992" y="10918295"/>
                  <a:pt x="1167871" y="10316170"/>
                  <a:pt x="1023144" y="10055423"/>
                </a:cubicBezTo>
                <a:cubicBezTo>
                  <a:pt x="878417" y="9794808"/>
                  <a:pt x="721320" y="9441060"/>
                  <a:pt x="551855" y="8994180"/>
                </a:cubicBezTo>
                <a:cubicBezTo>
                  <a:pt x="320344" y="8381670"/>
                  <a:pt x="159147" y="7727818"/>
                  <a:pt x="68263" y="7032625"/>
                </a:cubicBezTo>
                <a:cubicBezTo>
                  <a:pt x="22754" y="6672660"/>
                  <a:pt x="0" y="6329231"/>
                  <a:pt x="0" y="6002338"/>
                </a:cubicBezTo>
                <a:cubicBezTo>
                  <a:pt x="0" y="4777450"/>
                  <a:pt x="192220" y="3687036"/>
                  <a:pt x="576660" y="2731096"/>
                </a:cubicBezTo>
                <a:cubicBezTo>
                  <a:pt x="820605" y="2122819"/>
                  <a:pt x="1329068" y="1212454"/>
                  <a:pt x="2102049" y="0"/>
                </a:cubicBezTo>
                <a:close/>
                <a:moveTo>
                  <a:pt x="8390335" y="927100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2" name="Freeform 5312"/>
          <p:cNvSpPr/>
          <p:nvPr/>
        </p:nvSpPr>
        <p:spPr>
          <a:xfrm rot="0" flipH="0" flipV="0">
            <a:off x="12201937" y="6126416"/>
            <a:ext cx="163947" cy="189151"/>
          </a:xfrm>
          <a:custGeom>
            <a:pathLst>
              <a:path w="8321874" h="9601200">
                <a:moveTo>
                  <a:pt x="4291211" y="0"/>
                </a:moveTo>
                <a:cubicBezTo>
                  <a:pt x="5146874" y="0"/>
                  <a:pt x="5886847" y="164770"/>
                  <a:pt x="6511131" y="494308"/>
                </a:cubicBezTo>
                <a:cubicBezTo>
                  <a:pt x="7416536" y="968045"/>
                  <a:pt x="7970507" y="1798109"/>
                  <a:pt x="8173045" y="2984500"/>
                </a:cubicBezTo>
                <a:lnTo>
                  <a:pt x="6951464" y="2984500"/>
                </a:lnTo>
                <a:cubicBezTo>
                  <a:pt x="6802636" y="2325027"/>
                  <a:pt x="6494661" y="1844808"/>
                  <a:pt x="6027539" y="1543844"/>
                </a:cubicBezTo>
                <a:cubicBezTo>
                  <a:pt x="5560417" y="1242749"/>
                  <a:pt x="4971323" y="1092200"/>
                  <a:pt x="4260255" y="1092200"/>
                </a:cubicBezTo>
                <a:cubicBezTo>
                  <a:pt x="3416895" y="1092200"/>
                  <a:pt x="2706820" y="1408510"/>
                  <a:pt x="2130028" y="2041129"/>
                </a:cubicBezTo>
                <a:cubicBezTo>
                  <a:pt x="1553369" y="2673747"/>
                  <a:pt x="1265039" y="3616392"/>
                  <a:pt x="1265039" y="4869061"/>
                </a:cubicBezTo>
                <a:cubicBezTo>
                  <a:pt x="1265039" y="5952398"/>
                  <a:pt x="1502701" y="6834122"/>
                  <a:pt x="1978025" y="7514233"/>
                </a:cubicBezTo>
                <a:cubicBezTo>
                  <a:pt x="2453481" y="8194345"/>
                  <a:pt x="3228645" y="8534400"/>
                  <a:pt x="4303514" y="8534400"/>
                </a:cubicBezTo>
                <a:cubicBezTo>
                  <a:pt x="5126236" y="8534400"/>
                  <a:pt x="5807340" y="8296474"/>
                  <a:pt x="6346825" y="7820621"/>
                </a:cubicBezTo>
                <a:cubicBezTo>
                  <a:pt x="6886311" y="7344635"/>
                  <a:pt x="7162271" y="6575029"/>
                  <a:pt x="7174706" y="5511800"/>
                </a:cubicBezTo>
                <a:lnTo>
                  <a:pt x="4322167" y="5511800"/>
                </a:lnTo>
                <a:lnTo>
                  <a:pt x="4322167" y="4483100"/>
                </a:lnTo>
                <a:lnTo>
                  <a:pt x="8321874" y="4483100"/>
                </a:lnTo>
                <a:lnTo>
                  <a:pt x="8321874" y="9359900"/>
                </a:lnTo>
                <a:lnTo>
                  <a:pt x="7528124" y="9359900"/>
                </a:lnTo>
                <a:lnTo>
                  <a:pt x="7230467" y="8181975"/>
                </a:lnTo>
                <a:cubicBezTo>
                  <a:pt x="6812955" y="8642615"/>
                  <a:pt x="6442935" y="8962166"/>
                  <a:pt x="6120408" y="9140627"/>
                </a:cubicBezTo>
                <a:cubicBezTo>
                  <a:pt x="5578938" y="9447675"/>
                  <a:pt x="4890624" y="9601200"/>
                  <a:pt x="4055467" y="9601200"/>
                </a:cubicBezTo>
                <a:cubicBezTo>
                  <a:pt x="2976496" y="9601200"/>
                  <a:pt x="2048404" y="9251355"/>
                  <a:pt x="1271191" y="8551665"/>
                </a:cubicBezTo>
                <a:cubicBezTo>
                  <a:pt x="423730" y="7673909"/>
                  <a:pt x="0" y="6469129"/>
                  <a:pt x="0" y="4937324"/>
                </a:cubicBezTo>
                <a:cubicBezTo>
                  <a:pt x="0" y="3409487"/>
                  <a:pt x="413412" y="2194322"/>
                  <a:pt x="1240235" y="1291829"/>
                </a:cubicBezTo>
                <a:cubicBezTo>
                  <a:pt x="2025650" y="430610"/>
                  <a:pt x="3042642" y="0"/>
                  <a:pt x="4291211" y="0"/>
                </a:cubicBezTo>
                <a:close/>
                <a:moveTo>
                  <a:pt x="8745935" y="9359900"/>
                </a:moveTo>
                <a:moveTo>
                  <a:pt x="408662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3" name="Freeform 5313"/>
          <p:cNvSpPr/>
          <p:nvPr/>
        </p:nvSpPr>
        <p:spPr>
          <a:xfrm rot="0" flipH="0" flipV="0">
            <a:off x="12393294" y="6176706"/>
            <a:ext cx="119482" cy="138861"/>
          </a:xfrm>
          <a:custGeom>
            <a:pathLst>
              <a:path w="6064845" h="7048500">
                <a:moveTo>
                  <a:pt x="3137892" y="12700"/>
                </a:moveTo>
                <a:cubicBezTo>
                  <a:pt x="3609247" y="12700"/>
                  <a:pt x="4066051" y="123561"/>
                  <a:pt x="4508301" y="345282"/>
                </a:cubicBezTo>
                <a:cubicBezTo>
                  <a:pt x="4950685" y="566870"/>
                  <a:pt x="5287632" y="853745"/>
                  <a:pt x="5519142" y="1205905"/>
                </a:cubicBezTo>
                <a:cubicBezTo>
                  <a:pt x="5742451" y="1541529"/>
                  <a:pt x="5891279" y="1933046"/>
                  <a:pt x="5965626" y="2380457"/>
                </a:cubicBezTo>
                <a:cubicBezTo>
                  <a:pt x="6031772" y="2687109"/>
                  <a:pt x="6064845" y="3176323"/>
                  <a:pt x="6064845" y="3848100"/>
                </a:cubicBezTo>
                <a:lnTo>
                  <a:pt x="1196776" y="3848100"/>
                </a:lnTo>
                <a:cubicBezTo>
                  <a:pt x="1217414" y="4522788"/>
                  <a:pt x="1376561" y="5063993"/>
                  <a:pt x="1674217" y="5471716"/>
                </a:cubicBezTo>
                <a:cubicBezTo>
                  <a:pt x="1971873" y="5879439"/>
                  <a:pt x="2432844" y="6083300"/>
                  <a:pt x="3057128" y="6083300"/>
                </a:cubicBezTo>
                <a:cubicBezTo>
                  <a:pt x="3640137" y="6083300"/>
                  <a:pt x="4105275" y="5891874"/>
                  <a:pt x="4452541" y="5509022"/>
                </a:cubicBezTo>
                <a:cubicBezTo>
                  <a:pt x="4650978" y="5286640"/>
                  <a:pt x="4791538" y="5029333"/>
                  <a:pt x="4874220" y="4737100"/>
                </a:cubicBezTo>
                <a:lnTo>
                  <a:pt x="5971778" y="4737100"/>
                </a:lnTo>
                <a:cubicBezTo>
                  <a:pt x="5942806" y="4980253"/>
                  <a:pt x="5846630" y="5251186"/>
                  <a:pt x="5683250" y="5549900"/>
                </a:cubicBezTo>
                <a:cubicBezTo>
                  <a:pt x="5520002" y="5848483"/>
                  <a:pt x="5337109" y="6092561"/>
                  <a:pt x="5134570" y="6282135"/>
                </a:cubicBezTo>
                <a:cubicBezTo>
                  <a:pt x="4795507" y="6611806"/>
                  <a:pt x="4375877" y="6834319"/>
                  <a:pt x="3875683" y="6949678"/>
                </a:cubicBezTo>
                <a:cubicBezTo>
                  <a:pt x="3606998" y="7015559"/>
                  <a:pt x="3303191" y="7048500"/>
                  <a:pt x="2964259" y="7048500"/>
                </a:cubicBezTo>
                <a:cubicBezTo>
                  <a:pt x="2137436" y="7048500"/>
                  <a:pt x="1436687" y="6747339"/>
                  <a:pt x="862012" y="6145015"/>
                </a:cubicBezTo>
                <a:cubicBezTo>
                  <a:pt x="287337" y="5542558"/>
                  <a:pt x="0" y="4699000"/>
                  <a:pt x="0" y="3614341"/>
                </a:cubicBezTo>
                <a:cubicBezTo>
                  <a:pt x="0" y="2546350"/>
                  <a:pt x="289388" y="1679112"/>
                  <a:pt x="868164" y="1012627"/>
                </a:cubicBezTo>
                <a:cubicBezTo>
                  <a:pt x="1446940" y="346009"/>
                  <a:pt x="2203516" y="12700"/>
                  <a:pt x="3137892" y="12700"/>
                </a:cubicBezTo>
                <a:close/>
                <a:moveTo>
                  <a:pt x="6348016" y="6807200"/>
                </a:moveTo>
                <a:moveTo>
                  <a:pt x="4917480" y="2959100"/>
                </a:moveTo>
                <a:cubicBezTo>
                  <a:pt x="4871971" y="2471606"/>
                  <a:pt x="4766535" y="2082007"/>
                  <a:pt x="4601170" y="1790304"/>
                </a:cubicBezTo>
                <a:cubicBezTo>
                  <a:pt x="4295312" y="1248701"/>
                  <a:pt x="3784798" y="977900"/>
                  <a:pt x="3069630" y="977900"/>
                </a:cubicBezTo>
                <a:cubicBezTo>
                  <a:pt x="2556999" y="977900"/>
                  <a:pt x="2127051" y="1164365"/>
                  <a:pt x="1779786" y="1537296"/>
                </a:cubicBezTo>
                <a:cubicBezTo>
                  <a:pt x="1432520" y="1910226"/>
                  <a:pt x="1248569" y="2384161"/>
                  <a:pt x="1227931" y="2959100"/>
                </a:cubicBezTo>
                <a:close/>
                <a:moveTo>
                  <a:pt x="3401616" y="6807200"/>
                </a:moveTo>
                <a:moveTo>
                  <a:pt x="303232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4" name="Freeform 5314"/>
          <p:cNvSpPr/>
          <p:nvPr/>
        </p:nvSpPr>
        <p:spPr>
          <a:xfrm rot="0" flipH="0" flipV="0">
            <a:off x="12529962" y="6131169"/>
            <a:ext cx="156621" cy="179643"/>
          </a:xfrm>
          <a:custGeom>
            <a:pathLst>
              <a:path w="7950002" h="9118600">
                <a:moveTo>
                  <a:pt x="1364258" y="0"/>
                </a:moveTo>
                <a:lnTo>
                  <a:pt x="3981252" y="7765455"/>
                </a:lnTo>
                <a:lnTo>
                  <a:pt x="6567091" y="0"/>
                </a:lnTo>
                <a:lnTo>
                  <a:pt x="7950002" y="0"/>
                </a:lnTo>
                <a:lnTo>
                  <a:pt x="4626174" y="9118600"/>
                </a:lnTo>
                <a:lnTo>
                  <a:pt x="3317677" y="9118600"/>
                </a:lnTo>
                <a:lnTo>
                  <a:pt x="0" y="0"/>
                </a:lnTo>
                <a:close/>
                <a:moveTo>
                  <a:pt x="8796140" y="911860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5" name="Freeform 5315"/>
          <p:cNvSpPr/>
          <p:nvPr/>
        </p:nvSpPr>
        <p:spPr>
          <a:xfrm rot="0" flipH="0" flipV="0">
            <a:off x="12698801" y="6128167"/>
            <a:ext cx="57053" cy="233687"/>
          </a:xfrm>
          <a:custGeom>
            <a:pathLst>
              <a:path w="2895997" h="11861800">
                <a:moveTo>
                  <a:pt x="18653" y="11861800"/>
                </a:moveTo>
                <a:cubicBezTo>
                  <a:pt x="676011" y="10578967"/>
                  <a:pt x="1099741" y="9643731"/>
                  <a:pt x="1289844" y="9056093"/>
                </a:cubicBezTo>
                <a:cubicBezTo>
                  <a:pt x="1579298" y="8166431"/>
                  <a:pt x="1724025" y="7123642"/>
                  <a:pt x="1724025" y="5927725"/>
                </a:cubicBezTo>
                <a:cubicBezTo>
                  <a:pt x="1724025" y="4731809"/>
                  <a:pt x="1556610" y="3637294"/>
                  <a:pt x="1221780" y="2644180"/>
                </a:cubicBezTo>
                <a:cubicBezTo>
                  <a:pt x="1015008" y="2031802"/>
                  <a:pt x="607748" y="1150409"/>
                  <a:pt x="0" y="0"/>
                </a:cubicBezTo>
                <a:lnTo>
                  <a:pt x="750292" y="0"/>
                </a:lnTo>
                <a:cubicBezTo>
                  <a:pt x="1387012" y="1017985"/>
                  <a:pt x="1772510" y="1645974"/>
                  <a:pt x="1906786" y="1883966"/>
                </a:cubicBezTo>
                <a:cubicBezTo>
                  <a:pt x="2041194" y="2121827"/>
                  <a:pt x="2186980" y="2449711"/>
                  <a:pt x="2344142" y="2867621"/>
                </a:cubicBezTo>
                <a:cubicBezTo>
                  <a:pt x="2542580" y="3384881"/>
                  <a:pt x="2684132" y="3895990"/>
                  <a:pt x="2768799" y="4400947"/>
                </a:cubicBezTo>
                <a:cubicBezTo>
                  <a:pt x="2853598" y="4905772"/>
                  <a:pt x="2895997" y="5391944"/>
                  <a:pt x="2895997" y="5859463"/>
                </a:cubicBezTo>
                <a:cubicBezTo>
                  <a:pt x="2895997" y="7084351"/>
                  <a:pt x="2701661" y="8176816"/>
                  <a:pt x="2312988" y="9136857"/>
                </a:cubicBezTo>
                <a:cubicBezTo>
                  <a:pt x="2069174" y="9753467"/>
                  <a:pt x="1562762" y="10661782"/>
                  <a:pt x="793750" y="11861800"/>
                </a:cubicBezTo>
                <a:close/>
                <a:moveTo>
                  <a:pt x="-3012479" y="927100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6" name="Rectangle 5316"/>
          <p:cNvSpPr/>
          <p:nvPr/>
        </p:nvSpPr>
        <p:spPr>
          <a:xfrm rot="0" flipH="0" flipV="0">
            <a:off x="6646291" y="5702826"/>
            <a:ext cx="113818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0</a:t>
            </a:r>
          </a:p>
        </p:txBody>
      </p:sp>
      <p:sp>
        <p:nvSpPr>
          <p:cNvPr id="5317" name="Rectangle 5317"/>
          <p:cNvSpPr/>
          <p:nvPr/>
        </p:nvSpPr>
        <p:spPr>
          <a:xfrm rot="0" flipH="0" flipV="0">
            <a:off x="6532564" y="4952220"/>
            <a:ext cx="227636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20</a:t>
            </a:r>
          </a:p>
        </p:txBody>
      </p:sp>
      <p:sp>
        <p:nvSpPr>
          <p:cNvPr id="5318" name="Rectangle 5318"/>
          <p:cNvSpPr/>
          <p:nvPr/>
        </p:nvSpPr>
        <p:spPr>
          <a:xfrm rot="0" flipH="0" flipV="0">
            <a:off x="6532564" y="4201627"/>
            <a:ext cx="227636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40</a:t>
            </a:r>
          </a:p>
        </p:txBody>
      </p:sp>
      <p:sp>
        <p:nvSpPr>
          <p:cNvPr id="5319" name="Rectangle 5319"/>
          <p:cNvSpPr/>
          <p:nvPr/>
        </p:nvSpPr>
        <p:spPr>
          <a:xfrm rot="0" flipH="0" flipV="0">
            <a:off x="6532564" y="3451021"/>
            <a:ext cx="227636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60</a:t>
            </a:r>
          </a:p>
        </p:txBody>
      </p:sp>
      <p:sp>
        <p:nvSpPr>
          <p:cNvPr id="5320" name="Rectangle 5320"/>
          <p:cNvSpPr/>
          <p:nvPr/>
        </p:nvSpPr>
        <p:spPr>
          <a:xfrm rot="0" flipH="0" flipV="0">
            <a:off x="6532564" y="2700427"/>
            <a:ext cx="227636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80</a:t>
            </a:r>
          </a:p>
        </p:txBody>
      </p:sp>
      <p:sp>
        <p:nvSpPr>
          <p:cNvPr id="5321" name="Rectangle 5321"/>
          <p:cNvSpPr/>
          <p:nvPr/>
        </p:nvSpPr>
        <p:spPr>
          <a:xfrm rot="0" flipH="0" flipV="0">
            <a:off x="6418837" y="1949821"/>
            <a:ext cx="341455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100</a:t>
            </a:r>
          </a:p>
        </p:txBody>
      </p:sp>
      <p:sp>
        <p:nvSpPr>
          <p:cNvPr id="5322" name="Rectangle 5322"/>
          <p:cNvSpPr/>
          <p:nvPr/>
        </p:nvSpPr>
        <p:spPr>
          <a:xfrm rot="-5400000" flipH="0" flipV="0">
            <a:off x="5234640" y="2112164"/>
            <a:ext cx="1682847" cy="30024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970" baseline="0" b="0" i="0" dirty="0" spc="0">
                <a:latin typeface="Arial" pitchFamily="0" charset="1"/>
              </a:rPr>
              <a:t>Events / 4 GeV</a:t>
            </a:r>
          </a:p>
        </p:txBody>
      </p:sp>
      <p:sp>
        <p:nvSpPr>
          <p:cNvPr id="5323" name="Rectangle 5323"/>
          <p:cNvSpPr/>
          <p:nvPr/>
        </p:nvSpPr>
        <p:spPr>
          <a:xfrm rot="0" flipH="0" flipV="0">
            <a:off x="11218134" y="1619338"/>
            <a:ext cx="394315" cy="218356"/>
          </a:xfrm>
          <a:prstGeom prst="rect">
            <a:avLst/>
          </a:prstGeom>
        </p:spPr>
      </p:sp>
      <p:sp>
        <p:nvSpPr>
          <p:cNvPr id="5324" name="Freeform 5324"/>
          <p:cNvSpPr/>
          <p:nvPr/>
        </p:nvSpPr>
        <p:spPr>
          <a:xfrm rot="0" flipH="0" flipV="0">
            <a:off x="11231995" y="1664829"/>
            <a:ext cx="110796" cy="131014"/>
          </a:xfrm>
          <a:custGeom>
            <a:pathLst>
              <a:path w="7732911" h="9144000">
                <a:moveTo>
                  <a:pt x="1854200" y="1574800"/>
                </a:moveTo>
                <a:lnTo>
                  <a:pt x="1854200" y="7569200"/>
                </a:lnTo>
                <a:lnTo>
                  <a:pt x="3615333" y="7569200"/>
                </a:lnTo>
                <a:cubicBezTo>
                  <a:pt x="4516636" y="7569200"/>
                  <a:pt x="5145022" y="7122650"/>
                  <a:pt x="5500489" y="6229549"/>
                </a:cubicBezTo>
                <a:cubicBezTo>
                  <a:pt x="5694826" y="5739276"/>
                  <a:pt x="5791994" y="5155605"/>
                  <a:pt x="5791994" y="4478536"/>
                </a:cubicBezTo>
                <a:cubicBezTo>
                  <a:pt x="5791994" y="3543896"/>
                  <a:pt x="5646275" y="2826280"/>
                  <a:pt x="5354836" y="2325688"/>
                </a:cubicBezTo>
                <a:cubicBezTo>
                  <a:pt x="5063398" y="1825096"/>
                  <a:pt x="4483563" y="1574800"/>
                  <a:pt x="3615333" y="1574800"/>
                </a:cubicBezTo>
                <a:close/>
                <a:moveTo>
                  <a:pt x="6601818" y="9144000"/>
                </a:moveTo>
                <a:moveTo>
                  <a:pt x="3937794" y="0"/>
                </a:moveTo>
                <a:cubicBezTo>
                  <a:pt x="4504135" y="8335"/>
                  <a:pt x="4975424" y="74480"/>
                  <a:pt x="5351661" y="198438"/>
                </a:cubicBezTo>
                <a:cubicBezTo>
                  <a:pt x="5992482" y="409443"/>
                  <a:pt x="6511330" y="796132"/>
                  <a:pt x="6908205" y="1358504"/>
                </a:cubicBezTo>
                <a:cubicBezTo>
                  <a:pt x="7226499" y="1813455"/>
                  <a:pt x="7443523" y="2305646"/>
                  <a:pt x="7559278" y="2835077"/>
                </a:cubicBezTo>
                <a:cubicBezTo>
                  <a:pt x="7675033" y="3364376"/>
                  <a:pt x="7732911" y="3868936"/>
                  <a:pt x="7732911" y="4348758"/>
                </a:cubicBezTo>
                <a:cubicBezTo>
                  <a:pt x="7732911" y="5564651"/>
                  <a:pt x="7488966" y="6594409"/>
                  <a:pt x="7001074" y="7438033"/>
                </a:cubicBezTo>
                <a:cubicBezTo>
                  <a:pt x="6339616" y="8575345"/>
                  <a:pt x="5318522" y="9144000"/>
                  <a:pt x="3937794" y="9144000"/>
                </a:cubicBezTo>
                <a:lnTo>
                  <a:pt x="0" y="9144000"/>
                </a:lnTo>
                <a:lnTo>
                  <a:pt x="0" y="0"/>
                </a:lnTo>
                <a:close/>
                <a:moveTo>
                  <a:pt x="8176618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5" name="Freeform 5325"/>
          <p:cNvSpPr/>
          <p:nvPr/>
        </p:nvSpPr>
        <p:spPr>
          <a:xfrm rot="0" flipH="0" flipV="0">
            <a:off x="11354755" y="1696491"/>
            <a:ext cx="90714" cy="10244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6" name="Freeform 5326"/>
          <p:cNvSpPr/>
          <p:nvPr/>
        </p:nvSpPr>
        <p:spPr>
          <a:xfrm rot="0" flipH="0" flipV="0">
            <a:off x="11452549" y="1672653"/>
            <a:ext cx="54287" cy="124878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7" name="Freeform 5327"/>
          <p:cNvSpPr/>
          <p:nvPr/>
        </p:nvSpPr>
        <p:spPr>
          <a:xfrm rot="0" flipH="0" flipV="0">
            <a:off x="11516521" y="1696491"/>
            <a:ext cx="90714" cy="10244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8" name="Rectangle 5328"/>
          <p:cNvSpPr/>
          <p:nvPr/>
        </p:nvSpPr>
        <p:spPr>
          <a:xfrm rot="0" flipH="0" flipV="0">
            <a:off x="11218134" y="1835415"/>
            <a:ext cx="991968" cy="855234"/>
          </a:xfrm>
          <a:prstGeom prst="rect">
            <a:avLst/>
          </a:prstGeom>
        </p:spPr>
      </p:sp>
      <p:sp>
        <p:nvSpPr>
          <p:cNvPr id="5329" name="Freeform 5329"/>
          <p:cNvSpPr/>
          <p:nvPr/>
        </p:nvSpPr>
        <p:spPr>
          <a:xfrm rot="0" flipH="0" flipV="0">
            <a:off x="11231818" y="1880906"/>
            <a:ext cx="105462" cy="131014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0" name="Freeform 5330"/>
          <p:cNvSpPr/>
          <p:nvPr/>
        </p:nvSpPr>
        <p:spPr>
          <a:xfrm rot="0" flipH="0" flipV="0">
            <a:off x="11357419" y="1878904"/>
            <a:ext cx="50466" cy="169772"/>
          </a:xfrm>
          <a:custGeom>
            <a:pathLst>
              <a:path w="3522266" h="11849100">
                <a:moveTo>
                  <a:pt x="725488" y="2455466"/>
                </a:moveTo>
                <a:cubicBezTo>
                  <a:pt x="1052116" y="1694789"/>
                  <a:pt x="1529623" y="876300"/>
                  <a:pt x="2158008" y="0"/>
                </a:cubicBezTo>
                <a:lnTo>
                  <a:pt x="3491310" y="0"/>
                </a:lnTo>
                <a:lnTo>
                  <a:pt x="3113088" y="694532"/>
                </a:lnTo>
                <a:cubicBezTo>
                  <a:pt x="2592123" y="1649413"/>
                  <a:pt x="2230372" y="2649736"/>
                  <a:pt x="2027833" y="3695502"/>
                </a:cubicBezTo>
                <a:cubicBezTo>
                  <a:pt x="1895541" y="4381699"/>
                  <a:pt x="1829396" y="5129875"/>
                  <a:pt x="1829396" y="5940029"/>
                </a:cubicBezTo>
                <a:cubicBezTo>
                  <a:pt x="1829396" y="7205001"/>
                  <a:pt x="2013347" y="8368639"/>
                  <a:pt x="2381250" y="9430940"/>
                </a:cubicBezTo>
                <a:cubicBezTo>
                  <a:pt x="2596224" y="10059193"/>
                  <a:pt x="2976563" y="10865246"/>
                  <a:pt x="3522266" y="11849100"/>
                </a:cubicBezTo>
                <a:lnTo>
                  <a:pt x="2213967" y="11849100"/>
                </a:lnTo>
                <a:lnTo>
                  <a:pt x="1773635" y="11247635"/>
                </a:lnTo>
                <a:cubicBezTo>
                  <a:pt x="1488281" y="10883833"/>
                  <a:pt x="1184408" y="10342364"/>
                  <a:pt x="862013" y="9623226"/>
                </a:cubicBezTo>
                <a:cubicBezTo>
                  <a:pt x="287338" y="8337617"/>
                  <a:pt x="0" y="7072710"/>
                  <a:pt x="0" y="5828507"/>
                </a:cubicBezTo>
                <a:cubicBezTo>
                  <a:pt x="0" y="4695825"/>
                  <a:pt x="241829" y="3571479"/>
                  <a:pt x="725488" y="2455466"/>
                </a:cubicBezTo>
                <a:close/>
                <a:moveTo>
                  <a:pt x="6276380" y="92837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1" name="Freeform 5331"/>
          <p:cNvSpPr/>
          <p:nvPr/>
        </p:nvSpPr>
        <p:spPr>
          <a:xfrm rot="0" flipH="0" flipV="0">
            <a:off x="11422724" y="1883089"/>
            <a:ext cx="56241" cy="128830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2" name="Freeform 5332"/>
          <p:cNvSpPr/>
          <p:nvPr/>
        </p:nvSpPr>
        <p:spPr>
          <a:xfrm rot="0" flipH="0" flipV="0">
            <a:off x="11516965" y="1882543"/>
            <a:ext cx="88226" cy="129376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3" name="Freeform 5333"/>
          <p:cNvSpPr/>
          <p:nvPr/>
        </p:nvSpPr>
        <p:spPr>
          <a:xfrm rot="0" flipH="0" flipV="0">
            <a:off x="11617249" y="1884727"/>
            <a:ext cx="89113" cy="130650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4" name="Freeform 5334"/>
          <p:cNvSpPr/>
          <p:nvPr/>
        </p:nvSpPr>
        <p:spPr>
          <a:xfrm rot="0" flipH="0" flipV="0">
            <a:off x="11715487" y="1878722"/>
            <a:ext cx="50466" cy="169954"/>
          </a:xfrm>
          <a:custGeom>
            <a:pathLst>
              <a:path w="3522265" h="11861800">
                <a:moveTo>
                  <a:pt x="1364257" y="0"/>
                </a:moveTo>
                <a:cubicBezTo>
                  <a:pt x="1992643" y="877227"/>
                  <a:pt x="2470150" y="1696575"/>
                  <a:pt x="2796778" y="2458046"/>
                </a:cubicBezTo>
                <a:cubicBezTo>
                  <a:pt x="3280436" y="3575249"/>
                  <a:pt x="3522265" y="4700786"/>
                  <a:pt x="3522265" y="5834658"/>
                </a:cubicBezTo>
                <a:cubicBezTo>
                  <a:pt x="3522265" y="7080184"/>
                  <a:pt x="3234928" y="8346414"/>
                  <a:pt x="2660253" y="9633346"/>
                </a:cubicBezTo>
                <a:cubicBezTo>
                  <a:pt x="2337858" y="10353410"/>
                  <a:pt x="2034050" y="10895541"/>
                  <a:pt x="1748829" y="11259740"/>
                </a:cubicBezTo>
                <a:lnTo>
                  <a:pt x="1308496" y="11861800"/>
                </a:lnTo>
                <a:lnTo>
                  <a:pt x="0" y="11861800"/>
                </a:lnTo>
                <a:cubicBezTo>
                  <a:pt x="545703" y="10876888"/>
                  <a:pt x="926107" y="10069975"/>
                  <a:pt x="1141214" y="9441060"/>
                </a:cubicBezTo>
                <a:cubicBezTo>
                  <a:pt x="1509117" y="8377569"/>
                  <a:pt x="1693068" y="7212674"/>
                  <a:pt x="1693068" y="5946379"/>
                </a:cubicBezTo>
                <a:cubicBezTo>
                  <a:pt x="1693068" y="5135298"/>
                  <a:pt x="1626922" y="4386329"/>
                  <a:pt x="1494631" y="3699471"/>
                </a:cubicBezTo>
                <a:cubicBezTo>
                  <a:pt x="1292092" y="2652515"/>
                  <a:pt x="930341" y="1651066"/>
                  <a:pt x="409376" y="695127"/>
                </a:cubicBezTo>
                <a:lnTo>
                  <a:pt x="31154" y="0"/>
                </a:lnTo>
                <a:close/>
                <a:moveTo>
                  <a:pt x="9166225" y="92964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5" name="Freeform 5335"/>
          <p:cNvSpPr/>
          <p:nvPr/>
        </p:nvSpPr>
        <p:spPr>
          <a:xfrm rot="0" flipH="0" flipV="0">
            <a:off x="11223465" y="2117280"/>
            <a:ext cx="94004" cy="137746"/>
          </a:xfrm>
          <a:custGeom>
            <a:pathLst>
              <a:path w="6560939" h="9613900">
                <a:moveTo>
                  <a:pt x="3317676" y="5638800"/>
                </a:moveTo>
                <a:cubicBezTo>
                  <a:pt x="3925292" y="5638800"/>
                  <a:pt x="4357290" y="5378186"/>
                  <a:pt x="4613672" y="4856957"/>
                </a:cubicBezTo>
                <a:cubicBezTo>
                  <a:pt x="4779036" y="4513660"/>
                  <a:pt x="4861719" y="4079280"/>
                  <a:pt x="4861719" y="3553818"/>
                </a:cubicBezTo>
                <a:cubicBezTo>
                  <a:pt x="4861719" y="3140274"/>
                  <a:pt x="4791405" y="2770056"/>
                  <a:pt x="4650780" y="2443163"/>
                </a:cubicBezTo>
                <a:cubicBezTo>
                  <a:pt x="4398632" y="1855788"/>
                  <a:pt x="3956315" y="1562100"/>
                  <a:pt x="3323828" y="1562100"/>
                </a:cubicBezTo>
                <a:cubicBezTo>
                  <a:pt x="2877344" y="1562100"/>
                  <a:pt x="2518701" y="1733815"/>
                  <a:pt x="2247900" y="2077244"/>
                </a:cubicBezTo>
                <a:cubicBezTo>
                  <a:pt x="1977099" y="2420541"/>
                  <a:pt x="1841698" y="2941704"/>
                  <a:pt x="1841698" y="3640733"/>
                </a:cubicBezTo>
                <a:cubicBezTo>
                  <a:pt x="1841698" y="4108252"/>
                  <a:pt x="1903743" y="4490906"/>
                  <a:pt x="2027833" y="4788694"/>
                </a:cubicBezTo>
                <a:cubicBezTo>
                  <a:pt x="2259343" y="5355432"/>
                  <a:pt x="2689291" y="5638800"/>
                  <a:pt x="3317676" y="5638800"/>
                </a:cubicBezTo>
                <a:close/>
                <a:moveTo>
                  <a:pt x="923330" y="6934200"/>
                </a:moveTo>
                <a:moveTo>
                  <a:pt x="2871192" y="0"/>
                </a:moveTo>
                <a:cubicBezTo>
                  <a:pt x="3433432" y="0"/>
                  <a:pt x="3888184" y="138708"/>
                  <a:pt x="4235450" y="416124"/>
                </a:cubicBezTo>
                <a:cubicBezTo>
                  <a:pt x="4437988" y="573551"/>
                  <a:pt x="4644694" y="832380"/>
                  <a:pt x="4855567" y="1192610"/>
                </a:cubicBezTo>
                <a:lnTo>
                  <a:pt x="4855567" y="177800"/>
                </a:lnTo>
                <a:lnTo>
                  <a:pt x="6560939" y="177800"/>
                </a:lnTo>
                <a:lnTo>
                  <a:pt x="6560939" y="9613900"/>
                </a:lnTo>
                <a:lnTo>
                  <a:pt x="4812109" y="9613900"/>
                </a:lnTo>
                <a:lnTo>
                  <a:pt x="4812109" y="6103343"/>
                </a:lnTo>
                <a:cubicBezTo>
                  <a:pt x="4679818" y="6375864"/>
                  <a:pt x="4453466" y="6618486"/>
                  <a:pt x="4133056" y="6831211"/>
                </a:cubicBezTo>
                <a:cubicBezTo>
                  <a:pt x="3812646" y="7043803"/>
                  <a:pt x="3375488" y="7150100"/>
                  <a:pt x="2821583" y="7150100"/>
                </a:cubicBezTo>
                <a:cubicBezTo>
                  <a:pt x="2040268" y="7150100"/>
                  <a:pt x="1374642" y="6837694"/>
                  <a:pt x="824706" y="6212880"/>
                </a:cubicBezTo>
                <a:cubicBezTo>
                  <a:pt x="274902" y="5588067"/>
                  <a:pt x="0" y="4754298"/>
                  <a:pt x="0" y="3711575"/>
                </a:cubicBezTo>
                <a:cubicBezTo>
                  <a:pt x="0" y="2586170"/>
                  <a:pt x="275960" y="1686256"/>
                  <a:pt x="827881" y="1011833"/>
                </a:cubicBezTo>
                <a:cubicBezTo>
                  <a:pt x="1379802" y="337278"/>
                  <a:pt x="2060906" y="0"/>
                  <a:pt x="2871192" y="0"/>
                </a:cubicBezTo>
                <a:close/>
                <a:moveTo>
                  <a:pt x="6562130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6" name="Freeform 5336"/>
          <p:cNvSpPr/>
          <p:nvPr/>
        </p:nvSpPr>
        <p:spPr>
          <a:xfrm rot="0" flipH="0" flipV="0">
            <a:off x="11325815" y="2117280"/>
            <a:ext cx="94004" cy="137746"/>
          </a:xfrm>
          <a:custGeom>
            <a:pathLst>
              <a:path w="6560939" h="9613900">
                <a:moveTo>
                  <a:pt x="3317676" y="5638800"/>
                </a:moveTo>
                <a:cubicBezTo>
                  <a:pt x="3925292" y="5638800"/>
                  <a:pt x="4357290" y="5378186"/>
                  <a:pt x="4613672" y="4856957"/>
                </a:cubicBezTo>
                <a:cubicBezTo>
                  <a:pt x="4779036" y="4513660"/>
                  <a:pt x="4861719" y="4079280"/>
                  <a:pt x="4861719" y="3553818"/>
                </a:cubicBezTo>
                <a:cubicBezTo>
                  <a:pt x="4861719" y="3140274"/>
                  <a:pt x="4791405" y="2770056"/>
                  <a:pt x="4650780" y="2443163"/>
                </a:cubicBezTo>
                <a:cubicBezTo>
                  <a:pt x="4398632" y="1855788"/>
                  <a:pt x="3956315" y="1562100"/>
                  <a:pt x="3323828" y="1562100"/>
                </a:cubicBezTo>
                <a:cubicBezTo>
                  <a:pt x="2877344" y="1562100"/>
                  <a:pt x="2518701" y="1733815"/>
                  <a:pt x="2247900" y="2077244"/>
                </a:cubicBezTo>
                <a:cubicBezTo>
                  <a:pt x="1977099" y="2420541"/>
                  <a:pt x="1841698" y="2941704"/>
                  <a:pt x="1841698" y="3640733"/>
                </a:cubicBezTo>
                <a:cubicBezTo>
                  <a:pt x="1841698" y="4108252"/>
                  <a:pt x="1903743" y="4490906"/>
                  <a:pt x="2027833" y="4788694"/>
                </a:cubicBezTo>
                <a:cubicBezTo>
                  <a:pt x="2259343" y="5355432"/>
                  <a:pt x="2689291" y="5638800"/>
                  <a:pt x="3317676" y="5638800"/>
                </a:cubicBezTo>
                <a:close/>
                <a:moveTo>
                  <a:pt x="923330" y="6934200"/>
                </a:moveTo>
                <a:moveTo>
                  <a:pt x="2871192" y="0"/>
                </a:moveTo>
                <a:cubicBezTo>
                  <a:pt x="3433432" y="0"/>
                  <a:pt x="3888184" y="138708"/>
                  <a:pt x="4235450" y="416124"/>
                </a:cubicBezTo>
                <a:cubicBezTo>
                  <a:pt x="4437988" y="573551"/>
                  <a:pt x="4644694" y="832380"/>
                  <a:pt x="4855567" y="1192610"/>
                </a:cubicBezTo>
                <a:lnTo>
                  <a:pt x="4855567" y="177800"/>
                </a:lnTo>
                <a:lnTo>
                  <a:pt x="6560939" y="177800"/>
                </a:lnTo>
                <a:lnTo>
                  <a:pt x="6560939" y="9613900"/>
                </a:lnTo>
                <a:lnTo>
                  <a:pt x="4812109" y="9613900"/>
                </a:lnTo>
                <a:lnTo>
                  <a:pt x="4812109" y="6103343"/>
                </a:lnTo>
                <a:cubicBezTo>
                  <a:pt x="4679818" y="6375864"/>
                  <a:pt x="4453466" y="6618486"/>
                  <a:pt x="4133056" y="6831211"/>
                </a:cubicBezTo>
                <a:cubicBezTo>
                  <a:pt x="3812646" y="7043803"/>
                  <a:pt x="3375488" y="7150100"/>
                  <a:pt x="2821583" y="7150100"/>
                </a:cubicBezTo>
                <a:cubicBezTo>
                  <a:pt x="2040268" y="7150100"/>
                  <a:pt x="1374642" y="6837694"/>
                  <a:pt x="824706" y="6212880"/>
                </a:cubicBezTo>
                <a:cubicBezTo>
                  <a:pt x="274902" y="5588067"/>
                  <a:pt x="0" y="4754298"/>
                  <a:pt x="0" y="3711575"/>
                </a:cubicBezTo>
                <a:cubicBezTo>
                  <a:pt x="0" y="2586170"/>
                  <a:pt x="275960" y="1686256"/>
                  <a:pt x="827881" y="1011833"/>
                </a:cubicBezTo>
                <a:cubicBezTo>
                  <a:pt x="1379802" y="337278"/>
                  <a:pt x="2060906" y="0"/>
                  <a:pt x="2871192" y="0"/>
                </a:cubicBezTo>
                <a:close/>
                <a:moveTo>
                  <a:pt x="6562130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7" name="Freeform 5337"/>
          <p:cNvSpPr/>
          <p:nvPr/>
        </p:nvSpPr>
        <p:spPr>
          <a:xfrm rot="0" flipH="0" flipV="0">
            <a:off x="11433052" y="2132019"/>
            <a:ext cx="159218" cy="60230"/>
          </a:xfrm>
          <a:custGeom>
            <a:pathLst>
              <a:path w="11112500" h="4203700">
                <a:moveTo>
                  <a:pt x="9710936" y="1701800"/>
                </a:moveTo>
                <a:lnTo>
                  <a:pt x="7112794" y="645915"/>
                </a:lnTo>
                <a:lnTo>
                  <a:pt x="7391797" y="0"/>
                </a:lnTo>
                <a:lnTo>
                  <a:pt x="11112500" y="1577579"/>
                </a:lnTo>
                <a:lnTo>
                  <a:pt x="11112500" y="2626122"/>
                </a:lnTo>
                <a:lnTo>
                  <a:pt x="7391797" y="4203700"/>
                </a:lnTo>
                <a:lnTo>
                  <a:pt x="7112794" y="3557786"/>
                </a:lnTo>
                <a:lnTo>
                  <a:pt x="9710936" y="2501900"/>
                </a:lnTo>
                <a:lnTo>
                  <a:pt x="0" y="2501900"/>
                </a:lnTo>
                <a:lnTo>
                  <a:pt x="0" y="1701800"/>
                </a:lnTo>
                <a:close/>
                <a:moveTo>
                  <a:pt x="3490516" y="59055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8" name="Freeform 5338"/>
          <p:cNvSpPr/>
          <p:nvPr/>
        </p:nvSpPr>
        <p:spPr>
          <a:xfrm rot="0" flipH="0" flipV="0">
            <a:off x="11609422" y="2085618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9" name="Freeform 5339"/>
          <p:cNvSpPr/>
          <p:nvPr/>
        </p:nvSpPr>
        <p:spPr>
          <a:xfrm rot="0" flipH="0" flipV="0">
            <a:off x="11720602" y="2085618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0" name="Freeform 5340"/>
          <p:cNvSpPr/>
          <p:nvPr/>
        </p:nvSpPr>
        <p:spPr>
          <a:xfrm rot="0" flipH="0" flipV="0">
            <a:off x="11837648" y="2190065"/>
            <a:ext cx="27365" cy="57318"/>
          </a:xfrm>
          <a:custGeom>
            <a:pathLst>
              <a:path w="1909961" h="4000500">
                <a:moveTo>
                  <a:pt x="0" y="3314700"/>
                </a:moveTo>
                <a:cubicBezTo>
                  <a:pt x="355468" y="3216142"/>
                  <a:pt x="616942" y="3051836"/>
                  <a:pt x="784423" y="2821781"/>
                </a:cubicBezTo>
                <a:cubicBezTo>
                  <a:pt x="951905" y="2591726"/>
                  <a:pt x="1048015" y="2269198"/>
                  <a:pt x="1072753" y="1854200"/>
                </a:cubicBezTo>
                <a:lnTo>
                  <a:pt x="0" y="1854200"/>
                </a:lnTo>
                <a:lnTo>
                  <a:pt x="0" y="0"/>
                </a:lnTo>
                <a:lnTo>
                  <a:pt x="1909961" y="0"/>
                </a:lnTo>
                <a:lnTo>
                  <a:pt x="1909961" y="1604566"/>
                </a:lnTo>
                <a:cubicBezTo>
                  <a:pt x="1909961" y="1886479"/>
                  <a:pt x="1872721" y="2179968"/>
                  <a:pt x="1798241" y="2485032"/>
                </a:cubicBezTo>
                <a:cubicBezTo>
                  <a:pt x="1723893" y="2790229"/>
                  <a:pt x="1585383" y="3054151"/>
                  <a:pt x="1382713" y="3276798"/>
                </a:cubicBezTo>
                <a:cubicBezTo>
                  <a:pt x="1163638" y="3515981"/>
                  <a:pt x="906330" y="3696361"/>
                  <a:pt x="610791" y="3817937"/>
                </a:cubicBezTo>
                <a:cubicBezTo>
                  <a:pt x="315251" y="3939645"/>
                  <a:pt x="111654" y="4000500"/>
                  <a:pt x="0" y="4000500"/>
                </a:cubicBezTo>
                <a:close/>
                <a:moveTo>
                  <a:pt x="-2192337" y="18542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1" name="Freeform 5341"/>
          <p:cNvSpPr/>
          <p:nvPr/>
        </p:nvSpPr>
        <p:spPr>
          <a:xfrm rot="0" flipH="0" flipV="0">
            <a:off x="11932954" y="2085618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2" name="Freeform 5342"/>
          <p:cNvSpPr/>
          <p:nvPr/>
        </p:nvSpPr>
        <p:spPr>
          <a:xfrm rot="0" flipH="0" flipV="0">
            <a:off x="12037149" y="2132565"/>
            <a:ext cx="68591" cy="123553"/>
          </a:xfrm>
          <a:custGeom>
            <a:pathLst>
              <a:path w="4787305" h="8623300">
                <a:moveTo>
                  <a:pt x="2449314" y="5155407"/>
                </a:moveTo>
                <a:cubicBezTo>
                  <a:pt x="2193065" y="3936075"/>
                  <a:pt x="1909895" y="2968890"/>
                  <a:pt x="1599803" y="2253854"/>
                </a:cubicBezTo>
                <a:cubicBezTo>
                  <a:pt x="1289712" y="1538685"/>
                  <a:pt x="1006541" y="1181100"/>
                  <a:pt x="750292" y="1181100"/>
                </a:cubicBezTo>
                <a:cubicBezTo>
                  <a:pt x="622102" y="1181100"/>
                  <a:pt x="518716" y="1242947"/>
                  <a:pt x="440134" y="1366640"/>
                </a:cubicBezTo>
                <a:cubicBezTo>
                  <a:pt x="361553" y="1490332"/>
                  <a:pt x="311944" y="1665553"/>
                  <a:pt x="291306" y="1892300"/>
                </a:cubicBezTo>
                <a:lnTo>
                  <a:pt x="0" y="1892300"/>
                </a:lnTo>
                <a:lnTo>
                  <a:pt x="0" y="1513880"/>
                </a:lnTo>
                <a:cubicBezTo>
                  <a:pt x="0" y="1005086"/>
                  <a:pt x="73356" y="625608"/>
                  <a:pt x="220067" y="375444"/>
                </a:cubicBezTo>
                <a:cubicBezTo>
                  <a:pt x="366911" y="125148"/>
                  <a:pt x="589161" y="0"/>
                  <a:pt x="886817" y="0"/>
                </a:cubicBezTo>
                <a:cubicBezTo>
                  <a:pt x="1432388" y="0"/>
                  <a:pt x="2000779" y="1354535"/>
                  <a:pt x="2591991" y="4063604"/>
                </a:cubicBezTo>
                <a:lnTo>
                  <a:pt x="2703711" y="4584700"/>
                </a:lnTo>
                <a:cubicBezTo>
                  <a:pt x="3113021" y="3612754"/>
                  <a:pt x="3387924" y="2549856"/>
                  <a:pt x="3528417" y="1396008"/>
                </a:cubicBezTo>
                <a:cubicBezTo>
                  <a:pt x="3544954" y="1247048"/>
                  <a:pt x="3559440" y="1141545"/>
                  <a:pt x="3571875" y="1079500"/>
                </a:cubicBezTo>
                <a:cubicBezTo>
                  <a:pt x="3621484" y="703131"/>
                  <a:pt x="3699999" y="431205"/>
                  <a:pt x="3807420" y="263724"/>
                </a:cubicBezTo>
                <a:cubicBezTo>
                  <a:pt x="3914974" y="96243"/>
                  <a:pt x="4059701" y="12502"/>
                  <a:pt x="4241602" y="12502"/>
                </a:cubicBezTo>
                <a:cubicBezTo>
                  <a:pt x="4419402" y="12502"/>
                  <a:pt x="4554802" y="60061"/>
                  <a:pt x="4647803" y="155179"/>
                </a:cubicBezTo>
                <a:cubicBezTo>
                  <a:pt x="4740804" y="250296"/>
                  <a:pt x="4787305" y="388872"/>
                  <a:pt x="4787305" y="570905"/>
                </a:cubicBezTo>
                <a:cubicBezTo>
                  <a:pt x="4787305" y="909969"/>
                  <a:pt x="4528873" y="1603772"/>
                  <a:pt x="4012009" y="2652316"/>
                </a:cubicBezTo>
                <a:cubicBezTo>
                  <a:pt x="3495278" y="3700728"/>
                  <a:pt x="3106671" y="4547527"/>
                  <a:pt x="2846189" y="5192713"/>
                </a:cubicBezTo>
                <a:cubicBezTo>
                  <a:pt x="2912335" y="5668302"/>
                  <a:pt x="2963003" y="6095272"/>
                  <a:pt x="2998192" y="6473626"/>
                </a:cubicBezTo>
                <a:cubicBezTo>
                  <a:pt x="3033382" y="6852113"/>
                  <a:pt x="3050977" y="7171663"/>
                  <a:pt x="3050977" y="7432278"/>
                </a:cubicBezTo>
                <a:cubicBezTo>
                  <a:pt x="3050977" y="7858257"/>
                  <a:pt x="3007519" y="8163255"/>
                  <a:pt x="2920603" y="8347273"/>
                </a:cubicBezTo>
                <a:cubicBezTo>
                  <a:pt x="2833820" y="8531291"/>
                  <a:pt x="2695377" y="8623300"/>
                  <a:pt x="2505274" y="8623300"/>
                </a:cubicBezTo>
                <a:cubicBezTo>
                  <a:pt x="2319271" y="8623300"/>
                  <a:pt x="2178711" y="8546769"/>
                  <a:pt x="2083594" y="8393707"/>
                </a:cubicBezTo>
                <a:cubicBezTo>
                  <a:pt x="1988476" y="8240778"/>
                  <a:pt x="1940917" y="8013303"/>
                  <a:pt x="1940917" y="7711281"/>
                </a:cubicBezTo>
                <a:cubicBezTo>
                  <a:pt x="1940917" y="7409391"/>
                  <a:pt x="1984309" y="7044398"/>
                  <a:pt x="2071092" y="6616303"/>
                </a:cubicBezTo>
                <a:cubicBezTo>
                  <a:pt x="2157876" y="6188339"/>
                  <a:pt x="2283950" y="5701374"/>
                  <a:pt x="2449314" y="5155407"/>
                </a:cubicBezTo>
                <a:close/>
                <a:moveTo>
                  <a:pt x="699492" y="58674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3" name="Freeform 5343"/>
          <p:cNvSpPr/>
          <p:nvPr/>
        </p:nvSpPr>
        <p:spPr>
          <a:xfrm rot="0" flipH="0" flipV="0">
            <a:off x="12132130" y="2084890"/>
            <a:ext cx="60861" cy="60377"/>
          </a:xfrm>
          <a:custGeom>
            <a:pathLst>
              <a:path w="4247753" h="4214019">
                <a:moveTo>
                  <a:pt x="291505" y="1071761"/>
                </a:moveTo>
                <a:lnTo>
                  <a:pt x="1587500" y="1482130"/>
                </a:lnTo>
                <a:lnTo>
                  <a:pt x="1587500" y="0"/>
                </a:lnTo>
                <a:lnTo>
                  <a:pt x="2660253" y="0"/>
                </a:lnTo>
                <a:lnTo>
                  <a:pt x="2660253" y="1488679"/>
                </a:lnTo>
                <a:lnTo>
                  <a:pt x="3956249" y="1077913"/>
                </a:lnTo>
                <a:lnTo>
                  <a:pt x="4247753" y="1995488"/>
                </a:lnTo>
                <a:lnTo>
                  <a:pt x="2926953" y="2400300"/>
                </a:lnTo>
                <a:lnTo>
                  <a:pt x="3788966" y="3644900"/>
                </a:lnTo>
                <a:lnTo>
                  <a:pt x="2995216" y="4214019"/>
                </a:lnTo>
                <a:lnTo>
                  <a:pt x="2133203" y="3028752"/>
                </a:lnTo>
                <a:lnTo>
                  <a:pt x="1246386" y="4214019"/>
                </a:lnTo>
                <a:lnTo>
                  <a:pt x="452636" y="3644900"/>
                </a:lnTo>
                <a:lnTo>
                  <a:pt x="1320800" y="2400300"/>
                </a:lnTo>
                <a:lnTo>
                  <a:pt x="0" y="1995488"/>
                </a:lnTo>
                <a:close/>
                <a:moveTo>
                  <a:pt x="7831535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4" name="Freeform 5344"/>
          <p:cNvSpPr/>
          <p:nvPr/>
        </p:nvSpPr>
        <p:spPr>
          <a:xfrm rot="0" flipH="0" flipV="0">
            <a:off x="11224000" y="2333356"/>
            <a:ext cx="93469" cy="138838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5" name="Freeform 5345"/>
          <p:cNvSpPr/>
          <p:nvPr/>
        </p:nvSpPr>
        <p:spPr>
          <a:xfrm rot="0" flipH="0" flipV="0">
            <a:off x="11335180" y="2333356"/>
            <a:ext cx="93469" cy="138838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6" name="Freeform 5346"/>
          <p:cNvSpPr/>
          <p:nvPr/>
        </p:nvSpPr>
        <p:spPr>
          <a:xfrm rot="0" flipH="0" flipV="0">
            <a:off x="11444429" y="2348095"/>
            <a:ext cx="159218" cy="60230"/>
          </a:xfrm>
          <a:custGeom>
            <a:pathLst>
              <a:path w="11112500" h="4203700">
                <a:moveTo>
                  <a:pt x="9710936" y="1701800"/>
                </a:moveTo>
                <a:lnTo>
                  <a:pt x="7112794" y="645915"/>
                </a:lnTo>
                <a:lnTo>
                  <a:pt x="7391797" y="0"/>
                </a:lnTo>
                <a:lnTo>
                  <a:pt x="11112500" y="1577579"/>
                </a:lnTo>
                <a:lnTo>
                  <a:pt x="11112500" y="2626122"/>
                </a:lnTo>
                <a:lnTo>
                  <a:pt x="7391797" y="4203700"/>
                </a:lnTo>
                <a:lnTo>
                  <a:pt x="7112794" y="3557786"/>
                </a:lnTo>
                <a:lnTo>
                  <a:pt x="9710936" y="2501900"/>
                </a:lnTo>
                <a:lnTo>
                  <a:pt x="0" y="2501900"/>
                </a:lnTo>
                <a:lnTo>
                  <a:pt x="0" y="1701800"/>
                </a:lnTo>
                <a:close/>
                <a:moveTo>
                  <a:pt x="3490516" y="59055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7" name="Freeform 5347"/>
          <p:cNvSpPr/>
          <p:nvPr/>
        </p:nvSpPr>
        <p:spPr>
          <a:xfrm rot="0" flipH="0" flipV="0">
            <a:off x="11620801" y="2301695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8" name="Freeform 5348"/>
          <p:cNvSpPr/>
          <p:nvPr/>
        </p:nvSpPr>
        <p:spPr>
          <a:xfrm rot="0" flipH="0" flipV="0">
            <a:off x="11731981" y="2301695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9" name="Freeform 5349"/>
          <p:cNvSpPr/>
          <p:nvPr/>
        </p:nvSpPr>
        <p:spPr>
          <a:xfrm rot="0" flipH="0" flipV="0">
            <a:off x="11849026" y="2406142"/>
            <a:ext cx="27365" cy="57318"/>
          </a:xfrm>
          <a:custGeom>
            <a:pathLst>
              <a:path w="1909961" h="4000500">
                <a:moveTo>
                  <a:pt x="0" y="3314700"/>
                </a:moveTo>
                <a:cubicBezTo>
                  <a:pt x="355468" y="3216142"/>
                  <a:pt x="616942" y="3051836"/>
                  <a:pt x="784423" y="2821781"/>
                </a:cubicBezTo>
                <a:cubicBezTo>
                  <a:pt x="951905" y="2591726"/>
                  <a:pt x="1048015" y="2269198"/>
                  <a:pt x="1072753" y="1854200"/>
                </a:cubicBezTo>
                <a:lnTo>
                  <a:pt x="0" y="1854200"/>
                </a:lnTo>
                <a:lnTo>
                  <a:pt x="0" y="0"/>
                </a:lnTo>
                <a:lnTo>
                  <a:pt x="1909961" y="0"/>
                </a:lnTo>
                <a:lnTo>
                  <a:pt x="1909961" y="1604566"/>
                </a:lnTo>
                <a:cubicBezTo>
                  <a:pt x="1909961" y="1886479"/>
                  <a:pt x="1872721" y="2179968"/>
                  <a:pt x="1798241" y="2485032"/>
                </a:cubicBezTo>
                <a:cubicBezTo>
                  <a:pt x="1723893" y="2790229"/>
                  <a:pt x="1585383" y="3054151"/>
                  <a:pt x="1382713" y="3276798"/>
                </a:cubicBezTo>
                <a:cubicBezTo>
                  <a:pt x="1163638" y="3515981"/>
                  <a:pt x="906330" y="3696361"/>
                  <a:pt x="610791" y="3817937"/>
                </a:cubicBezTo>
                <a:cubicBezTo>
                  <a:pt x="315251" y="3939645"/>
                  <a:pt x="111654" y="4000500"/>
                  <a:pt x="0" y="4000500"/>
                </a:cubicBezTo>
                <a:close/>
                <a:moveTo>
                  <a:pt x="-2192337" y="18542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0" name="Freeform 5350"/>
          <p:cNvSpPr/>
          <p:nvPr/>
        </p:nvSpPr>
        <p:spPr>
          <a:xfrm rot="0" flipH="0" flipV="0">
            <a:off x="11944333" y="2301695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1" name="Freeform 5351"/>
          <p:cNvSpPr/>
          <p:nvPr/>
        </p:nvSpPr>
        <p:spPr>
          <a:xfrm rot="0" flipH="0" flipV="0">
            <a:off x="12048512" y="2348641"/>
            <a:ext cx="68591" cy="123553"/>
          </a:xfrm>
          <a:custGeom>
            <a:pathLst>
              <a:path w="4787305" h="8623300">
                <a:moveTo>
                  <a:pt x="2449314" y="5155407"/>
                </a:moveTo>
                <a:cubicBezTo>
                  <a:pt x="2193065" y="3936075"/>
                  <a:pt x="1909895" y="2968890"/>
                  <a:pt x="1599803" y="2253854"/>
                </a:cubicBezTo>
                <a:cubicBezTo>
                  <a:pt x="1289712" y="1538685"/>
                  <a:pt x="1006541" y="1181100"/>
                  <a:pt x="750292" y="1181100"/>
                </a:cubicBezTo>
                <a:cubicBezTo>
                  <a:pt x="622102" y="1181100"/>
                  <a:pt x="518716" y="1242947"/>
                  <a:pt x="440134" y="1366640"/>
                </a:cubicBezTo>
                <a:cubicBezTo>
                  <a:pt x="361553" y="1490332"/>
                  <a:pt x="311944" y="1665553"/>
                  <a:pt x="291306" y="1892300"/>
                </a:cubicBezTo>
                <a:lnTo>
                  <a:pt x="0" y="1892300"/>
                </a:lnTo>
                <a:lnTo>
                  <a:pt x="0" y="1513880"/>
                </a:lnTo>
                <a:cubicBezTo>
                  <a:pt x="0" y="1005086"/>
                  <a:pt x="73356" y="625608"/>
                  <a:pt x="220067" y="375444"/>
                </a:cubicBezTo>
                <a:cubicBezTo>
                  <a:pt x="366911" y="125148"/>
                  <a:pt x="589161" y="0"/>
                  <a:pt x="886817" y="0"/>
                </a:cubicBezTo>
                <a:cubicBezTo>
                  <a:pt x="1432388" y="0"/>
                  <a:pt x="2000779" y="1354535"/>
                  <a:pt x="2591991" y="4063604"/>
                </a:cubicBezTo>
                <a:lnTo>
                  <a:pt x="2703711" y="4584700"/>
                </a:lnTo>
                <a:cubicBezTo>
                  <a:pt x="3113021" y="3612754"/>
                  <a:pt x="3387924" y="2549856"/>
                  <a:pt x="3528417" y="1396008"/>
                </a:cubicBezTo>
                <a:cubicBezTo>
                  <a:pt x="3544954" y="1247048"/>
                  <a:pt x="3559440" y="1141545"/>
                  <a:pt x="3571875" y="1079500"/>
                </a:cubicBezTo>
                <a:cubicBezTo>
                  <a:pt x="3621484" y="703131"/>
                  <a:pt x="3699999" y="431205"/>
                  <a:pt x="3807420" y="263724"/>
                </a:cubicBezTo>
                <a:cubicBezTo>
                  <a:pt x="3914974" y="96243"/>
                  <a:pt x="4059701" y="12502"/>
                  <a:pt x="4241602" y="12502"/>
                </a:cubicBezTo>
                <a:cubicBezTo>
                  <a:pt x="4419402" y="12502"/>
                  <a:pt x="4554802" y="60061"/>
                  <a:pt x="4647803" y="155179"/>
                </a:cubicBezTo>
                <a:cubicBezTo>
                  <a:pt x="4740804" y="250296"/>
                  <a:pt x="4787305" y="388872"/>
                  <a:pt x="4787305" y="570905"/>
                </a:cubicBezTo>
                <a:cubicBezTo>
                  <a:pt x="4787305" y="909969"/>
                  <a:pt x="4528873" y="1603772"/>
                  <a:pt x="4012009" y="2652316"/>
                </a:cubicBezTo>
                <a:cubicBezTo>
                  <a:pt x="3495278" y="3700728"/>
                  <a:pt x="3106671" y="4547527"/>
                  <a:pt x="2846189" y="5192713"/>
                </a:cubicBezTo>
                <a:cubicBezTo>
                  <a:pt x="2912335" y="5668302"/>
                  <a:pt x="2963003" y="6095272"/>
                  <a:pt x="2998192" y="6473626"/>
                </a:cubicBezTo>
                <a:cubicBezTo>
                  <a:pt x="3033382" y="6852113"/>
                  <a:pt x="3050977" y="7171663"/>
                  <a:pt x="3050977" y="7432278"/>
                </a:cubicBezTo>
                <a:cubicBezTo>
                  <a:pt x="3050977" y="7858257"/>
                  <a:pt x="3007519" y="8163255"/>
                  <a:pt x="2920603" y="8347273"/>
                </a:cubicBezTo>
                <a:cubicBezTo>
                  <a:pt x="2833820" y="8531291"/>
                  <a:pt x="2695377" y="8623300"/>
                  <a:pt x="2505274" y="8623300"/>
                </a:cubicBezTo>
                <a:cubicBezTo>
                  <a:pt x="2319271" y="8623300"/>
                  <a:pt x="2178711" y="8546769"/>
                  <a:pt x="2083594" y="8393707"/>
                </a:cubicBezTo>
                <a:cubicBezTo>
                  <a:pt x="1988476" y="8240778"/>
                  <a:pt x="1940917" y="8013303"/>
                  <a:pt x="1940917" y="7711281"/>
                </a:cubicBezTo>
                <a:cubicBezTo>
                  <a:pt x="1940917" y="7409391"/>
                  <a:pt x="1984309" y="7044398"/>
                  <a:pt x="2071092" y="6616303"/>
                </a:cubicBezTo>
                <a:cubicBezTo>
                  <a:pt x="2157876" y="6188339"/>
                  <a:pt x="2283950" y="5701374"/>
                  <a:pt x="2449314" y="5155407"/>
                </a:cubicBezTo>
                <a:close/>
                <a:moveTo>
                  <a:pt x="699492" y="58674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2" name="Freeform 5352"/>
          <p:cNvSpPr/>
          <p:nvPr/>
        </p:nvSpPr>
        <p:spPr>
          <a:xfrm rot="0" flipH="0" flipV="0">
            <a:off x="12143496" y="2300967"/>
            <a:ext cx="60861" cy="60377"/>
          </a:xfrm>
          <a:custGeom>
            <a:pathLst>
              <a:path w="4247753" h="4214019">
                <a:moveTo>
                  <a:pt x="291505" y="1071761"/>
                </a:moveTo>
                <a:lnTo>
                  <a:pt x="1587500" y="1482130"/>
                </a:lnTo>
                <a:lnTo>
                  <a:pt x="1587500" y="0"/>
                </a:lnTo>
                <a:lnTo>
                  <a:pt x="2660253" y="0"/>
                </a:lnTo>
                <a:lnTo>
                  <a:pt x="2660253" y="1488679"/>
                </a:lnTo>
                <a:lnTo>
                  <a:pt x="3956249" y="1077913"/>
                </a:lnTo>
                <a:lnTo>
                  <a:pt x="4247753" y="1995488"/>
                </a:lnTo>
                <a:lnTo>
                  <a:pt x="2926953" y="2400300"/>
                </a:lnTo>
                <a:lnTo>
                  <a:pt x="3788966" y="3644900"/>
                </a:lnTo>
                <a:lnTo>
                  <a:pt x="2995216" y="4214019"/>
                </a:lnTo>
                <a:lnTo>
                  <a:pt x="2133203" y="3028752"/>
                </a:lnTo>
                <a:lnTo>
                  <a:pt x="1246386" y="4214019"/>
                </a:lnTo>
                <a:lnTo>
                  <a:pt x="452636" y="3644900"/>
                </a:lnTo>
                <a:lnTo>
                  <a:pt x="1320800" y="2400300"/>
                </a:lnTo>
                <a:lnTo>
                  <a:pt x="0" y="1995488"/>
                </a:lnTo>
                <a:close/>
                <a:moveTo>
                  <a:pt x="7831535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3" name="Freeform 5353"/>
          <p:cNvSpPr/>
          <p:nvPr/>
        </p:nvSpPr>
        <p:spPr>
          <a:xfrm rot="0" flipH="0" flipV="0">
            <a:off x="11222754" y="2517784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4" name="Freeform 5354"/>
          <p:cNvSpPr/>
          <p:nvPr/>
        </p:nvSpPr>
        <p:spPr>
          <a:xfrm rot="0" flipH="0" flipV="0">
            <a:off x="11335799" y="2552539"/>
            <a:ext cx="96224" cy="96258"/>
          </a:xfrm>
          <a:custGeom>
            <a:pathLst>
              <a:path w="6715919" h="6718300">
                <a:moveTo>
                  <a:pt x="0" y="4152900"/>
                </a:moveTo>
                <a:lnTo>
                  <a:pt x="0" y="2540000"/>
                </a:lnTo>
                <a:lnTo>
                  <a:pt x="2542580" y="2540000"/>
                </a:lnTo>
                <a:lnTo>
                  <a:pt x="2542580" y="0"/>
                </a:lnTo>
                <a:lnTo>
                  <a:pt x="4173538" y="0"/>
                </a:lnTo>
                <a:lnTo>
                  <a:pt x="4173538" y="2540000"/>
                </a:lnTo>
                <a:lnTo>
                  <a:pt x="6715919" y="2540000"/>
                </a:lnTo>
                <a:lnTo>
                  <a:pt x="6715919" y="4152900"/>
                </a:lnTo>
                <a:lnTo>
                  <a:pt x="4173538" y="4152900"/>
                </a:lnTo>
                <a:lnTo>
                  <a:pt x="4173538" y="6718300"/>
                </a:lnTo>
                <a:lnTo>
                  <a:pt x="2542580" y="6718300"/>
                </a:lnTo>
                <a:lnTo>
                  <a:pt x="2542580" y="4152900"/>
                </a:lnTo>
                <a:close/>
                <a:moveTo>
                  <a:pt x="2112765" y="67183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5" name="Freeform 5355"/>
          <p:cNvSpPr/>
          <p:nvPr/>
        </p:nvSpPr>
        <p:spPr>
          <a:xfrm rot="0" flipH="0" flipV="0">
            <a:off x="11438513" y="2517784"/>
            <a:ext cx="116215" cy="131014"/>
          </a:xfrm>
          <a:custGeom>
            <a:pathLst>
              <a:path w="8111132" h="9144000">
                <a:moveTo>
                  <a:pt x="2220118" y="9144000"/>
                </a:moveTo>
                <a:lnTo>
                  <a:pt x="0" y="9144000"/>
                </a:lnTo>
                <a:lnTo>
                  <a:pt x="2939454" y="4485085"/>
                </a:lnTo>
                <a:lnTo>
                  <a:pt x="142676" y="0"/>
                </a:lnTo>
                <a:lnTo>
                  <a:pt x="2424707" y="0"/>
                </a:lnTo>
                <a:lnTo>
                  <a:pt x="4055665" y="2970411"/>
                </a:lnTo>
                <a:lnTo>
                  <a:pt x="5729882" y="0"/>
                </a:lnTo>
                <a:lnTo>
                  <a:pt x="7937500" y="0"/>
                </a:lnTo>
                <a:lnTo>
                  <a:pt x="5140920" y="4410671"/>
                </a:lnTo>
                <a:lnTo>
                  <a:pt x="8111132" y="9144000"/>
                </a:lnTo>
                <a:lnTo>
                  <a:pt x="5791993" y="9144000"/>
                </a:lnTo>
                <a:lnTo>
                  <a:pt x="4055665" y="6026944"/>
                </a:lnTo>
                <a:close/>
                <a:moveTo>
                  <a:pt x="-204589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6" name="Rectangle 5356"/>
          <p:cNvSpPr/>
          <p:nvPr/>
        </p:nvSpPr>
        <p:spPr>
          <a:xfrm rot="0" flipH="0" flipV="0">
            <a:off x="6816882" y="1176139"/>
            <a:ext cx="5950035" cy="232003"/>
          </a:xfrm>
          <a:prstGeom prst="rect">
            <a:avLst/>
          </a:prstGeom>
        </p:spPr>
      </p:sp>
      <p:sp>
        <p:nvSpPr>
          <p:cNvPr id="5357" name="Freeform 5357"/>
          <p:cNvSpPr/>
          <p:nvPr/>
        </p:nvSpPr>
        <p:spPr>
          <a:xfrm rot="0" flipH="0" flipV="0">
            <a:off x="6825567" y="1221960"/>
            <a:ext cx="123762" cy="145389"/>
          </a:xfrm>
          <a:custGeom>
            <a:pathLst>
              <a:path w="8129786" h="9550400">
                <a:moveTo>
                  <a:pt x="0" y="4809332"/>
                </a:moveTo>
                <a:cubicBezTo>
                  <a:pt x="0" y="3216540"/>
                  <a:pt x="427898" y="1988940"/>
                  <a:pt x="1283693" y="1126530"/>
                </a:cubicBezTo>
                <a:cubicBezTo>
                  <a:pt x="2027833" y="375510"/>
                  <a:pt x="2974512" y="0"/>
                  <a:pt x="4123730" y="0"/>
                </a:cubicBezTo>
                <a:cubicBezTo>
                  <a:pt x="5661621" y="0"/>
                  <a:pt x="6786100" y="503502"/>
                  <a:pt x="7497168" y="1510507"/>
                </a:cubicBezTo>
                <a:cubicBezTo>
                  <a:pt x="7889941" y="2076054"/>
                  <a:pt x="8100814" y="2643585"/>
                  <a:pt x="8129786" y="3213100"/>
                </a:cubicBezTo>
                <a:lnTo>
                  <a:pt x="6219825" y="3213100"/>
                </a:lnTo>
                <a:cubicBezTo>
                  <a:pt x="6095868" y="2774818"/>
                  <a:pt x="5936721" y="2444089"/>
                  <a:pt x="5742385" y="2220913"/>
                </a:cubicBezTo>
                <a:cubicBezTo>
                  <a:pt x="5395119" y="1824038"/>
                  <a:pt x="4880438" y="1625600"/>
                  <a:pt x="4198343" y="1625600"/>
                </a:cubicBezTo>
                <a:cubicBezTo>
                  <a:pt x="3503811" y="1625600"/>
                  <a:pt x="2955992" y="1905066"/>
                  <a:pt x="2554883" y="2463999"/>
                </a:cubicBezTo>
                <a:cubicBezTo>
                  <a:pt x="2153907" y="3022931"/>
                  <a:pt x="1953419" y="3813837"/>
                  <a:pt x="1953419" y="4836716"/>
                </a:cubicBezTo>
                <a:cubicBezTo>
                  <a:pt x="1953419" y="5859728"/>
                  <a:pt x="2165284" y="6625961"/>
                  <a:pt x="2589014" y="7135416"/>
                </a:cubicBezTo>
                <a:cubicBezTo>
                  <a:pt x="3012745" y="7644739"/>
                  <a:pt x="3551238" y="7899400"/>
                  <a:pt x="4204494" y="7899400"/>
                </a:cubicBezTo>
                <a:cubicBezTo>
                  <a:pt x="4874154" y="7899400"/>
                  <a:pt x="5384734" y="7680722"/>
                  <a:pt x="5736233" y="7243366"/>
                </a:cubicBezTo>
                <a:cubicBezTo>
                  <a:pt x="5930437" y="7008152"/>
                  <a:pt x="6091635" y="6655330"/>
                  <a:pt x="6219825" y="6184900"/>
                </a:cubicBezTo>
                <a:lnTo>
                  <a:pt x="8111133" y="6184900"/>
                </a:lnTo>
                <a:cubicBezTo>
                  <a:pt x="7945769" y="7180660"/>
                  <a:pt x="7523030" y="7990549"/>
                  <a:pt x="6842919" y="8614569"/>
                </a:cubicBezTo>
                <a:cubicBezTo>
                  <a:pt x="6162940" y="9238457"/>
                  <a:pt x="5291733" y="9550400"/>
                  <a:pt x="4229299" y="9550400"/>
                </a:cubicBezTo>
                <a:cubicBezTo>
                  <a:pt x="2914584" y="9550400"/>
                  <a:pt x="1881055" y="9129515"/>
                  <a:pt x="1128713" y="8287743"/>
                </a:cubicBezTo>
                <a:cubicBezTo>
                  <a:pt x="376238" y="7441870"/>
                  <a:pt x="0" y="6282399"/>
                  <a:pt x="0" y="4809332"/>
                </a:cubicBezTo>
                <a:close/>
                <a:moveTo>
                  <a:pt x="3929261" y="9309100"/>
                </a:moveTo>
                <a:moveTo>
                  <a:pt x="4067969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9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8" name="Freeform 5358"/>
          <p:cNvSpPr/>
          <p:nvPr/>
        </p:nvSpPr>
        <p:spPr>
          <a:xfrm rot="0" flipH="0" flipV="0">
            <a:off x="6970727" y="1224473"/>
            <a:ext cx="134523" cy="139202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19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9" name="Freeform 5359"/>
          <p:cNvSpPr/>
          <p:nvPr/>
        </p:nvSpPr>
        <p:spPr>
          <a:xfrm rot="0" flipH="0" flipV="0">
            <a:off x="7125544" y="1220220"/>
            <a:ext cx="114135" cy="147129"/>
          </a:xfrm>
          <a:custGeom>
            <a:pathLst>
              <a:path w="7497365" h="9664700">
                <a:moveTo>
                  <a:pt x="1823243" y="6604000"/>
                </a:moveTo>
                <a:cubicBezTo>
                  <a:pt x="1881055" y="7020984"/>
                  <a:pt x="1994759" y="7332663"/>
                  <a:pt x="2164357" y="7539038"/>
                </a:cubicBezTo>
                <a:cubicBezTo>
                  <a:pt x="2474317" y="7914746"/>
                  <a:pt x="3005534" y="8102600"/>
                  <a:pt x="3758009" y="8102600"/>
                </a:cubicBezTo>
                <a:cubicBezTo>
                  <a:pt x="4208594" y="8102600"/>
                  <a:pt x="4574447" y="8052925"/>
                  <a:pt x="4855567" y="7953574"/>
                </a:cubicBezTo>
                <a:cubicBezTo>
                  <a:pt x="5388835" y="7763206"/>
                  <a:pt x="5655468" y="7409392"/>
                  <a:pt x="5655468" y="6892132"/>
                </a:cubicBezTo>
                <a:cubicBezTo>
                  <a:pt x="5655468" y="6590110"/>
                  <a:pt x="5523177" y="6356350"/>
                  <a:pt x="5258593" y="6190854"/>
                </a:cubicBezTo>
                <a:cubicBezTo>
                  <a:pt x="4994010" y="6029458"/>
                  <a:pt x="4578548" y="5886318"/>
                  <a:pt x="4012207" y="5761435"/>
                </a:cubicBezTo>
                <a:lnTo>
                  <a:pt x="3044825" y="5543154"/>
                </a:lnTo>
                <a:cubicBezTo>
                  <a:pt x="2094044" y="5326725"/>
                  <a:pt x="1436753" y="5092171"/>
                  <a:pt x="1072951" y="4839494"/>
                </a:cubicBezTo>
                <a:cubicBezTo>
                  <a:pt x="456869" y="4417087"/>
                  <a:pt x="148828" y="3756489"/>
                  <a:pt x="148828" y="2857699"/>
                </a:cubicBezTo>
                <a:cubicBezTo>
                  <a:pt x="148828" y="2037623"/>
                  <a:pt x="446484" y="1356321"/>
                  <a:pt x="1041796" y="813793"/>
                </a:cubicBezTo>
                <a:cubicBezTo>
                  <a:pt x="1637109" y="271265"/>
                  <a:pt x="2511491" y="0"/>
                  <a:pt x="3664942" y="0"/>
                </a:cubicBezTo>
                <a:cubicBezTo>
                  <a:pt x="4628289" y="0"/>
                  <a:pt x="5449953" y="254927"/>
                  <a:pt x="6129932" y="764779"/>
                </a:cubicBezTo>
                <a:cubicBezTo>
                  <a:pt x="6810044" y="1274499"/>
                  <a:pt x="7166636" y="2014405"/>
                  <a:pt x="7199709" y="2984500"/>
                </a:cubicBezTo>
                <a:lnTo>
                  <a:pt x="5364162" y="2984500"/>
                </a:lnTo>
                <a:cubicBezTo>
                  <a:pt x="5331089" y="2436416"/>
                  <a:pt x="5091310" y="2047016"/>
                  <a:pt x="4644826" y="1816299"/>
                </a:cubicBezTo>
                <a:cubicBezTo>
                  <a:pt x="4347170" y="1663766"/>
                  <a:pt x="3977150" y="1587500"/>
                  <a:pt x="3534767" y="1587500"/>
                </a:cubicBezTo>
                <a:cubicBezTo>
                  <a:pt x="3042906" y="1587500"/>
                  <a:pt x="2650198" y="1686719"/>
                  <a:pt x="2356643" y="1885157"/>
                </a:cubicBezTo>
                <a:cubicBezTo>
                  <a:pt x="2063088" y="2083462"/>
                  <a:pt x="1916310" y="2360349"/>
                  <a:pt x="1916310" y="2715816"/>
                </a:cubicBezTo>
                <a:cubicBezTo>
                  <a:pt x="1916310" y="3042312"/>
                  <a:pt x="2060971" y="3286192"/>
                  <a:pt x="2350293" y="3447455"/>
                </a:cubicBezTo>
                <a:cubicBezTo>
                  <a:pt x="2536295" y="3554876"/>
                  <a:pt x="2933170" y="3681413"/>
                  <a:pt x="3540918" y="3827066"/>
                </a:cubicBezTo>
                <a:lnTo>
                  <a:pt x="5115917" y="4207669"/>
                </a:lnTo>
                <a:cubicBezTo>
                  <a:pt x="5806347" y="4374092"/>
                  <a:pt x="6327312" y="4596276"/>
                  <a:pt x="6678810" y="4874221"/>
                </a:cubicBezTo>
                <a:cubicBezTo>
                  <a:pt x="7224514" y="5305492"/>
                  <a:pt x="7497365" y="5929710"/>
                  <a:pt x="7497365" y="6746875"/>
                </a:cubicBezTo>
                <a:cubicBezTo>
                  <a:pt x="7497365" y="7584679"/>
                  <a:pt x="7178013" y="8280467"/>
                  <a:pt x="6539309" y="8834240"/>
                </a:cubicBezTo>
                <a:cubicBezTo>
                  <a:pt x="5900605" y="9387880"/>
                  <a:pt x="4998310" y="9664700"/>
                  <a:pt x="3832423" y="9664700"/>
                </a:cubicBezTo>
                <a:cubicBezTo>
                  <a:pt x="2641798" y="9664700"/>
                  <a:pt x="1705371" y="9392577"/>
                  <a:pt x="1023143" y="8848329"/>
                </a:cubicBezTo>
                <a:cubicBezTo>
                  <a:pt x="341047" y="8304081"/>
                  <a:pt x="0" y="7555971"/>
                  <a:pt x="0" y="6604000"/>
                </a:cubicBezTo>
                <a:close/>
                <a:moveTo>
                  <a:pt x="2292350" y="9423400"/>
                </a:moveTo>
                <a:moveTo>
                  <a:pt x="367744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9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0" name="Freeform 5360"/>
          <p:cNvSpPr/>
          <p:nvPr/>
        </p:nvSpPr>
        <p:spPr>
          <a:xfrm rot="0" flipH="0" flipV="0">
            <a:off x="7329915" y="1257670"/>
            <a:ext cx="97287" cy="106005"/>
          </a:xfrm>
          <a:custGeom>
            <a:pathLst>
              <a:path w="8357063" h="9105900">
                <a:moveTo>
                  <a:pt x="1934766" y="0"/>
                </a:moveTo>
                <a:lnTo>
                  <a:pt x="6033691" y="0"/>
                </a:lnTo>
                <a:cubicBezTo>
                  <a:pt x="6843977" y="0"/>
                  <a:pt x="7448550" y="228402"/>
                  <a:pt x="7847410" y="685205"/>
                </a:cubicBezTo>
                <a:cubicBezTo>
                  <a:pt x="8246401" y="1141876"/>
                  <a:pt x="8357063" y="1783557"/>
                  <a:pt x="8179396" y="2610247"/>
                </a:cubicBezTo>
                <a:cubicBezTo>
                  <a:pt x="8030567" y="3321183"/>
                  <a:pt x="7678076" y="3940175"/>
                  <a:pt x="7121922" y="4467225"/>
                </a:cubicBezTo>
                <a:cubicBezTo>
                  <a:pt x="6565900" y="4994275"/>
                  <a:pt x="5829036" y="5257800"/>
                  <a:pt x="4911328" y="5257800"/>
                </a:cubicBezTo>
                <a:lnTo>
                  <a:pt x="2046288" y="5257800"/>
                </a:lnTo>
                <a:lnTo>
                  <a:pt x="1234083" y="9105900"/>
                </a:lnTo>
                <a:lnTo>
                  <a:pt x="0" y="9105900"/>
                </a:lnTo>
                <a:close/>
                <a:moveTo>
                  <a:pt x="8020646" y="9105900"/>
                </a:moveTo>
                <a:moveTo>
                  <a:pt x="6480175" y="1258690"/>
                </a:moveTo>
                <a:cubicBezTo>
                  <a:pt x="6232128" y="1130763"/>
                  <a:pt x="5870377" y="1066800"/>
                  <a:pt x="5394921" y="1066800"/>
                </a:cubicBezTo>
                <a:lnTo>
                  <a:pt x="2939256" y="1066800"/>
                </a:lnTo>
                <a:lnTo>
                  <a:pt x="2269530" y="4216400"/>
                </a:lnTo>
                <a:lnTo>
                  <a:pt x="4725194" y="4216400"/>
                </a:lnTo>
                <a:cubicBezTo>
                  <a:pt x="5279231" y="4216400"/>
                  <a:pt x="5753630" y="4098859"/>
                  <a:pt x="6148388" y="3863777"/>
                </a:cubicBezTo>
                <a:cubicBezTo>
                  <a:pt x="6543278" y="3628562"/>
                  <a:pt x="6804753" y="3213961"/>
                  <a:pt x="6932811" y="2619971"/>
                </a:cubicBezTo>
                <a:cubicBezTo>
                  <a:pt x="7073437" y="1951633"/>
                  <a:pt x="6922558" y="1497873"/>
                  <a:pt x="6480175" y="1258690"/>
                </a:cubicBezTo>
                <a:close/>
                <a:moveTo>
                  <a:pt x="6761956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1" name="Freeform 5361"/>
          <p:cNvSpPr/>
          <p:nvPr/>
        </p:nvSpPr>
        <p:spPr>
          <a:xfrm rot="0" flipH="0" flipV="0">
            <a:off x="7425784" y="1284578"/>
            <a:ext cx="54287" cy="79097"/>
          </a:xfrm>
          <a:custGeom>
            <a:pathLst>
              <a:path w="4663282" h="6794500">
                <a:moveTo>
                  <a:pt x="1407716" y="152400"/>
                </a:moveTo>
                <a:lnTo>
                  <a:pt x="2468166" y="152400"/>
                </a:lnTo>
                <a:lnTo>
                  <a:pt x="2226271" y="1296790"/>
                </a:lnTo>
                <a:cubicBezTo>
                  <a:pt x="2358562" y="1073481"/>
                  <a:pt x="2628305" y="801556"/>
                  <a:pt x="3035499" y="481013"/>
                </a:cubicBezTo>
                <a:cubicBezTo>
                  <a:pt x="3442693" y="160338"/>
                  <a:pt x="3867481" y="0"/>
                  <a:pt x="4309865" y="0"/>
                </a:cubicBezTo>
                <a:cubicBezTo>
                  <a:pt x="4330502" y="0"/>
                  <a:pt x="4365625" y="2580"/>
                  <a:pt x="4415235" y="7740"/>
                </a:cubicBezTo>
                <a:cubicBezTo>
                  <a:pt x="4464844" y="12766"/>
                  <a:pt x="4547526" y="22887"/>
                  <a:pt x="4663282" y="38100"/>
                </a:cubicBezTo>
                <a:lnTo>
                  <a:pt x="4415235" y="1212057"/>
                </a:lnTo>
                <a:cubicBezTo>
                  <a:pt x="4349089" y="1199621"/>
                  <a:pt x="4289161" y="1191353"/>
                  <a:pt x="4235450" y="1187252"/>
                </a:cubicBezTo>
                <a:cubicBezTo>
                  <a:pt x="4181740" y="1183151"/>
                  <a:pt x="4121812" y="1181100"/>
                  <a:pt x="4055666" y="1181100"/>
                </a:cubicBezTo>
                <a:cubicBezTo>
                  <a:pt x="3493426" y="1181100"/>
                  <a:pt x="3023129" y="1362009"/>
                  <a:pt x="2644775" y="1723827"/>
                </a:cubicBezTo>
                <a:cubicBezTo>
                  <a:pt x="2266554" y="2085645"/>
                  <a:pt x="2025783" y="2502231"/>
                  <a:pt x="1922463" y="2973586"/>
                </a:cubicBezTo>
                <a:lnTo>
                  <a:pt x="1116211" y="6794500"/>
                </a:lnTo>
                <a:lnTo>
                  <a:pt x="0" y="6794500"/>
                </a:lnTo>
                <a:close/>
                <a:moveTo>
                  <a:pt x="5792590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2" name="Freeform 5362"/>
          <p:cNvSpPr/>
          <p:nvPr/>
        </p:nvSpPr>
        <p:spPr>
          <a:xfrm rot="0" flipH="0" flipV="0">
            <a:off x="7475498" y="1284578"/>
            <a:ext cx="75415" cy="81906"/>
          </a:xfrm>
          <a:custGeom>
            <a:pathLst>
              <a:path w="6478257" h="7035800">
                <a:moveTo>
                  <a:pt x="6259049" y="1193602"/>
                </a:moveTo>
                <a:cubicBezTo>
                  <a:pt x="6412110" y="1529226"/>
                  <a:pt x="6478257" y="1920809"/>
                  <a:pt x="6457487" y="2368352"/>
                </a:cubicBezTo>
                <a:cubicBezTo>
                  <a:pt x="6461720" y="2675004"/>
                  <a:pt x="6391473" y="3164020"/>
                  <a:pt x="6246746" y="3835400"/>
                </a:cubicBezTo>
                <a:lnTo>
                  <a:pt x="1378876" y="3835400"/>
                </a:lnTo>
                <a:cubicBezTo>
                  <a:pt x="1254786" y="4510088"/>
                  <a:pt x="1299170" y="5051293"/>
                  <a:pt x="1512027" y="5459016"/>
                </a:cubicBezTo>
                <a:cubicBezTo>
                  <a:pt x="1725017" y="5866739"/>
                  <a:pt x="2143654" y="6070600"/>
                  <a:pt x="2767938" y="6070600"/>
                </a:cubicBezTo>
                <a:cubicBezTo>
                  <a:pt x="3350815" y="6070600"/>
                  <a:pt x="3855177" y="5877587"/>
                  <a:pt x="4281024" y="5491560"/>
                </a:cubicBezTo>
                <a:cubicBezTo>
                  <a:pt x="4529071" y="5267458"/>
                  <a:pt x="4725392" y="5008034"/>
                  <a:pt x="4869987" y="4713288"/>
                </a:cubicBezTo>
                <a:lnTo>
                  <a:pt x="5967743" y="4713288"/>
                </a:lnTo>
                <a:cubicBezTo>
                  <a:pt x="5885060" y="4957498"/>
                  <a:pt x="5731007" y="5229689"/>
                  <a:pt x="5505582" y="5529858"/>
                </a:cubicBezTo>
                <a:cubicBezTo>
                  <a:pt x="5280289" y="5830028"/>
                  <a:pt x="5045736" y="6075363"/>
                  <a:pt x="4801923" y="6265863"/>
                </a:cubicBezTo>
                <a:cubicBezTo>
                  <a:pt x="4392612" y="6596989"/>
                  <a:pt x="3925424" y="6820495"/>
                  <a:pt x="3400358" y="6936382"/>
                </a:cubicBezTo>
                <a:cubicBezTo>
                  <a:pt x="3115137" y="7002660"/>
                  <a:pt x="2802995" y="7035800"/>
                  <a:pt x="2463932" y="7035800"/>
                </a:cubicBezTo>
                <a:cubicBezTo>
                  <a:pt x="1637109" y="7035800"/>
                  <a:pt x="1000455" y="6734639"/>
                  <a:pt x="553971" y="6132315"/>
                </a:cubicBezTo>
                <a:cubicBezTo>
                  <a:pt x="107487" y="5529858"/>
                  <a:pt x="0" y="4686300"/>
                  <a:pt x="231510" y="3601641"/>
                </a:cubicBezTo>
                <a:cubicBezTo>
                  <a:pt x="458919" y="2533650"/>
                  <a:pt x="932259" y="1666412"/>
                  <a:pt x="1651529" y="999927"/>
                </a:cubicBezTo>
                <a:cubicBezTo>
                  <a:pt x="2370931" y="333309"/>
                  <a:pt x="3197820" y="0"/>
                  <a:pt x="4132196" y="0"/>
                </a:cubicBezTo>
                <a:cubicBezTo>
                  <a:pt x="4603419" y="0"/>
                  <a:pt x="5037468" y="110861"/>
                  <a:pt x="5434343" y="332582"/>
                </a:cubicBezTo>
                <a:cubicBezTo>
                  <a:pt x="5831218" y="554303"/>
                  <a:pt x="6106120" y="841309"/>
                  <a:pt x="6259049" y="1193602"/>
                </a:cubicBezTo>
                <a:close/>
                <a:moveTo>
                  <a:pt x="4710046" y="6794500"/>
                </a:moveTo>
                <a:moveTo>
                  <a:pt x="5285515" y="2946400"/>
                </a:moveTo>
                <a:cubicBezTo>
                  <a:pt x="5343458" y="2462081"/>
                  <a:pt x="5320704" y="2074995"/>
                  <a:pt x="5217252" y="1785144"/>
                </a:cubicBezTo>
                <a:cubicBezTo>
                  <a:pt x="5027149" y="1246982"/>
                  <a:pt x="4574513" y="977900"/>
                  <a:pt x="3859344" y="977900"/>
                </a:cubicBezTo>
                <a:cubicBezTo>
                  <a:pt x="3346714" y="977900"/>
                  <a:pt x="2877476" y="1163175"/>
                  <a:pt x="2451629" y="1533724"/>
                </a:cubicBezTo>
                <a:cubicBezTo>
                  <a:pt x="2025782" y="1904273"/>
                  <a:pt x="1740495" y="2375165"/>
                  <a:pt x="1595768" y="2946400"/>
                </a:cubicBezTo>
                <a:close/>
                <a:moveTo>
                  <a:pt x="2957248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3" name="Freeform 5363"/>
          <p:cNvSpPr/>
          <p:nvPr/>
        </p:nvSpPr>
        <p:spPr>
          <a:xfrm rot="0" flipH="0" flipV="0">
            <a:off x="7557218" y="1257670"/>
            <a:ext cx="35517" cy="106005"/>
          </a:xfrm>
          <a:custGeom>
            <a:pathLst>
              <a:path w="3050977" h="9105900">
                <a:moveTo>
                  <a:pt x="1934766" y="0"/>
                </a:moveTo>
                <a:lnTo>
                  <a:pt x="3050977" y="0"/>
                </a:lnTo>
                <a:lnTo>
                  <a:pt x="1116211" y="9105900"/>
                </a:lnTo>
                <a:lnTo>
                  <a:pt x="0" y="9105900"/>
                </a:lnTo>
                <a:close/>
                <a:moveTo>
                  <a:pt x="8256390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4" name="Freeform 5364"/>
          <p:cNvSpPr/>
          <p:nvPr/>
        </p:nvSpPr>
        <p:spPr>
          <a:xfrm rot="0" flipH="0" flipV="0">
            <a:off x="7589680" y="1257670"/>
            <a:ext cx="35734" cy="106005"/>
          </a:xfrm>
          <a:custGeom>
            <a:pathLst>
              <a:path w="3069630" h="9105900">
                <a:moveTo>
                  <a:pt x="1401564" y="2495352"/>
                </a:moveTo>
                <a:lnTo>
                  <a:pt x="2536230" y="2495352"/>
                </a:lnTo>
                <a:lnTo>
                  <a:pt x="1134864" y="9105900"/>
                </a:lnTo>
                <a:lnTo>
                  <a:pt x="0" y="9105900"/>
                </a:lnTo>
                <a:close/>
                <a:moveTo>
                  <a:pt x="5791994" y="9105900"/>
                </a:moveTo>
                <a:moveTo>
                  <a:pt x="1934766" y="0"/>
                </a:moveTo>
                <a:lnTo>
                  <a:pt x="3069630" y="0"/>
                </a:lnTo>
                <a:lnTo>
                  <a:pt x="2796778" y="1265040"/>
                </a:lnTo>
                <a:lnTo>
                  <a:pt x="1661914" y="1265040"/>
                </a:lnTo>
                <a:close/>
                <a:moveTo>
                  <a:pt x="8287346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5" name="Freeform 5365"/>
          <p:cNvSpPr/>
          <p:nvPr/>
        </p:nvSpPr>
        <p:spPr>
          <a:xfrm rot="0" flipH="0" flipV="0">
            <a:off x="7622501" y="1284578"/>
            <a:ext cx="116516" cy="79097"/>
          </a:xfrm>
          <a:custGeom>
            <a:pathLst>
              <a:path w="10008791" h="6794500">
                <a:moveTo>
                  <a:pt x="1407716" y="152400"/>
                </a:moveTo>
                <a:lnTo>
                  <a:pt x="2511425" y="152400"/>
                </a:lnTo>
                <a:lnTo>
                  <a:pt x="2312988" y="1092002"/>
                </a:lnTo>
                <a:cubicBezTo>
                  <a:pt x="2647950" y="765242"/>
                  <a:pt x="2937338" y="527381"/>
                  <a:pt x="3181152" y="378421"/>
                </a:cubicBezTo>
                <a:cubicBezTo>
                  <a:pt x="3602898" y="126141"/>
                  <a:pt x="4047331" y="0"/>
                  <a:pt x="4514453" y="0"/>
                </a:cubicBezTo>
                <a:cubicBezTo>
                  <a:pt x="5043620" y="0"/>
                  <a:pt x="5442546" y="130308"/>
                  <a:pt x="5711230" y="390922"/>
                </a:cubicBezTo>
                <a:cubicBezTo>
                  <a:pt x="5860058" y="539883"/>
                  <a:pt x="5977930" y="759156"/>
                  <a:pt x="6064846" y="1048743"/>
                </a:cubicBezTo>
                <a:cubicBezTo>
                  <a:pt x="6391341" y="693011"/>
                  <a:pt x="6739599" y="429287"/>
                  <a:pt x="7109619" y="257572"/>
                </a:cubicBezTo>
                <a:cubicBezTo>
                  <a:pt x="7479639" y="85858"/>
                  <a:pt x="7873405" y="0"/>
                  <a:pt x="8290917" y="0"/>
                </a:cubicBezTo>
                <a:cubicBezTo>
                  <a:pt x="9183886" y="0"/>
                  <a:pt x="9723438" y="322660"/>
                  <a:pt x="9909572" y="967979"/>
                </a:cubicBezTo>
                <a:cubicBezTo>
                  <a:pt x="10008791" y="1315509"/>
                  <a:pt x="9996355" y="1782961"/>
                  <a:pt x="9872266" y="2370336"/>
                </a:cubicBezTo>
                <a:lnTo>
                  <a:pt x="8935839" y="6794500"/>
                </a:lnTo>
                <a:lnTo>
                  <a:pt x="7776369" y="6794500"/>
                </a:lnTo>
                <a:lnTo>
                  <a:pt x="8756055" y="2176661"/>
                </a:lnTo>
                <a:cubicBezTo>
                  <a:pt x="8847072" y="1733881"/>
                  <a:pt x="8799513" y="1429743"/>
                  <a:pt x="8613378" y="1264246"/>
                </a:cubicBezTo>
                <a:cubicBezTo>
                  <a:pt x="8427376" y="1098749"/>
                  <a:pt x="8175228" y="1016000"/>
                  <a:pt x="7856935" y="1016000"/>
                </a:cubicBezTo>
                <a:cubicBezTo>
                  <a:pt x="7418652" y="1016000"/>
                  <a:pt x="7010400" y="1162911"/>
                  <a:pt x="6632178" y="1456730"/>
                </a:cubicBezTo>
                <a:cubicBezTo>
                  <a:pt x="6253956" y="1750550"/>
                  <a:pt x="5992482" y="2240889"/>
                  <a:pt x="5847755" y="2927747"/>
                </a:cubicBezTo>
                <a:lnTo>
                  <a:pt x="5029200" y="6794500"/>
                </a:lnTo>
                <a:lnTo>
                  <a:pt x="3894336" y="6794500"/>
                </a:lnTo>
                <a:lnTo>
                  <a:pt x="4812110" y="2455863"/>
                </a:lnTo>
                <a:cubicBezTo>
                  <a:pt x="4907227" y="2004881"/>
                  <a:pt x="4923764" y="1675937"/>
                  <a:pt x="4861719" y="1469033"/>
                </a:cubicBezTo>
                <a:cubicBezTo>
                  <a:pt x="4758399" y="1158677"/>
                  <a:pt x="4475229" y="1003499"/>
                  <a:pt x="4012208" y="1003499"/>
                </a:cubicBezTo>
                <a:cubicBezTo>
                  <a:pt x="3590462" y="1003499"/>
                  <a:pt x="3171825" y="1166945"/>
                  <a:pt x="2756297" y="1493838"/>
                </a:cubicBezTo>
                <a:cubicBezTo>
                  <a:pt x="2340901" y="1820731"/>
                  <a:pt x="2042253" y="2412471"/>
                  <a:pt x="1860352" y="3269060"/>
                </a:cubicBezTo>
                <a:lnTo>
                  <a:pt x="1116211" y="6794500"/>
                </a:lnTo>
                <a:lnTo>
                  <a:pt x="0" y="6794500"/>
                </a:lnTo>
                <a:close/>
                <a:moveTo>
                  <a:pt x="5823546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6" name="Freeform 5366"/>
          <p:cNvSpPr/>
          <p:nvPr/>
        </p:nvSpPr>
        <p:spPr>
          <a:xfrm rot="0" flipH="0" flipV="0">
            <a:off x="7745656" y="1257670"/>
            <a:ext cx="35734" cy="106005"/>
          </a:xfrm>
          <a:custGeom>
            <a:pathLst>
              <a:path w="3069630" h="9105900">
                <a:moveTo>
                  <a:pt x="1401564" y="2495352"/>
                </a:moveTo>
                <a:lnTo>
                  <a:pt x="2536230" y="2495352"/>
                </a:lnTo>
                <a:lnTo>
                  <a:pt x="1134864" y="9105900"/>
                </a:lnTo>
                <a:lnTo>
                  <a:pt x="0" y="9105900"/>
                </a:lnTo>
                <a:close/>
                <a:moveTo>
                  <a:pt x="5791994" y="9105900"/>
                </a:moveTo>
                <a:moveTo>
                  <a:pt x="1934766" y="0"/>
                </a:moveTo>
                <a:lnTo>
                  <a:pt x="3069630" y="0"/>
                </a:lnTo>
                <a:lnTo>
                  <a:pt x="2796778" y="1265040"/>
                </a:lnTo>
                <a:lnTo>
                  <a:pt x="1661914" y="1265040"/>
                </a:lnTo>
                <a:close/>
                <a:moveTo>
                  <a:pt x="8287346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7" name="Freeform 5367"/>
          <p:cNvSpPr/>
          <p:nvPr/>
        </p:nvSpPr>
        <p:spPr>
          <a:xfrm rot="0" flipH="0" flipV="0">
            <a:off x="7778478" y="1284578"/>
            <a:ext cx="75390" cy="79097"/>
          </a:xfrm>
          <a:custGeom>
            <a:pathLst>
              <a:path w="6476074" h="6794500">
                <a:moveTo>
                  <a:pt x="1407716" y="152400"/>
                </a:moveTo>
                <a:lnTo>
                  <a:pt x="2468166" y="152400"/>
                </a:lnTo>
                <a:lnTo>
                  <a:pt x="2269728" y="1092002"/>
                </a:lnTo>
                <a:cubicBezTo>
                  <a:pt x="2666603" y="703197"/>
                  <a:pt x="3058253" y="423995"/>
                  <a:pt x="3444677" y="254397"/>
                </a:cubicBezTo>
                <a:cubicBezTo>
                  <a:pt x="3831233" y="84799"/>
                  <a:pt x="4239485" y="0"/>
                  <a:pt x="4669433" y="0"/>
                </a:cubicBezTo>
                <a:cubicBezTo>
                  <a:pt x="5612011" y="0"/>
                  <a:pt x="6178418" y="328878"/>
                  <a:pt x="6368653" y="986632"/>
                </a:cubicBezTo>
                <a:cubicBezTo>
                  <a:pt x="6476074" y="1346465"/>
                  <a:pt x="6459538" y="1861476"/>
                  <a:pt x="6319044" y="2531666"/>
                </a:cubicBezTo>
                <a:lnTo>
                  <a:pt x="5413574" y="6794500"/>
                </a:lnTo>
                <a:lnTo>
                  <a:pt x="4278908" y="6794500"/>
                </a:lnTo>
                <a:lnTo>
                  <a:pt x="5165527" y="2604691"/>
                </a:lnTo>
                <a:cubicBezTo>
                  <a:pt x="5252442" y="2199217"/>
                  <a:pt x="5262827" y="1872325"/>
                  <a:pt x="5196681" y="1624013"/>
                </a:cubicBezTo>
                <a:cubicBezTo>
                  <a:pt x="5085027" y="1210205"/>
                  <a:pt x="4768718" y="1003300"/>
                  <a:pt x="4247753" y="1003300"/>
                </a:cubicBezTo>
                <a:cubicBezTo>
                  <a:pt x="3983170" y="1003300"/>
                  <a:pt x="3759928" y="1030222"/>
                  <a:pt x="3578027" y="1084065"/>
                </a:cubicBezTo>
                <a:cubicBezTo>
                  <a:pt x="3251531" y="1175081"/>
                  <a:pt x="2943556" y="1357115"/>
                  <a:pt x="2654102" y="1630165"/>
                </a:cubicBezTo>
                <a:cubicBezTo>
                  <a:pt x="2422591" y="1849504"/>
                  <a:pt x="2254118" y="2076120"/>
                  <a:pt x="2148681" y="2310011"/>
                </a:cubicBezTo>
                <a:cubicBezTo>
                  <a:pt x="2043245" y="2543771"/>
                  <a:pt x="1945085" y="2877873"/>
                  <a:pt x="1854200" y="3312319"/>
                </a:cubicBezTo>
                <a:lnTo>
                  <a:pt x="1116211" y="6794500"/>
                </a:lnTo>
                <a:lnTo>
                  <a:pt x="0" y="6794500"/>
                </a:lnTo>
                <a:close/>
                <a:moveTo>
                  <a:pt x="5823546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8" name="Freeform 5368"/>
          <p:cNvSpPr/>
          <p:nvPr/>
        </p:nvSpPr>
        <p:spPr>
          <a:xfrm rot="0" flipH="0" flipV="0">
            <a:off x="7859934" y="1284430"/>
            <a:ext cx="75488" cy="81906"/>
          </a:xfrm>
          <a:custGeom>
            <a:pathLst>
              <a:path w="6484475" h="7035800">
                <a:moveTo>
                  <a:pt x="2259409" y="6083300"/>
                </a:moveTo>
                <a:cubicBezTo>
                  <a:pt x="2652051" y="6083300"/>
                  <a:pt x="3053027" y="5992284"/>
                  <a:pt x="3462337" y="5810250"/>
                </a:cubicBezTo>
                <a:cubicBezTo>
                  <a:pt x="4144433" y="5508361"/>
                  <a:pt x="4559895" y="5014119"/>
                  <a:pt x="4708723" y="4327525"/>
                </a:cubicBezTo>
                <a:lnTo>
                  <a:pt x="4894858" y="3427810"/>
                </a:lnTo>
                <a:cubicBezTo>
                  <a:pt x="4741929" y="3514725"/>
                  <a:pt x="4551759" y="3587155"/>
                  <a:pt x="4324350" y="3645099"/>
                </a:cubicBezTo>
                <a:cubicBezTo>
                  <a:pt x="4096941" y="3702910"/>
                  <a:pt x="3877799" y="3744252"/>
                  <a:pt x="3666926" y="3769122"/>
                </a:cubicBezTo>
                <a:lnTo>
                  <a:pt x="2972395" y="3855840"/>
                </a:lnTo>
                <a:cubicBezTo>
                  <a:pt x="2554883" y="3909682"/>
                  <a:pt x="2232422" y="3994481"/>
                  <a:pt x="2005012" y="4110236"/>
                </a:cubicBezTo>
                <a:cubicBezTo>
                  <a:pt x="1620573" y="4304705"/>
                  <a:pt x="1382911" y="4614929"/>
                  <a:pt x="1292026" y="5040908"/>
                </a:cubicBezTo>
                <a:cubicBezTo>
                  <a:pt x="1221647" y="5363568"/>
                  <a:pt x="1284618" y="5617965"/>
                  <a:pt x="1480939" y="5804099"/>
                </a:cubicBezTo>
                <a:cubicBezTo>
                  <a:pt x="1677392" y="5990233"/>
                  <a:pt x="1936882" y="6083300"/>
                  <a:pt x="2259409" y="6083300"/>
                </a:cubicBezTo>
                <a:close/>
                <a:moveTo>
                  <a:pt x="-30559" y="6807200"/>
                </a:moveTo>
                <a:moveTo>
                  <a:pt x="4473178" y="2779118"/>
                </a:moveTo>
                <a:cubicBezTo>
                  <a:pt x="4737761" y="2746045"/>
                  <a:pt x="4934148" y="2638359"/>
                  <a:pt x="5062339" y="2456061"/>
                </a:cubicBezTo>
                <a:cubicBezTo>
                  <a:pt x="5132586" y="2356578"/>
                  <a:pt x="5186296" y="2213637"/>
                  <a:pt x="5223470" y="2027238"/>
                </a:cubicBezTo>
                <a:cubicBezTo>
                  <a:pt x="5306152" y="1646106"/>
                  <a:pt x="5229688" y="1369616"/>
                  <a:pt x="4994076" y="1197769"/>
                </a:cubicBezTo>
                <a:cubicBezTo>
                  <a:pt x="4758465" y="1025790"/>
                  <a:pt x="4388445" y="939800"/>
                  <a:pt x="3884017" y="939800"/>
                </a:cubicBezTo>
                <a:cubicBezTo>
                  <a:pt x="3301140" y="939800"/>
                  <a:pt x="2854655" y="1096897"/>
                  <a:pt x="2544564" y="1411090"/>
                </a:cubicBezTo>
                <a:cubicBezTo>
                  <a:pt x="2370997" y="1584656"/>
                  <a:pt x="2228387" y="1843022"/>
                  <a:pt x="2116733" y="2186186"/>
                </a:cubicBezTo>
                <a:lnTo>
                  <a:pt x="1074936" y="2186186"/>
                </a:lnTo>
                <a:cubicBezTo>
                  <a:pt x="1269272" y="1367565"/>
                  <a:pt x="1655828" y="798579"/>
                  <a:pt x="2234605" y="479227"/>
                </a:cubicBezTo>
                <a:cubicBezTo>
                  <a:pt x="2813380" y="159743"/>
                  <a:pt x="3439649" y="0"/>
                  <a:pt x="4113411" y="0"/>
                </a:cubicBezTo>
                <a:cubicBezTo>
                  <a:pt x="4894858" y="0"/>
                  <a:pt x="5496388" y="148961"/>
                  <a:pt x="5918001" y="446882"/>
                </a:cubicBezTo>
                <a:cubicBezTo>
                  <a:pt x="6339747" y="744935"/>
                  <a:pt x="6484475" y="1208419"/>
                  <a:pt x="6352183" y="1837333"/>
                </a:cubicBezTo>
                <a:lnTo>
                  <a:pt x="5539780" y="5667574"/>
                </a:lnTo>
                <a:cubicBezTo>
                  <a:pt x="5514909" y="5783329"/>
                  <a:pt x="5517951" y="5876396"/>
                  <a:pt x="5548908" y="5946775"/>
                </a:cubicBezTo>
                <a:cubicBezTo>
                  <a:pt x="5579996" y="6017155"/>
                  <a:pt x="5672005" y="6052344"/>
                  <a:pt x="5824934" y="6052344"/>
                </a:cubicBezTo>
                <a:cubicBezTo>
                  <a:pt x="5874544" y="6052344"/>
                  <a:pt x="5931363" y="6049632"/>
                  <a:pt x="5995392" y="6044208"/>
                </a:cubicBezTo>
                <a:cubicBezTo>
                  <a:pt x="6059553" y="6038784"/>
                  <a:pt x="6128875" y="6030648"/>
                  <a:pt x="6203355" y="6019800"/>
                </a:cubicBezTo>
                <a:lnTo>
                  <a:pt x="6023372" y="6836370"/>
                </a:lnTo>
                <a:cubicBezTo>
                  <a:pt x="5841470" y="6885450"/>
                  <a:pt x="5704020" y="6916142"/>
                  <a:pt x="5611019" y="6928445"/>
                </a:cubicBezTo>
                <a:cubicBezTo>
                  <a:pt x="5518018" y="6940748"/>
                  <a:pt x="5393002" y="6946900"/>
                  <a:pt x="5235972" y="6946900"/>
                </a:cubicBezTo>
                <a:cubicBezTo>
                  <a:pt x="4851400" y="6946900"/>
                  <a:pt x="4601236" y="6811367"/>
                  <a:pt x="4485481" y="6540302"/>
                </a:cubicBezTo>
                <a:cubicBezTo>
                  <a:pt x="4423569" y="6396633"/>
                  <a:pt x="4402931" y="6193367"/>
                  <a:pt x="4423569" y="5930504"/>
                </a:cubicBezTo>
                <a:cubicBezTo>
                  <a:pt x="4130013" y="6228557"/>
                  <a:pt x="3747558" y="6487319"/>
                  <a:pt x="3276203" y="6706791"/>
                </a:cubicBezTo>
                <a:cubicBezTo>
                  <a:pt x="2804980" y="6926130"/>
                  <a:pt x="2313053" y="7035800"/>
                  <a:pt x="1800423" y="7035800"/>
                </a:cubicBezTo>
                <a:cubicBezTo>
                  <a:pt x="1184473" y="7035800"/>
                  <a:pt x="720394" y="6848342"/>
                  <a:pt x="408186" y="6473429"/>
                </a:cubicBezTo>
                <a:cubicBezTo>
                  <a:pt x="96110" y="6098514"/>
                  <a:pt x="0" y="5629342"/>
                  <a:pt x="119856" y="5065911"/>
                </a:cubicBezTo>
                <a:cubicBezTo>
                  <a:pt x="252148" y="4448638"/>
                  <a:pt x="546695" y="3970206"/>
                  <a:pt x="1003498" y="3630613"/>
                </a:cubicBezTo>
                <a:cubicBezTo>
                  <a:pt x="1460434" y="3290888"/>
                  <a:pt x="2009246" y="3081669"/>
                  <a:pt x="2649934" y="3002955"/>
                </a:cubicBezTo>
                <a:close/>
                <a:moveTo>
                  <a:pt x="3273623" y="68072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9" name="Freeform 5369"/>
          <p:cNvSpPr/>
          <p:nvPr/>
        </p:nvSpPr>
        <p:spPr>
          <a:xfrm rot="0" flipH="0" flipV="0">
            <a:off x="7943244" y="1284578"/>
            <a:ext cx="54287" cy="79097"/>
          </a:xfrm>
          <a:custGeom>
            <a:pathLst>
              <a:path w="4663282" h="6794500">
                <a:moveTo>
                  <a:pt x="1407716" y="152400"/>
                </a:moveTo>
                <a:lnTo>
                  <a:pt x="2468166" y="152400"/>
                </a:lnTo>
                <a:lnTo>
                  <a:pt x="2226271" y="1296790"/>
                </a:lnTo>
                <a:cubicBezTo>
                  <a:pt x="2358562" y="1073481"/>
                  <a:pt x="2628305" y="801556"/>
                  <a:pt x="3035499" y="481013"/>
                </a:cubicBezTo>
                <a:cubicBezTo>
                  <a:pt x="3442693" y="160338"/>
                  <a:pt x="3867481" y="0"/>
                  <a:pt x="4309865" y="0"/>
                </a:cubicBezTo>
                <a:cubicBezTo>
                  <a:pt x="4330502" y="0"/>
                  <a:pt x="4365625" y="2580"/>
                  <a:pt x="4415235" y="7740"/>
                </a:cubicBezTo>
                <a:cubicBezTo>
                  <a:pt x="4464844" y="12766"/>
                  <a:pt x="4547526" y="22887"/>
                  <a:pt x="4663282" y="38100"/>
                </a:cubicBezTo>
                <a:lnTo>
                  <a:pt x="4415235" y="1212057"/>
                </a:lnTo>
                <a:cubicBezTo>
                  <a:pt x="4349089" y="1199621"/>
                  <a:pt x="4289161" y="1191353"/>
                  <a:pt x="4235450" y="1187252"/>
                </a:cubicBezTo>
                <a:cubicBezTo>
                  <a:pt x="4181740" y="1183151"/>
                  <a:pt x="4121812" y="1181100"/>
                  <a:pt x="4055666" y="1181100"/>
                </a:cubicBezTo>
                <a:cubicBezTo>
                  <a:pt x="3493426" y="1181100"/>
                  <a:pt x="3023129" y="1362009"/>
                  <a:pt x="2644775" y="1723827"/>
                </a:cubicBezTo>
                <a:cubicBezTo>
                  <a:pt x="2266554" y="2085645"/>
                  <a:pt x="2025783" y="2502231"/>
                  <a:pt x="1922463" y="2973586"/>
                </a:cubicBezTo>
                <a:lnTo>
                  <a:pt x="1116211" y="6794500"/>
                </a:lnTo>
                <a:lnTo>
                  <a:pt x="0" y="6794500"/>
                </a:lnTo>
                <a:close/>
                <a:moveTo>
                  <a:pt x="5792590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0" name="Freeform 5370"/>
          <p:cNvSpPr/>
          <p:nvPr/>
        </p:nvSpPr>
        <p:spPr>
          <a:xfrm rot="0" flipH="0" flipV="0">
            <a:off x="7984536" y="1286352"/>
            <a:ext cx="86628" cy="108962"/>
          </a:xfrm>
          <a:custGeom>
            <a:pathLst>
              <a:path w="7441406" h="9359900">
                <a:moveTo>
                  <a:pt x="6207323" y="0"/>
                </a:moveTo>
                <a:lnTo>
                  <a:pt x="7441406" y="0"/>
                </a:lnTo>
                <a:cubicBezTo>
                  <a:pt x="7193359" y="425583"/>
                  <a:pt x="6637337" y="1396670"/>
                  <a:pt x="5773340" y="2913261"/>
                </a:cubicBezTo>
                <a:cubicBezTo>
                  <a:pt x="5128419" y="4053880"/>
                  <a:pt x="4593034" y="4983692"/>
                  <a:pt x="4167187" y="5702697"/>
                </a:cubicBezTo>
                <a:cubicBezTo>
                  <a:pt x="3158463" y="7396956"/>
                  <a:pt x="2482519" y="8430021"/>
                  <a:pt x="2139354" y="8801893"/>
                </a:cubicBezTo>
                <a:cubicBezTo>
                  <a:pt x="1796190" y="9173897"/>
                  <a:pt x="1302147" y="9359900"/>
                  <a:pt x="657225" y="9359900"/>
                </a:cubicBezTo>
                <a:cubicBezTo>
                  <a:pt x="500195" y="9359900"/>
                  <a:pt x="380338" y="9354409"/>
                  <a:pt x="297656" y="9343429"/>
                </a:cubicBezTo>
                <a:cubicBezTo>
                  <a:pt x="214974" y="9332581"/>
                  <a:pt x="115755" y="9312671"/>
                  <a:pt x="0" y="9283700"/>
                </a:cubicBezTo>
                <a:lnTo>
                  <a:pt x="217090" y="8251428"/>
                </a:lnTo>
                <a:cubicBezTo>
                  <a:pt x="398991" y="8305270"/>
                  <a:pt x="532275" y="8338343"/>
                  <a:pt x="616942" y="8350646"/>
                </a:cubicBezTo>
                <a:cubicBezTo>
                  <a:pt x="701741" y="8363082"/>
                  <a:pt x="777213" y="8369300"/>
                  <a:pt x="843359" y="8369300"/>
                </a:cubicBezTo>
                <a:cubicBezTo>
                  <a:pt x="1049999" y="8369300"/>
                  <a:pt x="1209146" y="8335234"/>
                  <a:pt x="1320800" y="8267104"/>
                </a:cubicBezTo>
                <a:cubicBezTo>
                  <a:pt x="1432454" y="8198974"/>
                  <a:pt x="1531673" y="8115366"/>
                  <a:pt x="1618456" y="8016279"/>
                </a:cubicBezTo>
                <a:cubicBezTo>
                  <a:pt x="1647428" y="7983206"/>
                  <a:pt x="1758024" y="7813807"/>
                  <a:pt x="1950244" y="7508081"/>
                </a:cubicBezTo>
                <a:cubicBezTo>
                  <a:pt x="2142463" y="7202487"/>
                  <a:pt x="2284081" y="6975408"/>
                  <a:pt x="2375098" y="6826845"/>
                </a:cubicBezTo>
                <a:lnTo>
                  <a:pt x="1370409" y="0"/>
                </a:lnTo>
                <a:lnTo>
                  <a:pt x="2635448" y="0"/>
                </a:lnTo>
                <a:lnTo>
                  <a:pt x="3268067" y="5405240"/>
                </a:lnTo>
                <a:close/>
                <a:moveTo>
                  <a:pt x="6474619" y="66421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1" name="Freeform 5371"/>
          <p:cNvSpPr/>
          <p:nvPr/>
        </p:nvSpPr>
        <p:spPr>
          <a:xfrm rot="0" flipH="0" flipV="0">
            <a:off x="11619934" y="1260036"/>
            <a:ext cx="73562" cy="103639"/>
          </a:xfrm>
          <a:custGeom>
            <a:pathLst>
              <a:path w="6319044" h="8902700">
                <a:moveTo>
                  <a:pt x="3875683" y="5740400"/>
                </a:moveTo>
                <a:lnTo>
                  <a:pt x="3875683" y="1741091"/>
                </a:lnTo>
                <a:lnTo>
                  <a:pt x="1029494" y="5740400"/>
                </a:lnTo>
                <a:close/>
                <a:moveTo>
                  <a:pt x="2839840" y="8902700"/>
                </a:moveTo>
                <a:moveTo>
                  <a:pt x="3894336" y="8902700"/>
                </a:moveTo>
                <a:lnTo>
                  <a:pt x="3894336" y="6731000"/>
                </a:lnTo>
                <a:lnTo>
                  <a:pt x="0" y="6731000"/>
                </a:lnTo>
                <a:lnTo>
                  <a:pt x="0" y="5622925"/>
                </a:lnTo>
                <a:lnTo>
                  <a:pt x="4067969" y="0"/>
                </a:lnTo>
                <a:lnTo>
                  <a:pt x="5010547" y="0"/>
                </a:lnTo>
                <a:lnTo>
                  <a:pt x="5010547" y="5740400"/>
                </a:lnTo>
                <a:lnTo>
                  <a:pt x="6319044" y="5740400"/>
                </a:lnTo>
                <a:lnTo>
                  <a:pt x="6319044" y="6731000"/>
                </a:lnTo>
                <a:lnTo>
                  <a:pt x="5010547" y="6731000"/>
                </a:lnTo>
                <a:lnTo>
                  <a:pt x="5010547" y="8902700"/>
                </a:lnTo>
                <a:close/>
                <a:moveTo>
                  <a:pt x="-322460" y="89027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2" name="Freeform 5372"/>
          <p:cNvSpPr/>
          <p:nvPr/>
        </p:nvSpPr>
        <p:spPr>
          <a:xfrm rot="0" flipH="0" flipV="0">
            <a:off x="11712532" y="1260775"/>
            <a:ext cx="38188" cy="102900"/>
          </a:xfrm>
          <a:custGeom>
            <a:pathLst>
              <a:path w="3280371" h="8839200">
                <a:moveTo>
                  <a:pt x="0" y="2552700"/>
                </a:moveTo>
                <a:lnTo>
                  <a:pt x="0" y="1701800"/>
                </a:lnTo>
                <a:cubicBezTo>
                  <a:pt x="806186" y="1623087"/>
                  <a:pt x="1368425" y="1491655"/>
                  <a:pt x="1686719" y="1307505"/>
                </a:cubicBezTo>
                <a:cubicBezTo>
                  <a:pt x="2005013" y="1123223"/>
                  <a:pt x="2242741" y="687388"/>
                  <a:pt x="2399903" y="0"/>
                </a:cubicBezTo>
                <a:lnTo>
                  <a:pt x="3280371" y="0"/>
                </a:lnTo>
                <a:lnTo>
                  <a:pt x="3280371" y="8839200"/>
                </a:lnTo>
                <a:lnTo>
                  <a:pt x="2089746" y="8839200"/>
                </a:lnTo>
                <a:lnTo>
                  <a:pt x="2089746" y="2552700"/>
                </a:lnTo>
                <a:close/>
                <a:moveTo>
                  <a:pt x="5071071" y="88392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3" name="Freeform 5373"/>
          <p:cNvSpPr/>
          <p:nvPr/>
        </p:nvSpPr>
        <p:spPr>
          <a:xfrm rot="0" flipH="0" flipV="0">
            <a:off x="11793219" y="1348004"/>
            <a:ext cx="15087" cy="15671"/>
          </a:xfrm>
          <a:custGeom>
            <a:pathLst>
              <a:path w="1295996" h="1346200">
                <a:moveTo>
                  <a:pt x="0" y="0"/>
                </a:moveTo>
                <a:lnTo>
                  <a:pt x="1295996" y="0"/>
                </a:lnTo>
                <a:lnTo>
                  <a:pt x="1295996" y="1346200"/>
                </a:lnTo>
                <a:lnTo>
                  <a:pt x="0" y="1346200"/>
                </a:lnTo>
                <a:close/>
                <a:moveTo>
                  <a:pt x="260946" y="13462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4" name="Freeform 5374"/>
          <p:cNvSpPr/>
          <p:nvPr/>
        </p:nvSpPr>
        <p:spPr>
          <a:xfrm rot="0" flipH="0" flipV="0">
            <a:off x="11826451" y="1261958"/>
            <a:ext cx="71178" cy="104379"/>
          </a:xfrm>
          <a:custGeom>
            <a:pathLst>
              <a:path w="6114256" h="8966200">
                <a:moveTo>
                  <a:pt x="1159470" y="6477000"/>
                </a:moveTo>
                <a:cubicBezTo>
                  <a:pt x="1233951" y="7115572"/>
                  <a:pt x="1529556" y="7557162"/>
                  <a:pt x="2046288" y="7801769"/>
                </a:cubicBezTo>
                <a:cubicBezTo>
                  <a:pt x="2310871" y="7926123"/>
                  <a:pt x="2616795" y="7988300"/>
                  <a:pt x="2964061" y="7988300"/>
                </a:cubicBezTo>
                <a:cubicBezTo>
                  <a:pt x="3625519" y="7988300"/>
                  <a:pt x="4115395" y="7777097"/>
                  <a:pt x="4433689" y="7354690"/>
                </a:cubicBezTo>
                <a:cubicBezTo>
                  <a:pt x="4752115" y="6932282"/>
                  <a:pt x="4911328" y="6464367"/>
                  <a:pt x="4911328" y="5950943"/>
                </a:cubicBezTo>
                <a:cubicBezTo>
                  <a:pt x="4911328" y="5329833"/>
                  <a:pt x="4722151" y="4849482"/>
                  <a:pt x="4343797" y="4509890"/>
                </a:cubicBezTo>
                <a:cubicBezTo>
                  <a:pt x="3965575" y="4170297"/>
                  <a:pt x="3511881" y="4000500"/>
                  <a:pt x="2982714" y="4000500"/>
                </a:cubicBezTo>
                <a:cubicBezTo>
                  <a:pt x="2598142" y="4000500"/>
                  <a:pt x="2268405" y="4074915"/>
                  <a:pt x="1993503" y="4223743"/>
                </a:cubicBezTo>
                <a:cubicBezTo>
                  <a:pt x="1718601" y="4372571"/>
                  <a:pt x="1484048" y="4577557"/>
                  <a:pt x="1289844" y="4838700"/>
                </a:cubicBezTo>
                <a:lnTo>
                  <a:pt x="322461" y="4787900"/>
                </a:lnTo>
                <a:lnTo>
                  <a:pt x="998339" y="0"/>
                </a:lnTo>
                <a:lnTo>
                  <a:pt x="5612011" y="0"/>
                </a:lnTo>
                <a:lnTo>
                  <a:pt x="5612011" y="1092200"/>
                </a:lnTo>
                <a:lnTo>
                  <a:pt x="1835547" y="1092200"/>
                </a:lnTo>
                <a:lnTo>
                  <a:pt x="1457127" y="3548857"/>
                </a:lnTo>
                <a:cubicBezTo>
                  <a:pt x="1663899" y="3389975"/>
                  <a:pt x="1860286" y="3270846"/>
                  <a:pt x="2046288" y="3191471"/>
                </a:cubicBezTo>
                <a:cubicBezTo>
                  <a:pt x="2377017" y="3053490"/>
                  <a:pt x="2759406" y="2984500"/>
                  <a:pt x="3193455" y="2984500"/>
                </a:cubicBezTo>
                <a:cubicBezTo>
                  <a:pt x="4007842" y="2984500"/>
                  <a:pt x="4698206" y="3247761"/>
                  <a:pt x="5264547" y="3774282"/>
                </a:cubicBezTo>
                <a:cubicBezTo>
                  <a:pt x="5831020" y="4300670"/>
                  <a:pt x="6114256" y="4968015"/>
                  <a:pt x="6114256" y="5776318"/>
                </a:cubicBezTo>
                <a:cubicBezTo>
                  <a:pt x="6114256" y="6617825"/>
                  <a:pt x="5854832" y="7359849"/>
                  <a:pt x="5335984" y="8002390"/>
                </a:cubicBezTo>
                <a:cubicBezTo>
                  <a:pt x="4817137" y="8644930"/>
                  <a:pt x="3989321" y="8966200"/>
                  <a:pt x="2852539" y="8966200"/>
                </a:cubicBezTo>
                <a:cubicBezTo>
                  <a:pt x="2129036" y="8966200"/>
                  <a:pt x="1489274" y="8762404"/>
                  <a:pt x="933252" y="8354815"/>
                </a:cubicBezTo>
                <a:cubicBezTo>
                  <a:pt x="377230" y="7947092"/>
                  <a:pt x="66146" y="7321154"/>
                  <a:pt x="0" y="6477000"/>
                </a:cubicBezTo>
                <a:close/>
                <a:moveTo>
                  <a:pt x="1851224" y="87376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5" name="Freeform 5375"/>
          <p:cNvSpPr/>
          <p:nvPr/>
        </p:nvSpPr>
        <p:spPr>
          <a:xfrm rot="0" flipH="0" flipV="0">
            <a:off x="11947010" y="1256192"/>
            <a:ext cx="36601" cy="107483"/>
          </a:xfrm>
          <a:custGeom>
            <a:pathLst>
              <a:path w="3144044" h="9232900">
                <a:moveTo>
                  <a:pt x="923925" y="1579563"/>
                </a:moveTo>
                <a:cubicBezTo>
                  <a:pt x="940462" y="1118924"/>
                  <a:pt x="1021094" y="781646"/>
                  <a:pt x="1165821" y="567730"/>
                </a:cubicBezTo>
                <a:cubicBezTo>
                  <a:pt x="1426303" y="189244"/>
                  <a:pt x="1928614" y="0"/>
                  <a:pt x="2672755" y="0"/>
                </a:cubicBezTo>
                <a:cubicBezTo>
                  <a:pt x="2743002" y="0"/>
                  <a:pt x="2815299" y="2117"/>
                  <a:pt x="2889647" y="6350"/>
                </a:cubicBezTo>
                <a:cubicBezTo>
                  <a:pt x="2964127" y="10584"/>
                  <a:pt x="3048926" y="16934"/>
                  <a:pt x="3144044" y="25400"/>
                </a:cubicBezTo>
                <a:lnTo>
                  <a:pt x="3144044" y="1041400"/>
                </a:lnTo>
                <a:cubicBezTo>
                  <a:pt x="3028289" y="1035712"/>
                  <a:pt x="2944548" y="1032206"/>
                  <a:pt x="2892822" y="1030883"/>
                </a:cubicBezTo>
                <a:cubicBezTo>
                  <a:pt x="2841228" y="1029428"/>
                  <a:pt x="2792677" y="1028700"/>
                  <a:pt x="2747169" y="1028700"/>
                </a:cubicBezTo>
                <a:cubicBezTo>
                  <a:pt x="2408105" y="1028700"/>
                  <a:pt x="2205501" y="1115550"/>
                  <a:pt x="2139355" y="1289249"/>
                </a:cubicBezTo>
                <a:cubicBezTo>
                  <a:pt x="2073209" y="1462816"/>
                  <a:pt x="2040136" y="1905133"/>
                  <a:pt x="2040136" y="2616200"/>
                </a:cubicBezTo>
                <a:lnTo>
                  <a:pt x="3144044" y="2616200"/>
                </a:lnTo>
                <a:lnTo>
                  <a:pt x="3144044" y="3492500"/>
                </a:lnTo>
                <a:lnTo>
                  <a:pt x="2027833" y="3492500"/>
                </a:lnTo>
                <a:lnTo>
                  <a:pt x="2027833" y="9232900"/>
                </a:lnTo>
                <a:lnTo>
                  <a:pt x="923925" y="9232900"/>
                </a:lnTo>
                <a:lnTo>
                  <a:pt x="923925" y="3492500"/>
                </a:lnTo>
                <a:lnTo>
                  <a:pt x="0" y="3492500"/>
                </a:lnTo>
                <a:lnTo>
                  <a:pt x="0" y="2616200"/>
                </a:lnTo>
                <a:lnTo>
                  <a:pt x="923925" y="2616200"/>
                </a:lnTo>
                <a:close/>
                <a:moveTo>
                  <a:pt x="7479705" y="92329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6" name="Freeform 5376"/>
          <p:cNvSpPr/>
          <p:nvPr/>
        </p:nvSpPr>
        <p:spPr>
          <a:xfrm rot="0" flipH="0" flipV="0">
            <a:off x="11994610" y="1257374"/>
            <a:ext cx="68073" cy="108814"/>
          </a:xfrm>
          <a:custGeom>
            <a:pathLst>
              <a:path w="5847556" h="9347200">
                <a:moveTo>
                  <a:pt x="0" y="0"/>
                </a:moveTo>
                <a:lnTo>
                  <a:pt x="1085056" y="0"/>
                </a:lnTo>
                <a:lnTo>
                  <a:pt x="1085056" y="3296047"/>
                </a:lnTo>
                <a:cubicBezTo>
                  <a:pt x="1329002" y="2976166"/>
                  <a:pt x="1620441" y="2732088"/>
                  <a:pt x="1959372" y="2563813"/>
                </a:cubicBezTo>
                <a:cubicBezTo>
                  <a:pt x="2298435" y="2395538"/>
                  <a:pt x="2666405" y="2311400"/>
                  <a:pt x="3063280" y="2311400"/>
                </a:cubicBezTo>
                <a:cubicBezTo>
                  <a:pt x="3890102" y="2311400"/>
                  <a:pt x="4560821" y="2596026"/>
                  <a:pt x="5075436" y="3165277"/>
                </a:cubicBezTo>
                <a:cubicBezTo>
                  <a:pt x="5590183" y="3734528"/>
                  <a:pt x="5847556" y="4573919"/>
                  <a:pt x="5847556" y="5683449"/>
                </a:cubicBezTo>
                <a:cubicBezTo>
                  <a:pt x="5847556" y="6734903"/>
                  <a:pt x="5593292" y="7608425"/>
                  <a:pt x="5084763" y="8304015"/>
                </a:cubicBezTo>
                <a:cubicBezTo>
                  <a:pt x="4576366" y="8999472"/>
                  <a:pt x="3871516" y="9347200"/>
                  <a:pt x="2970213" y="9347200"/>
                </a:cubicBezTo>
                <a:cubicBezTo>
                  <a:pt x="2465917" y="9347200"/>
                  <a:pt x="2040136" y="9224697"/>
                  <a:pt x="1692870" y="8979694"/>
                </a:cubicBezTo>
                <a:cubicBezTo>
                  <a:pt x="1486098" y="8834438"/>
                  <a:pt x="1264907" y="8601935"/>
                  <a:pt x="1029295" y="8282186"/>
                </a:cubicBezTo>
                <a:lnTo>
                  <a:pt x="1029295" y="9131300"/>
                </a:lnTo>
                <a:lnTo>
                  <a:pt x="0" y="9131300"/>
                </a:lnTo>
                <a:close/>
                <a:moveTo>
                  <a:pt x="8399463" y="9131300"/>
                </a:moveTo>
                <a:moveTo>
                  <a:pt x="2901950" y="8356600"/>
                </a:moveTo>
                <a:cubicBezTo>
                  <a:pt x="3505597" y="8356600"/>
                  <a:pt x="3957241" y="8116822"/>
                  <a:pt x="4256881" y="7637265"/>
                </a:cubicBezTo>
                <a:cubicBezTo>
                  <a:pt x="4556654" y="7157707"/>
                  <a:pt x="4706541" y="6525155"/>
                  <a:pt x="4706541" y="5739607"/>
                </a:cubicBezTo>
                <a:cubicBezTo>
                  <a:pt x="4706541" y="5040842"/>
                  <a:pt x="4556654" y="4462000"/>
                  <a:pt x="4256881" y="4003080"/>
                </a:cubicBezTo>
                <a:cubicBezTo>
                  <a:pt x="3957241" y="3544161"/>
                  <a:pt x="3515982" y="3314700"/>
                  <a:pt x="2933105" y="3314700"/>
                </a:cubicBezTo>
                <a:cubicBezTo>
                  <a:pt x="2424575" y="3314700"/>
                  <a:pt x="1979083" y="3502819"/>
                  <a:pt x="1596628" y="3879057"/>
                </a:cubicBezTo>
                <a:cubicBezTo>
                  <a:pt x="1214305" y="4255294"/>
                  <a:pt x="1023144" y="4875478"/>
                  <a:pt x="1023144" y="5739607"/>
                </a:cubicBezTo>
                <a:cubicBezTo>
                  <a:pt x="1023144" y="6363891"/>
                  <a:pt x="1101659" y="6870304"/>
                  <a:pt x="1258689" y="7258844"/>
                </a:cubicBezTo>
                <a:cubicBezTo>
                  <a:pt x="1552244" y="7990682"/>
                  <a:pt x="2099998" y="8356600"/>
                  <a:pt x="2901950" y="8356600"/>
                </a:cubicBezTo>
                <a:close/>
                <a:moveTo>
                  <a:pt x="42863" y="91313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7" name="Freeform 5377"/>
          <p:cNvSpPr/>
          <p:nvPr/>
        </p:nvSpPr>
        <p:spPr>
          <a:xfrm rot="0" flipH="0" flipV="0">
            <a:off x="12075337" y="1262374"/>
            <a:ext cx="25089" cy="9211"/>
          </a:xfrm>
          <a:custGeom>
            <a:pathLst>
              <a:path w="3113087" h="1143000">
                <a:moveTo>
                  <a:pt x="0" y="0"/>
                </a:moveTo>
                <a:lnTo>
                  <a:pt x="3113087" y="0"/>
                </a:lnTo>
                <a:lnTo>
                  <a:pt x="3113087" y="1143000"/>
                </a:lnTo>
                <a:lnTo>
                  <a:pt x="0" y="1143000"/>
                </a:lnTo>
                <a:close/>
                <a:moveTo>
                  <a:pt x="3575050" y="4102100"/>
                </a:moveTo>
              </a:path>
            </a:pathLst>
          </a:custGeom>
          <a:solidFill>
            <a:srgbClr val="000000">
              <a:alpha val="100000"/>
            </a:srgbClr>
          </a:solidFill>
          <a:ln w="10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8" name="Freeform 5378"/>
          <p:cNvSpPr/>
          <p:nvPr/>
        </p:nvSpPr>
        <p:spPr>
          <a:xfrm rot="0" flipH="0" flipV="0">
            <a:off x="12114969" y="1224196"/>
            <a:ext cx="26437" cy="71238"/>
          </a:xfrm>
          <a:custGeom>
            <a:pathLst>
              <a:path w="3280371" h="8839200">
                <a:moveTo>
                  <a:pt x="0" y="2552700"/>
                </a:moveTo>
                <a:lnTo>
                  <a:pt x="0" y="1701800"/>
                </a:lnTo>
                <a:cubicBezTo>
                  <a:pt x="806186" y="1623087"/>
                  <a:pt x="1368425" y="1491655"/>
                  <a:pt x="1686719" y="1307505"/>
                </a:cubicBezTo>
                <a:cubicBezTo>
                  <a:pt x="2005013" y="1123223"/>
                  <a:pt x="2242741" y="687388"/>
                  <a:pt x="2399903" y="0"/>
                </a:cubicBezTo>
                <a:lnTo>
                  <a:pt x="3280371" y="0"/>
                </a:lnTo>
                <a:lnTo>
                  <a:pt x="3280371" y="8839200"/>
                </a:lnTo>
                <a:lnTo>
                  <a:pt x="2089746" y="8839200"/>
                </a:lnTo>
                <a:lnTo>
                  <a:pt x="2089746" y="2552700"/>
                </a:lnTo>
                <a:close/>
                <a:moveTo>
                  <a:pt x="5071071" y="8839200"/>
                </a:moveTo>
              </a:path>
            </a:pathLst>
          </a:custGeom>
          <a:solidFill>
            <a:srgbClr val="000000">
              <a:alpha val="100000"/>
            </a:srgbClr>
          </a:solidFill>
          <a:ln w="10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9" name="Freeform 5379"/>
          <p:cNvSpPr/>
          <p:nvPr/>
        </p:nvSpPr>
        <p:spPr>
          <a:xfrm rot="0" flipH="0" flipV="0">
            <a:off x="12202050" y="1255748"/>
            <a:ext cx="33711" cy="138087"/>
          </a:xfrm>
          <a:custGeom>
            <a:pathLst>
              <a:path w="2895799" h="11861800">
                <a:moveTo>
                  <a:pt x="2877344" y="0"/>
                </a:moveTo>
                <a:cubicBezTo>
                  <a:pt x="2228321" y="1262063"/>
                  <a:pt x="1806641" y="2191081"/>
                  <a:pt x="1612305" y="2787055"/>
                </a:cubicBezTo>
                <a:cubicBezTo>
                  <a:pt x="1318750" y="3693253"/>
                  <a:pt x="1171972" y="4740143"/>
                  <a:pt x="1171972" y="5927725"/>
                </a:cubicBezTo>
                <a:cubicBezTo>
                  <a:pt x="1171972" y="7127875"/>
                  <a:pt x="1339387" y="8224507"/>
                  <a:pt x="1674217" y="9217621"/>
                </a:cubicBezTo>
                <a:cubicBezTo>
                  <a:pt x="1880989" y="9829998"/>
                  <a:pt x="2288183" y="10711391"/>
                  <a:pt x="2895799" y="11861800"/>
                </a:cubicBezTo>
                <a:lnTo>
                  <a:pt x="2145506" y="11861800"/>
                </a:lnTo>
                <a:cubicBezTo>
                  <a:pt x="1541992" y="10918295"/>
                  <a:pt x="1167871" y="10316170"/>
                  <a:pt x="1023144" y="10055423"/>
                </a:cubicBezTo>
                <a:cubicBezTo>
                  <a:pt x="878417" y="9794808"/>
                  <a:pt x="721320" y="9441060"/>
                  <a:pt x="551855" y="8994180"/>
                </a:cubicBezTo>
                <a:cubicBezTo>
                  <a:pt x="320344" y="8381670"/>
                  <a:pt x="159147" y="7727818"/>
                  <a:pt x="68263" y="7032625"/>
                </a:cubicBezTo>
                <a:cubicBezTo>
                  <a:pt x="22754" y="6672660"/>
                  <a:pt x="0" y="6329231"/>
                  <a:pt x="0" y="6002338"/>
                </a:cubicBezTo>
                <a:cubicBezTo>
                  <a:pt x="0" y="4777450"/>
                  <a:pt x="192220" y="3687036"/>
                  <a:pt x="576660" y="2731096"/>
                </a:cubicBezTo>
                <a:cubicBezTo>
                  <a:pt x="820605" y="2122819"/>
                  <a:pt x="1329068" y="1212454"/>
                  <a:pt x="2102049" y="0"/>
                </a:cubicBezTo>
                <a:close/>
                <a:moveTo>
                  <a:pt x="8390335" y="92710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0" name="Freeform 5380"/>
          <p:cNvSpPr/>
          <p:nvPr/>
        </p:nvSpPr>
        <p:spPr>
          <a:xfrm rot="0" flipH="0" flipV="0">
            <a:off x="12255180" y="1260775"/>
            <a:ext cx="38188" cy="102900"/>
          </a:xfrm>
          <a:custGeom>
            <a:pathLst>
              <a:path w="3280371" h="8839200">
                <a:moveTo>
                  <a:pt x="0" y="2552700"/>
                </a:moveTo>
                <a:lnTo>
                  <a:pt x="0" y="1701800"/>
                </a:lnTo>
                <a:cubicBezTo>
                  <a:pt x="806186" y="1623087"/>
                  <a:pt x="1368425" y="1491655"/>
                  <a:pt x="1686719" y="1307505"/>
                </a:cubicBezTo>
                <a:cubicBezTo>
                  <a:pt x="2005013" y="1123223"/>
                  <a:pt x="2242741" y="687388"/>
                  <a:pt x="2399903" y="0"/>
                </a:cubicBezTo>
                <a:lnTo>
                  <a:pt x="3280371" y="0"/>
                </a:lnTo>
                <a:lnTo>
                  <a:pt x="3280371" y="8839200"/>
                </a:lnTo>
                <a:lnTo>
                  <a:pt x="2089746" y="8839200"/>
                </a:lnTo>
                <a:lnTo>
                  <a:pt x="2089746" y="2552700"/>
                </a:lnTo>
                <a:close/>
                <a:moveTo>
                  <a:pt x="5071071" y="88392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1" name="Freeform 5381"/>
          <p:cNvSpPr/>
          <p:nvPr/>
        </p:nvSpPr>
        <p:spPr>
          <a:xfrm rot="0" flipH="0" flipV="0">
            <a:off x="12326769" y="1260036"/>
            <a:ext cx="72264" cy="106448"/>
          </a:xfrm>
          <a:custGeom>
            <a:pathLst>
              <a:path w="6207522" h="9144000">
                <a:moveTo>
                  <a:pt x="2995216" y="9144000"/>
                </a:moveTo>
                <a:cubicBezTo>
                  <a:pt x="1945085" y="9144000"/>
                  <a:pt x="1183349" y="8855539"/>
                  <a:pt x="710010" y="8278615"/>
                </a:cubicBezTo>
                <a:cubicBezTo>
                  <a:pt x="236670" y="7701558"/>
                  <a:pt x="0" y="6999420"/>
                  <a:pt x="0" y="6172200"/>
                </a:cubicBezTo>
                <a:lnTo>
                  <a:pt x="1165821" y="6172200"/>
                </a:lnTo>
                <a:cubicBezTo>
                  <a:pt x="1215430" y="6747537"/>
                  <a:pt x="1322917" y="7165579"/>
                  <a:pt x="1488282" y="7426325"/>
                </a:cubicBezTo>
                <a:cubicBezTo>
                  <a:pt x="1777736" y="7894109"/>
                  <a:pt x="2300685" y="8128000"/>
                  <a:pt x="3057128" y="8128000"/>
                </a:cubicBezTo>
                <a:cubicBezTo>
                  <a:pt x="3644239" y="8128000"/>
                  <a:pt x="4115528" y="7970706"/>
                  <a:pt x="4470996" y="7656116"/>
                </a:cubicBezTo>
                <a:cubicBezTo>
                  <a:pt x="4826596" y="7341527"/>
                  <a:pt x="5004396" y="6935920"/>
                  <a:pt x="5004396" y="6439297"/>
                </a:cubicBezTo>
                <a:cubicBezTo>
                  <a:pt x="5004396" y="5826787"/>
                  <a:pt x="4817335" y="5398426"/>
                  <a:pt x="4443214" y="5154216"/>
                </a:cubicBezTo>
                <a:cubicBezTo>
                  <a:pt x="4069093" y="4910006"/>
                  <a:pt x="3549253" y="4787900"/>
                  <a:pt x="2883694" y="4787900"/>
                </a:cubicBezTo>
                <a:cubicBezTo>
                  <a:pt x="2809214" y="4787900"/>
                  <a:pt x="2733741" y="4788959"/>
                  <a:pt x="2657277" y="4791075"/>
                </a:cubicBezTo>
                <a:cubicBezTo>
                  <a:pt x="2580812" y="4793192"/>
                  <a:pt x="2503289" y="4796367"/>
                  <a:pt x="2424708" y="4800600"/>
                </a:cubicBezTo>
                <a:lnTo>
                  <a:pt x="2424708" y="3810000"/>
                </a:lnTo>
                <a:cubicBezTo>
                  <a:pt x="2540463" y="3825214"/>
                  <a:pt x="2637632" y="3835400"/>
                  <a:pt x="2716213" y="3840560"/>
                </a:cubicBezTo>
                <a:cubicBezTo>
                  <a:pt x="2794794" y="3845587"/>
                  <a:pt x="2879527" y="3848100"/>
                  <a:pt x="2970411" y="3848100"/>
                </a:cubicBezTo>
                <a:cubicBezTo>
                  <a:pt x="3387924" y="3848100"/>
                  <a:pt x="3731088" y="3781690"/>
                  <a:pt x="3999905" y="3648869"/>
                </a:cubicBezTo>
                <a:cubicBezTo>
                  <a:pt x="4471128" y="3416565"/>
                  <a:pt x="4706739" y="3001632"/>
                  <a:pt x="4706739" y="2404071"/>
                </a:cubicBezTo>
                <a:cubicBezTo>
                  <a:pt x="4706739" y="1960100"/>
                  <a:pt x="4549643" y="1617796"/>
                  <a:pt x="4235450" y="1377157"/>
                </a:cubicBezTo>
                <a:cubicBezTo>
                  <a:pt x="3921257" y="1136386"/>
                  <a:pt x="3555405" y="1016000"/>
                  <a:pt x="3137893" y="1016000"/>
                </a:cubicBezTo>
                <a:cubicBezTo>
                  <a:pt x="2393752" y="1016000"/>
                  <a:pt x="1879071" y="1265040"/>
                  <a:pt x="1593850" y="1763118"/>
                </a:cubicBezTo>
                <a:cubicBezTo>
                  <a:pt x="1436688" y="2037094"/>
                  <a:pt x="1347788" y="2427288"/>
                  <a:pt x="1327150" y="2933700"/>
                </a:cubicBezTo>
                <a:lnTo>
                  <a:pt x="223243" y="2933700"/>
                </a:lnTo>
                <a:cubicBezTo>
                  <a:pt x="223243" y="2270655"/>
                  <a:pt x="355534" y="1707092"/>
                  <a:pt x="620118" y="1243013"/>
                </a:cubicBezTo>
                <a:cubicBezTo>
                  <a:pt x="1074936" y="414338"/>
                  <a:pt x="1874904" y="0"/>
                  <a:pt x="3020021" y="0"/>
                </a:cubicBezTo>
                <a:cubicBezTo>
                  <a:pt x="3925425" y="0"/>
                  <a:pt x="4626174" y="201944"/>
                  <a:pt x="5122268" y="605830"/>
                </a:cubicBezTo>
                <a:cubicBezTo>
                  <a:pt x="5618361" y="1009716"/>
                  <a:pt x="5866408" y="1594909"/>
                  <a:pt x="5866408" y="2361407"/>
                </a:cubicBezTo>
                <a:cubicBezTo>
                  <a:pt x="5866408" y="2908168"/>
                  <a:pt x="5719631" y="3351411"/>
                  <a:pt x="5426075" y="3691136"/>
                </a:cubicBezTo>
                <a:cubicBezTo>
                  <a:pt x="5244174" y="3902406"/>
                  <a:pt x="5008563" y="4068101"/>
                  <a:pt x="4719241" y="4188222"/>
                </a:cubicBezTo>
                <a:cubicBezTo>
                  <a:pt x="5186363" y="4316413"/>
                  <a:pt x="5551157" y="4563468"/>
                  <a:pt x="5813624" y="4929386"/>
                </a:cubicBezTo>
                <a:cubicBezTo>
                  <a:pt x="6076223" y="5295305"/>
                  <a:pt x="6207522" y="5742914"/>
                  <a:pt x="6207522" y="6272213"/>
                </a:cubicBezTo>
                <a:cubicBezTo>
                  <a:pt x="6207522" y="7119938"/>
                  <a:pt x="5928453" y="7810500"/>
                  <a:pt x="5370314" y="8343900"/>
                </a:cubicBezTo>
                <a:cubicBezTo>
                  <a:pt x="4812176" y="8877300"/>
                  <a:pt x="4020476" y="9144000"/>
                  <a:pt x="2995216" y="9144000"/>
                </a:cubicBezTo>
                <a:close/>
                <a:moveTo>
                  <a:pt x="-545107" y="89027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2" name="Freeform 5382"/>
          <p:cNvSpPr/>
          <p:nvPr/>
        </p:nvSpPr>
        <p:spPr>
          <a:xfrm rot="0" flipH="0" flipV="0">
            <a:off x="12448918" y="1257522"/>
            <a:ext cx="86050" cy="106153"/>
          </a:xfrm>
          <a:custGeom>
            <a:pathLst>
              <a:path w="7391796" h="9118600">
                <a:moveTo>
                  <a:pt x="7391796" y="0"/>
                </a:moveTo>
                <a:lnTo>
                  <a:pt x="7391796" y="1079500"/>
                </a:lnTo>
                <a:lnTo>
                  <a:pt x="4322365" y="1079500"/>
                </a:lnTo>
                <a:lnTo>
                  <a:pt x="4322365" y="9118600"/>
                </a:lnTo>
                <a:lnTo>
                  <a:pt x="3069629" y="9118600"/>
                </a:lnTo>
                <a:lnTo>
                  <a:pt x="3069629" y="1079500"/>
                </a:lnTo>
                <a:lnTo>
                  <a:pt x="0" y="1079500"/>
                </a:lnTo>
                <a:lnTo>
                  <a:pt x="0" y="0"/>
                </a:lnTo>
                <a:close/>
                <a:moveTo>
                  <a:pt x="8914011" y="91186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3" name="Freeform 5383"/>
          <p:cNvSpPr/>
          <p:nvPr/>
        </p:nvSpPr>
        <p:spPr>
          <a:xfrm rot="0" flipH="0" flipV="0">
            <a:off x="12542067" y="1284430"/>
            <a:ext cx="70603" cy="82054"/>
          </a:xfrm>
          <a:custGeom>
            <a:pathLst>
              <a:path w="6064845" h="7048500">
                <a:moveTo>
                  <a:pt x="3137892" y="12700"/>
                </a:moveTo>
                <a:cubicBezTo>
                  <a:pt x="3609247" y="12700"/>
                  <a:pt x="4066051" y="123561"/>
                  <a:pt x="4508301" y="345282"/>
                </a:cubicBezTo>
                <a:cubicBezTo>
                  <a:pt x="4950685" y="566870"/>
                  <a:pt x="5287632" y="853745"/>
                  <a:pt x="5519142" y="1205905"/>
                </a:cubicBezTo>
                <a:cubicBezTo>
                  <a:pt x="5742451" y="1541529"/>
                  <a:pt x="5891279" y="1933046"/>
                  <a:pt x="5965626" y="2380457"/>
                </a:cubicBezTo>
                <a:cubicBezTo>
                  <a:pt x="6031772" y="2687109"/>
                  <a:pt x="6064845" y="3176323"/>
                  <a:pt x="6064845" y="3848100"/>
                </a:cubicBezTo>
                <a:lnTo>
                  <a:pt x="1196776" y="3848100"/>
                </a:lnTo>
                <a:cubicBezTo>
                  <a:pt x="1217414" y="4522788"/>
                  <a:pt x="1376561" y="5063993"/>
                  <a:pt x="1674217" y="5471716"/>
                </a:cubicBezTo>
                <a:cubicBezTo>
                  <a:pt x="1971873" y="5879439"/>
                  <a:pt x="2432844" y="6083300"/>
                  <a:pt x="3057128" y="6083300"/>
                </a:cubicBezTo>
                <a:cubicBezTo>
                  <a:pt x="3640137" y="6083300"/>
                  <a:pt x="4105275" y="5891874"/>
                  <a:pt x="4452541" y="5509022"/>
                </a:cubicBezTo>
                <a:cubicBezTo>
                  <a:pt x="4650978" y="5286640"/>
                  <a:pt x="4791538" y="5029333"/>
                  <a:pt x="4874220" y="4737100"/>
                </a:cubicBezTo>
                <a:lnTo>
                  <a:pt x="5971778" y="4737100"/>
                </a:lnTo>
                <a:cubicBezTo>
                  <a:pt x="5942806" y="4980253"/>
                  <a:pt x="5846630" y="5251186"/>
                  <a:pt x="5683250" y="5549900"/>
                </a:cubicBezTo>
                <a:cubicBezTo>
                  <a:pt x="5520002" y="5848483"/>
                  <a:pt x="5337109" y="6092561"/>
                  <a:pt x="5134570" y="6282135"/>
                </a:cubicBezTo>
                <a:cubicBezTo>
                  <a:pt x="4795507" y="6611806"/>
                  <a:pt x="4375877" y="6834319"/>
                  <a:pt x="3875683" y="6949678"/>
                </a:cubicBezTo>
                <a:cubicBezTo>
                  <a:pt x="3606998" y="7015559"/>
                  <a:pt x="3303191" y="7048500"/>
                  <a:pt x="2964259" y="7048500"/>
                </a:cubicBezTo>
                <a:cubicBezTo>
                  <a:pt x="2137436" y="7048500"/>
                  <a:pt x="1436687" y="6747339"/>
                  <a:pt x="862012" y="6145015"/>
                </a:cubicBezTo>
                <a:cubicBezTo>
                  <a:pt x="287337" y="5542558"/>
                  <a:pt x="0" y="4699000"/>
                  <a:pt x="0" y="3614341"/>
                </a:cubicBezTo>
                <a:cubicBezTo>
                  <a:pt x="0" y="2546350"/>
                  <a:pt x="289388" y="1679112"/>
                  <a:pt x="868164" y="1012627"/>
                </a:cubicBezTo>
                <a:cubicBezTo>
                  <a:pt x="1446940" y="346009"/>
                  <a:pt x="2203516" y="12700"/>
                  <a:pt x="3137892" y="12700"/>
                </a:cubicBezTo>
                <a:close/>
                <a:moveTo>
                  <a:pt x="6348016" y="6807200"/>
                </a:moveTo>
                <a:moveTo>
                  <a:pt x="4917480" y="2959100"/>
                </a:moveTo>
                <a:cubicBezTo>
                  <a:pt x="4871971" y="2471606"/>
                  <a:pt x="4766535" y="2082007"/>
                  <a:pt x="4601170" y="1790304"/>
                </a:cubicBezTo>
                <a:cubicBezTo>
                  <a:pt x="4295312" y="1248701"/>
                  <a:pt x="3784798" y="977900"/>
                  <a:pt x="3069630" y="977900"/>
                </a:cubicBezTo>
                <a:cubicBezTo>
                  <a:pt x="2556999" y="977900"/>
                  <a:pt x="2127051" y="1164365"/>
                  <a:pt x="1779786" y="1537296"/>
                </a:cubicBezTo>
                <a:cubicBezTo>
                  <a:pt x="1432520" y="1910226"/>
                  <a:pt x="1248569" y="2384161"/>
                  <a:pt x="1227931" y="2959100"/>
                </a:cubicBezTo>
                <a:close/>
                <a:moveTo>
                  <a:pt x="3401616" y="6807200"/>
                </a:moveTo>
                <a:moveTo>
                  <a:pt x="303232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4" name="Freeform 5384"/>
          <p:cNvSpPr/>
          <p:nvPr/>
        </p:nvSpPr>
        <p:spPr>
          <a:xfrm rot="0" flipH="0" flipV="0">
            <a:off x="12622826" y="1257522"/>
            <a:ext cx="92549" cy="106153"/>
          </a:xfrm>
          <a:custGeom>
            <a:pathLst>
              <a:path w="7950002" h="9118600">
                <a:moveTo>
                  <a:pt x="1364258" y="0"/>
                </a:moveTo>
                <a:lnTo>
                  <a:pt x="3981252" y="7765455"/>
                </a:lnTo>
                <a:lnTo>
                  <a:pt x="6567091" y="0"/>
                </a:lnTo>
                <a:lnTo>
                  <a:pt x="7950002" y="0"/>
                </a:lnTo>
                <a:lnTo>
                  <a:pt x="4626174" y="9118600"/>
                </a:lnTo>
                <a:lnTo>
                  <a:pt x="3317677" y="9118600"/>
                </a:lnTo>
                <a:lnTo>
                  <a:pt x="0" y="0"/>
                </a:lnTo>
                <a:close/>
                <a:moveTo>
                  <a:pt x="8796140" y="91186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5" name="Freeform 5385"/>
          <p:cNvSpPr/>
          <p:nvPr/>
        </p:nvSpPr>
        <p:spPr>
          <a:xfrm rot="0" flipH="0" flipV="0">
            <a:off x="12722593" y="1255748"/>
            <a:ext cx="33713" cy="138087"/>
          </a:xfrm>
          <a:custGeom>
            <a:pathLst>
              <a:path w="2895997" h="11861800">
                <a:moveTo>
                  <a:pt x="18653" y="11861800"/>
                </a:moveTo>
                <a:cubicBezTo>
                  <a:pt x="676011" y="10578967"/>
                  <a:pt x="1099741" y="9643731"/>
                  <a:pt x="1289844" y="9056093"/>
                </a:cubicBezTo>
                <a:cubicBezTo>
                  <a:pt x="1579298" y="8166431"/>
                  <a:pt x="1724025" y="7123642"/>
                  <a:pt x="1724025" y="5927725"/>
                </a:cubicBezTo>
                <a:cubicBezTo>
                  <a:pt x="1724025" y="4731809"/>
                  <a:pt x="1556610" y="3637294"/>
                  <a:pt x="1221780" y="2644180"/>
                </a:cubicBezTo>
                <a:cubicBezTo>
                  <a:pt x="1015008" y="2031802"/>
                  <a:pt x="607748" y="1150409"/>
                  <a:pt x="0" y="0"/>
                </a:cubicBezTo>
                <a:lnTo>
                  <a:pt x="750292" y="0"/>
                </a:lnTo>
                <a:cubicBezTo>
                  <a:pt x="1387012" y="1017985"/>
                  <a:pt x="1772510" y="1645974"/>
                  <a:pt x="1906786" y="1883966"/>
                </a:cubicBezTo>
                <a:cubicBezTo>
                  <a:pt x="2041194" y="2121827"/>
                  <a:pt x="2186980" y="2449711"/>
                  <a:pt x="2344142" y="2867621"/>
                </a:cubicBezTo>
                <a:cubicBezTo>
                  <a:pt x="2542580" y="3384881"/>
                  <a:pt x="2684132" y="3895990"/>
                  <a:pt x="2768799" y="4400947"/>
                </a:cubicBezTo>
                <a:cubicBezTo>
                  <a:pt x="2853598" y="4905772"/>
                  <a:pt x="2895997" y="5391944"/>
                  <a:pt x="2895997" y="5859463"/>
                </a:cubicBezTo>
                <a:cubicBezTo>
                  <a:pt x="2895997" y="7084351"/>
                  <a:pt x="2701661" y="8176816"/>
                  <a:pt x="2312988" y="9136857"/>
                </a:cubicBezTo>
                <a:cubicBezTo>
                  <a:pt x="2069174" y="9753467"/>
                  <a:pt x="1562762" y="10661782"/>
                  <a:pt x="793750" y="11861800"/>
                </a:cubicBezTo>
                <a:close/>
                <a:moveTo>
                  <a:pt x="-3012479" y="92710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6" name="Rectangle 5386"/>
          <p:cNvSpPr/>
          <p:nvPr/>
        </p:nvSpPr>
        <p:spPr>
          <a:xfrm rot="0" flipH="0" flipV="0">
            <a:off x="6976099" y="5839299"/>
            <a:ext cx="5356826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420789" algn="l"/>
                <a:tab pos="1865124" algn="l"/>
                <a:tab pos="2718079" algn="l"/>
                <a:tab pos="3320837" algn="l"/>
                <a:tab pos="3787124" algn="l"/>
                <a:tab pos="4492232" algn="l"/>
                <a:tab pos="5015371" algn="l"/>
              </a:tabLst>
            </a:pPr>
            <a:r>
              <a:rPr lang="en-US" sz="1611" baseline="0" b="0" i="0" dirty="0" spc="0">
                <a:latin typeface="Arial" pitchFamily="0" charset="1"/>
              </a:rPr>
              <a:t>80	100	200	300	400	500	700	900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387" name="Freeform 5387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8" name="Freeform 5388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89" name="Picture 5389"/>
          <p:cNvPicPr>
            <a:picLocks noChangeAspect="0" noChangeArrowheads="1"/>
          </p:cNvPicPr>
          <p:nvPr/>
        </p:nvPicPr>
        <p:blipFill>
          <a:blip r:embed="rId53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5390" name="Picture 5390"/>
          <p:cNvPicPr>
            <a:picLocks noChangeAspect="0" noChangeArrowheads="1"/>
          </p:cNvPicPr>
          <p:nvPr/>
        </p:nvPicPr>
        <p:blipFill>
          <a:blip r:embed="rId53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5391" name="Freeform 5391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92" name="Picture 5392"/>
          <p:cNvPicPr>
            <a:picLocks noChangeAspect="0" noChangeArrowheads="1"/>
          </p:cNvPicPr>
          <p:nvPr/>
        </p:nvPicPr>
        <p:blipFill>
          <a:blip r:embed="rId53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sp>
        <p:nvSpPr>
          <p:cNvPr id="5393" name="Freeform 5393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94" name="Picture 223"/>
          <p:cNvPicPr>
            <a:picLocks noChangeAspect="0" noChangeArrowheads="1"/>
          </p:cNvPicPr>
          <p:nvPr/>
        </p:nvPicPr>
        <p:blipFill>
          <a:blip r:embed="rId53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46336" y="25089"/>
            <a:ext cx="897024" cy="919552"/>
          </a:xfrm>
          <a:prstGeom prst="rect">
            <a:avLst/>
          </a:prstGeom>
          <a:noFill/>
          <a:extLst/>
        </p:spPr>
      </p:pic>
      <p:pic>
        <p:nvPicPr>
          <p:cNvPr id="5395" name="Picture 5395"/>
          <p:cNvPicPr>
            <a:picLocks noChangeAspect="0" noChangeArrowheads="1"/>
          </p:cNvPicPr>
          <p:nvPr/>
        </p:nvPicPr>
        <p:blipFill>
          <a:blip r:embed="rId53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5396" name="Picture 5396"/>
          <p:cNvPicPr>
            <a:picLocks noChangeAspect="0" noChangeArrowheads="1"/>
          </p:cNvPicPr>
          <p:nvPr/>
        </p:nvPicPr>
        <p:blipFill>
          <a:blip r:embed="rId53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25284" y="0"/>
            <a:ext cx="1041207" cy="971675"/>
          </a:xfrm>
          <a:prstGeom prst="rect">
            <a:avLst/>
          </a:prstGeom>
          <a:noFill/>
          <a:extLst/>
        </p:spPr>
      </p:pic>
      <p:sp>
        <p:nvSpPr>
          <p:cNvPr id="5397" name="Freeform 5397"/>
          <p:cNvSpPr/>
          <p:nvPr/>
        </p:nvSpPr>
        <p:spPr>
          <a:xfrm rot="0" flipH="0" flipV="0">
            <a:off x="6695706" y="6506175"/>
            <a:ext cx="6045732" cy="2644483"/>
          </a:xfrm>
          <a:custGeom>
            <a:pathLst>
              <a:path w="6045732" h="2644483">
                <a:moveTo>
                  <a:pt x="0" y="2644483"/>
                </a:moveTo>
                <a:lnTo>
                  <a:pt x="6045732" y="2644483"/>
                </a:lnTo>
                <a:lnTo>
                  <a:pt x="6045732" y="0"/>
                </a:lnTo>
                <a:lnTo>
                  <a:pt x="0" y="0"/>
                </a:lnTo>
                <a:lnTo>
                  <a:pt x="0" y="2644483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98" name="Picture 5398"/>
          <p:cNvPicPr>
            <a:picLocks noChangeAspect="0" noChangeArrowheads="1"/>
          </p:cNvPicPr>
          <p:nvPr/>
        </p:nvPicPr>
        <p:blipFill>
          <a:blip r:embed="rId53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5312" y="1236240"/>
            <a:ext cx="4711700" cy="3011070"/>
          </a:xfrm>
          <a:prstGeom prst="rect">
            <a:avLst/>
          </a:prstGeom>
          <a:noFill/>
          <a:extLst/>
        </p:spPr>
      </p:pic>
      <p:pic>
        <p:nvPicPr>
          <p:cNvPr id="5399" name="Picture 5399"/>
          <p:cNvPicPr>
            <a:picLocks noChangeAspect="0" noChangeArrowheads="1"/>
          </p:cNvPicPr>
          <p:nvPr/>
        </p:nvPicPr>
        <p:blipFill>
          <a:blip r:embed="rId53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4788368"/>
            <a:ext cx="5915974" cy="3887122"/>
          </a:xfrm>
          <a:prstGeom prst="rect">
            <a:avLst/>
          </a:prstGeom>
          <a:noFill/>
          <a:extLst/>
        </p:spPr>
      </p:pic>
      <p:pic>
        <p:nvPicPr>
          <p:cNvPr id="5400" name="Picture 5400"/>
          <p:cNvPicPr>
            <a:picLocks noChangeAspect="0" noChangeArrowheads="1"/>
          </p:cNvPicPr>
          <p:nvPr/>
        </p:nvPicPr>
        <p:blipFill>
          <a:blip r:embed="rId54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95306" y="1149206"/>
            <a:ext cx="7109493" cy="5390389"/>
          </a:xfrm>
          <a:prstGeom prst="rect">
            <a:avLst/>
          </a:prstGeom>
          <a:noFill/>
          <a:extLst/>
        </p:spPr>
      </p:pic>
      <p:sp>
        <p:nvSpPr>
          <p:cNvPr id="5401" name="Freeform 5401"/>
          <p:cNvSpPr/>
          <p:nvPr/>
        </p:nvSpPr>
        <p:spPr>
          <a:xfrm rot="0" flipH="0" flipV="0">
            <a:off x="6820977" y="1427361"/>
            <a:ext cx="5950902" cy="4401702"/>
          </a:xfrm>
          <a:custGeom>
            <a:pathLst>
              <a:path w="5832005" h="4313758">
                <a:moveTo>
                  <a:pt x="0" y="4313758"/>
                </a:moveTo>
                <a:lnTo>
                  <a:pt x="5832005" y="4313758"/>
                </a:lnTo>
                <a:lnTo>
                  <a:pt x="5832005" y="0"/>
                </a:lnTo>
                <a:lnTo>
                  <a:pt x="0" y="0"/>
                </a:lnTo>
                <a:lnTo>
                  <a:pt x="0" y="4313758"/>
                </a:lnTo>
                <a:close/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2" name="Freeform 5402"/>
          <p:cNvSpPr/>
          <p:nvPr/>
        </p:nvSpPr>
        <p:spPr>
          <a:xfrm rot="0" flipH="0" flipV="0">
            <a:off x="6820977" y="1427361"/>
            <a:ext cx="5950902" cy="4401702"/>
          </a:xfrm>
          <a:custGeom>
            <a:pathLst>
              <a:path w="5832005" h="4313758">
                <a:moveTo>
                  <a:pt x="0" y="4313758"/>
                </a:moveTo>
                <a:lnTo>
                  <a:pt x="5832005" y="4313758"/>
                </a:lnTo>
                <a:lnTo>
                  <a:pt x="5832005" y="0"/>
                </a:lnTo>
                <a:lnTo>
                  <a:pt x="0" y="0"/>
                </a:lnTo>
                <a:lnTo>
                  <a:pt x="0" y="4313758"/>
                </a:lnTo>
                <a:close/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3" name="Freeform 5403"/>
          <p:cNvSpPr/>
          <p:nvPr/>
        </p:nvSpPr>
        <p:spPr>
          <a:xfrm rot="0" flipH="0" flipV="0">
            <a:off x="6820977" y="1427361"/>
            <a:ext cx="5950902" cy="4401702"/>
          </a:xfrm>
          <a:custGeom>
            <a:pathLst>
              <a:path w="5832005" h="4313758">
                <a:moveTo>
                  <a:pt x="0" y="4313758"/>
                </a:moveTo>
                <a:lnTo>
                  <a:pt x="5832005" y="4313758"/>
                </a:lnTo>
                <a:lnTo>
                  <a:pt x="5832005" y="0"/>
                </a:lnTo>
                <a:lnTo>
                  <a:pt x="0" y="0"/>
                </a:lnTo>
                <a:lnTo>
                  <a:pt x="0" y="4313758"/>
                </a:lnTo>
                <a:close/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4" name="Freeform 5404"/>
          <p:cNvSpPr/>
          <p:nvPr/>
        </p:nvSpPr>
        <p:spPr>
          <a:xfrm rot="0" flipH="0" flipV="0">
            <a:off x="6820977" y="1427361"/>
            <a:ext cx="5950902" cy="4401702"/>
          </a:xfrm>
          <a:custGeom>
            <a:pathLst>
              <a:path w="5832005" h="4313758">
                <a:moveTo>
                  <a:pt x="0" y="4313758"/>
                </a:moveTo>
                <a:lnTo>
                  <a:pt x="5832005" y="4313758"/>
                </a:lnTo>
                <a:lnTo>
                  <a:pt x="5832005" y="0"/>
                </a:lnTo>
                <a:lnTo>
                  <a:pt x="0" y="0"/>
                </a:lnTo>
                <a:lnTo>
                  <a:pt x="0" y="4313758"/>
                </a:lnTo>
                <a:close/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5" name="Freeform 5405"/>
          <p:cNvSpPr/>
          <p:nvPr/>
        </p:nvSpPr>
        <p:spPr>
          <a:xfrm rot="0" flipH="0" flipV="0">
            <a:off x="6820977" y="5829064"/>
            <a:ext cx="3194026" cy="0"/>
          </a:xfrm>
          <a:custGeom>
            <a:pathLst>
              <a:path w="3130211" h="0">
                <a:moveTo>
                  <a:pt x="0" y="0"/>
                </a:moveTo>
                <a:lnTo>
                  <a:pt x="0" y="0"/>
                </a:lnTo>
                <a:lnTo>
                  <a:pt x="113982" y="0"/>
                </a:lnTo>
                <a:lnTo>
                  <a:pt x="221962" y="0"/>
                </a:lnTo>
                <a:lnTo>
                  <a:pt x="324540" y="0"/>
                </a:lnTo>
                <a:lnTo>
                  <a:pt x="422241" y="0"/>
                </a:lnTo>
                <a:lnTo>
                  <a:pt x="515484" y="0"/>
                </a:lnTo>
                <a:lnTo>
                  <a:pt x="604689" y="0"/>
                </a:lnTo>
                <a:lnTo>
                  <a:pt x="690160" y="0"/>
                </a:lnTo>
                <a:lnTo>
                  <a:pt x="772227" y="0"/>
                </a:lnTo>
                <a:lnTo>
                  <a:pt x="851120" y="0"/>
                </a:lnTo>
                <a:lnTo>
                  <a:pt x="927104" y="0"/>
                </a:lnTo>
                <a:lnTo>
                  <a:pt x="1000370" y="0"/>
                </a:lnTo>
                <a:lnTo>
                  <a:pt x="1071096" y="0"/>
                </a:lnTo>
                <a:lnTo>
                  <a:pt x="1139486" y="0"/>
                </a:lnTo>
                <a:lnTo>
                  <a:pt x="1205653" y="0"/>
                </a:lnTo>
                <a:lnTo>
                  <a:pt x="1269763" y="0"/>
                </a:lnTo>
                <a:lnTo>
                  <a:pt x="1331916" y="0"/>
                </a:lnTo>
                <a:lnTo>
                  <a:pt x="1392254" y="0"/>
                </a:lnTo>
                <a:lnTo>
                  <a:pt x="1450864" y="0"/>
                </a:lnTo>
                <a:lnTo>
                  <a:pt x="1507837" y="0"/>
                </a:lnTo>
                <a:lnTo>
                  <a:pt x="1563285" y="0"/>
                </a:lnTo>
                <a:lnTo>
                  <a:pt x="1617260" y="0"/>
                </a:lnTo>
                <a:lnTo>
                  <a:pt x="1669863" y="0"/>
                </a:lnTo>
                <a:lnTo>
                  <a:pt x="1721146" y="0"/>
                </a:lnTo>
                <a:lnTo>
                  <a:pt x="1771171" y="0"/>
                </a:lnTo>
                <a:lnTo>
                  <a:pt x="1820015" y="0"/>
                </a:lnTo>
                <a:lnTo>
                  <a:pt x="1867717" y="0"/>
                </a:lnTo>
                <a:lnTo>
                  <a:pt x="1914338" y="0"/>
                </a:lnTo>
                <a:lnTo>
                  <a:pt x="1959919" y="0"/>
                </a:lnTo>
                <a:lnTo>
                  <a:pt x="2004508" y="0"/>
                </a:lnTo>
                <a:lnTo>
                  <a:pt x="2048158" y="0"/>
                </a:lnTo>
                <a:lnTo>
                  <a:pt x="2090894" y="0"/>
                </a:lnTo>
                <a:lnTo>
                  <a:pt x="2132753" y="0"/>
                </a:lnTo>
                <a:lnTo>
                  <a:pt x="2173774" y="0"/>
                </a:lnTo>
                <a:lnTo>
                  <a:pt x="2213995" y="0"/>
                </a:lnTo>
                <a:lnTo>
                  <a:pt x="2253441" y="0"/>
                </a:lnTo>
                <a:lnTo>
                  <a:pt x="2292151" y="0"/>
                </a:lnTo>
                <a:lnTo>
                  <a:pt x="2330136" y="0"/>
                </a:lnTo>
                <a:lnTo>
                  <a:pt x="2367436" y="0"/>
                </a:lnTo>
                <a:lnTo>
                  <a:pt x="2404063" y="0"/>
                </a:lnTo>
                <a:lnTo>
                  <a:pt x="2440042" y="0"/>
                </a:lnTo>
                <a:lnTo>
                  <a:pt x="2475411" y="0"/>
                </a:lnTo>
                <a:lnTo>
                  <a:pt x="2510184" y="0"/>
                </a:lnTo>
                <a:lnTo>
                  <a:pt x="2544360" y="0"/>
                </a:lnTo>
                <a:lnTo>
                  <a:pt x="2577990" y="0"/>
                </a:lnTo>
                <a:lnTo>
                  <a:pt x="2611073" y="0"/>
                </a:lnTo>
                <a:lnTo>
                  <a:pt x="2643636" y="0"/>
                </a:lnTo>
                <a:lnTo>
                  <a:pt x="2675691" y="0"/>
                </a:lnTo>
                <a:lnTo>
                  <a:pt x="2707238" y="0"/>
                </a:lnTo>
                <a:lnTo>
                  <a:pt x="2738327" y="0"/>
                </a:lnTo>
                <a:lnTo>
                  <a:pt x="2768934" y="0"/>
                </a:lnTo>
                <a:lnTo>
                  <a:pt x="2799096" y="0"/>
                </a:lnTo>
                <a:lnTo>
                  <a:pt x="2828827" y="0"/>
                </a:lnTo>
                <a:lnTo>
                  <a:pt x="2858139" y="0"/>
                </a:lnTo>
                <a:lnTo>
                  <a:pt x="2887018" y="0"/>
                </a:lnTo>
                <a:lnTo>
                  <a:pt x="2915518" y="0"/>
                </a:lnTo>
                <a:lnTo>
                  <a:pt x="2943610" y="0"/>
                </a:lnTo>
                <a:lnTo>
                  <a:pt x="2971334" y="0"/>
                </a:lnTo>
                <a:lnTo>
                  <a:pt x="2998677" y="0"/>
                </a:lnTo>
                <a:lnTo>
                  <a:pt x="3025665" y="0"/>
                </a:lnTo>
                <a:lnTo>
                  <a:pt x="3052309" y="0"/>
                </a:lnTo>
                <a:lnTo>
                  <a:pt x="3078611" y="0"/>
                </a:lnTo>
                <a:lnTo>
                  <a:pt x="3104570" y="0"/>
                </a:lnTo>
                <a:lnTo>
                  <a:pt x="3130211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6" name="Freeform 5406"/>
          <p:cNvSpPr/>
          <p:nvPr/>
        </p:nvSpPr>
        <p:spPr>
          <a:xfrm rot="0" flipH="0" flipV="0">
            <a:off x="10015004" y="5829064"/>
            <a:ext cx="1224449" cy="0"/>
          </a:xfrm>
          <a:custGeom>
            <a:pathLst>
              <a:path w="1199985" h="0">
                <a:moveTo>
                  <a:pt x="0" y="0"/>
                </a:moveTo>
                <a:lnTo>
                  <a:pt x="25324" y="0"/>
                </a:lnTo>
                <a:lnTo>
                  <a:pt x="50343" y="0"/>
                </a:lnTo>
                <a:lnTo>
                  <a:pt x="75044" y="0"/>
                </a:lnTo>
                <a:lnTo>
                  <a:pt x="99466" y="0"/>
                </a:lnTo>
                <a:lnTo>
                  <a:pt x="123596" y="0"/>
                </a:lnTo>
                <a:lnTo>
                  <a:pt x="147447" y="0"/>
                </a:lnTo>
                <a:lnTo>
                  <a:pt x="171031" y="0"/>
                </a:lnTo>
                <a:lnTo>
                  <a:pt x="194335" y="0"/>
                </a:lnTo>
                <a:lnTo>
                  <a:pt x="217386" y="0"/>
                </a:lnTo>
                <a:lnTo>
                  <a:pt x="240182" y="0"/>
                </a:lnTo>
                <a:lnTo>
                  <a:pt x="262712" y="0"/>
                </a:lnTo>
                <a:lnTo>
                  <a:pt x="285013" y="0"/>
                </a:lnTo>
                <a:lnTo>
                  <a:pt x="307073" y="0"/>
                </a:lnTo>
                <a:lnTo>
                  <a:pt x="328892" y="0"/>
                </a:lnTo>
                <a:lnTo>
                  <a:pt x="350482" y="0"/>
                </a:lnTo>
                <a:lnTo>
                  <a:pt x="371843" y="0"/>
                </a:lnTo>
                <a:lnTo>
                  <a:pt x="392989" y="0"/>
                </a:lnTo>
                <a:lnTo>
                  <a:pt x="413931" y="0"/>
                </a:lnTo>
                <a:lnTo>
                  <a:pt x="434645" y="0"/>
                </a:lnTo>
                <a:lnTo>
                  <a:pt x="455155" y="0"/>
                </a:lnTo>
                <a:lnTo>
                  <a:pt x="475462" y="0"/>
                </a:lnTo>
                <a:lnTo>
                  <a:pt x="495579" y="0"/>
                </a:lnTo>
                <a:lnTo>
                  <a:pt x="515493" y="0"/>
                </a:lnTo>
                <a:lnTo>
                  <a:pt x="535216" y="0"/>
                </a:lnTo>
                <a:lnTo>
                  <a:pt x="554749" y="0"/>
                </a:lnTo>
                <a:lnTo>
                  <a:pt x="574103" y="0"/>
                </a:lnTo>
                <a:lnTo>
                  <a:pt x="593268" y="0"/>
                </a:lnTo>
                <a:lnTo>
                  <a:pt x="612254" y="0"/>
                </a:lnTo>
                <a:lnTo>
                  <a:pt x="631075" y="0"/>
                </a:lnTo>
                <a:lnTo>
                  <a:pt x="649732" y="0"/>
                </a:lnTo>
                <a:lnTo>
                  <a:pt x="668210" y="0"/>
                </a:lnTo>
                <a:lnTo>
                  <a:pt x="686524" y="0"/>
                </a:lnTo>
                <a:lnTo>
                  <a:pt x="704672" y="0"/>
                </a:lnTo>
                <a:lnTo>
                  <a:pt x="722668" y="0"/>
                </a:lnTo>
                <a:lnTo>
                  <a:pt x="740499" y="0"/>
                </a:lnTo>
                <a:lnTo>
                  <a:pt x="758177" y="0"/>
                </a:lnTo>
                <a:lnTo>
                  <a:pt x="775716" y="0"/>
                </a:lnTo>
                <a:lnTo>
                  <a:pt x="793102" y="0"/>
                </a:lnTo>
                <a:lnTo>
                  <a:pt x="810336" y="0"/>
                </a:lnTo>
                <a:lnTo>
                  <a:pt x="827430" y="0"/>
                </a:lnTo>
                <a:lnTo>
                  <a:pt x="844385" y="0"/>
                </a:lnTo>
                <a:lnTo>
                  <a:pt x="861187" y="0"/>
                </a:lnTo>
                <a:lnTo>
                  <a:pt x="877875" y="0"/>
                </a:lnTo>
                <a:lnTo>
                  <a:pt x="894410" y="0"/>
                </a:lnTo>
                <a:lnTo>
                  <a:pt x="910818" y="0"/>
                </a:lnTo>
                <a:lnTo>
                  <a:pt x="927100" y="0"/>
                </a:lnTo>
                <a:lnTo>
                  <a:pt x="943254" y="0"/>
                </a:lnTo>
                <a:lnTo>
                  <a:pt x="959282" y="0"/>
                </a:lnTo>
                <a:lnTo>
                  <a:pt x="975182" y="0"/>
                </a:lnTo>
                <a:lnTo>
                  <a:pt x="990955" y="0"/>
                </a:lnTo>
                <a:lnTo>
                  <a:pt x="1006615" y="0"/>
                </a:lnTo>
                <a:lnTo>
                  <a:pt x="1022147" y="0"/>
                </a:lnTo>
                <a:lnTo>
                  <a:pt x="1037577" y="0"/>
                </a:lnTo>
                <a:lnTo>
                  <a:pt x="1052881" y="0"/>
                </a:lnTo>
                <a:lnTo>
                  <a:pt x="1068070" y="0"/>
                </a:lnTo>
                <a:lnTo>
                  <a:pt x="1083158" y="0"/>
                </a:lnTo>
                <a:lnTo>
                  <a:pt x="1098131" y="0"/>
                </a:lnTo>
                <a:lnTo>
                  <a:pt x="1112990" y="0"/>
                </a:lnTo>
                <a:lnTo>
                  <a:pt x="1127747" y="0"/>
                </a:lnTo>
                <a:lnTo>
                  <a:pt x="1142403" y="0"/>
                </a:lnTo>
                <a:lnTo>
                  <a:pt x="1156944" y="0"/>
                </a:lnTo>
                <a:lnTo>
                  <a:pt x="1171397" y="0"/>
                </a:lnTo>
                <a:lnTo>
                  <a:pt x="1185735" y="0"/>
                </a:lnTo>
                <a:lnTo>
                  <a:pt x="1199985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7" name="Freeform 5407"/>
          <p:cNvSpPr/>
          <p:nvPr/>
        </p:nvSpPr>
        <p:spPr>
          <a:xfrm rot="0" flipH="0" flipV="0">
            <a:off x="11239453" y="5829064"/>
            <a:ext cx="757344" cy="0"/>
          </a:xfrm>
          <a:custGeom>
            <a:pathLst>
              <a:path w="742213" h="0">
                <a:moveTo>
                  <a:pt x="0" y="0"/>
                </a:moveTo>
                <a:lnTo>
                  <a:pt x="0" y="0"/>
                </a:lnTo>
                <a:lnTo>
                  <a:pt x="14147" y="0"/>
                </a:lnTo>
                <a:lnTo>
                  <a:pt x="28194" y="0"/>
                </a:lnTo>
                <a:lnTo>
                  <a:pt x="42151" y="0"/>
                </a:lnTo>
                <a:lnTo>
                  <a:pt x="56007" y="0"/>
                </a:lnTo>
                <a:lnTo>
                  <a:pt x="69774" y="0"/>
                </a:lnTo>
                <a:lnTo>
                  <a:pt x="83451" y="0"/>
                </a:lnTo>
                <a:lnTo>
                  <a:pt x="97028" y="0"/>
                </a:lnTo>
                <a:lnTo>
                  <a:pt x="110528" y="0"/>
                </a:lnTo>
                <a:lnTo>
                  <a:pt x="123926" y="0"/>
                </a:lnTo>
                <a:lnTo>
                  <a:pt x="137249" y="0"/>
                </a:lnTo>
                <a:lnTo>
                  <a:pt x="150482" y="0"/>
                </a:lnTo>
                <a:lnTo>
                  <a:pt x="163639" y="0"/>
                </a:lnTo>
                <a:lnTo>
                  <a:pt x="176695" y="0"/>
                </a:lnTo>
                <a:lnTo>
                  <a:pt x="189674" y="0"/>
                </a:lnTo>
                <a:lnTo>
                  <a:pt x="202577" y="0"/>
                </a:lnTo>
                <a:lnTo>
                  <a:pt x="215405" y="0"/>
                </a:lnTo>
                <a:lnTo>
                  <a:pt x="228143" y="0"/>
                </a:lnTo>
                <a:lnTo>
                  <a:pt x="240805" y="0"/>
                </a:lnTo>
                <a:lnTo>
                  <a:pt x="253390" y="0"/>
                </a:lnTo>
                <a:lnTo>
                  <a:pt x="265900" y="0"/>
                </a:lnTo>
                <a:lnTo>
                  <a:pt x="278320" y="0"/>
                </a:lnTo>
                <a:lnTo>
                  <a:pt x="290677" y="0"/>
                </a:lnTo>
                <a:lnTo>
                  <a:pt x="302958" y="0"/>
                </a:lnTo>
                <a:lnTo>
                  <a:pt x="315176" y="0"/>
                </a:lnTo>
                <a:lnTo>
                  <a:pt x="327304" y="0"/>
                </a:lnTo>
                <a:lnTo>
                  <a:pt x="339382" y="0"/>
                </a:lnTo>
                <a:lnTo>
                  <a:pt x="351371" y="0"/>
                </a:lnTo>
                <a:lnTo>
                  <a:pt x="363296" y="0"/>
                </a:lnTo>
                <a:lnTo>
                  <a:pt x="375158" y="0"/>
                </a:lnTo>
                <a:lnTo>
                  <a:pt x="386943" y="0"/>
                </a:lnTo>
                <a:lnTo>
                  <a:pt x="398665" y="0"/>
                </a:lnTo>
                <a:lnTo>
                  <a:pt x="410311" y="0"/>
                </a:lnTo>
                <a:lnTo>
                  <a:pt x="421907" y="0"/>
                </a:lnTo>
                <a:lnTo>
                  <a:pt x="433425" y="0"/>
                </a:lnTo>
                <a:lnTo>
                  <a:pt x="444894" y="0"/>
                </a:lnTo>
                <a:lnTo>
                  <a:pt x="456285" y="0"/>
                </a:lnTo>
                <a:lnTo>
                  <a:pt x="467614" y="0"/>
                </a:lnTo>
                <a:lnTo>
                  <a:pt x="478892" y="0"/>
                </a:lnTo>
                <a:lnTo>
                  <a:pt x="490093" y="0"/>
                </a:lnTo>
                <a:lnTo>
                  <a:pt x="501243" y="0"/>
                </a:lnTo>
                <a:lnTo>
                  <a:pt x="512331" y="0"/>
                </a:lnTo>
                <a:lnTo>
                  <a:pt x="523354" y="0"/>
                </a:lnTo>
                <a:lnTo>
                  <a:pt x="534327" y="0"/>
                </a:lnTo>
                <a:lnTo>
                  <a:pt x="545236" y="0"/>
                </a:lnTo>
                <a:lnTo>
                  <a:pt x="556095" y="0"/>
                </a:lnTo>
                <a:lnTo>
                  <a:pt x="566890" y="0"/>
                </a:lnTo>
                <a:lnTo>
                  <a:pt x="577621" y="0"/>
                </a:lnTo>
                <a:lnTo>
                  <a:pt x="588315" y="0"/>
                </a:lnTo>
                <a:lnTo>
                  <a:pt x="598932" y="0"/>
                </a:lnTo>
                <a:lnTo>
                  <a:pt x="609511" y="0"/>
                </a:lnTo>
                <a:lnTo>
                  <a:pt x="620026" y="0"/>
                </a:lnTo>
                <a:lnTo>
                  <a:pt x="630491" y="0"/>
                </a:lnTo>
                <a:lnTo>
                  <a:pt x="640905" y="0"/>
                </a:lnTo>
                <a:lnTo>
                  <a:pt x="651269" y="0"/>
                </a:lnTo>
                <a:lnTo>
                  <a:pt x="661568" y="0"/>
                </a:lnTo>
                <a:lnTo>
                  <a:pt x="671830" y="0"/>
                </a:lnTo>
                <a:lnTo>
                  <a:pt x="682028" y="0"/>
                </a:lnTo>
                <a:lnTo>
                  <a:pt x="692188" y="0"/>
                </a:lnTo>
                <a:lnTo>
                  <a:pt x="702297" y="0"/>
                </a:lnTo>
                <a:lnTo>
                  <a:pt x="712343" y="0"/>
                </a:lnTo>
                <a:lnTo>
                  <a:pt x="722350" y="0"/>
                </a:lnTo>
                <a:lnTo>
                  <a:pt x="732307" y="0"/>
                </a:lnTo>
                <a:lnTo>
                  <a:pt x="742213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8" name="Freeform 5408"/>
          <p:cNvSpPr/>
          <p:nvPr/>
        </p:nvSpPr>
        <p:spPr>
          <a:xfrm rot="0" flipH="0" flipV="0">
            <a:off x="11996798" y="5829064"/>
            <a:ext cx="562663" cy="0"/>
          </a:xfrm>
          <a:custGeom>
            <a:pathLst>
              <a:path w="551422" h="0">
                <a:moveTo>
                  <a:pt x="0" y="0"/>
                </a:moveTo>
                <a:lnTo>
                  <a:pt x="9868" y="0"/>
                </a:lnTo>
                <a:lnTo>
                  <a:pt x="19685" y="0"/>
                </a:lnTo>
                <a:lnTo>
                  <a:pt x="29451" y="0"/>
                </a:lnTo>
                <a:lnTo>
                  <a:pt x="39167" y="0"/>
                </a:lnTo>
                <a:lnTo>
                  <a:pt x="48844" y="0"/>
                </a:lnTo>
                <a:lnTo>
                  <a:pt x="58471" y="0"/>
                </a:lnTo>
                <a:lnTo>
                  <a:pt x="68060" y="0"/>
                </a:lnTo>
                <a:lnTo>
                  <a:pt x="77597" y="0"/>
                </a:lnTo>
                <a:lnTo>
                  <a:pt x="87097" y="0"/>
                </a:lnTo>
                <a:lnTo>
                  <a:pt x="96546" y="0"/>
                </a:lnTo>
                <a:lnTo>
                  <a:pt x="105956" y="0"/>
                </a:lnTo>
                <a:lnTo>
                  <a:pt x="115329" y="0"/>
                </a:lnTo>
                <a:lnTo>
                  <a:pt x="124651" y="0"/>
                </a:lnTo>
                <a:lnTo>
                  <a:pt x="133935" y="0"/>
                </a:lnTo>
                <a:lnTo>
                  <a:pt x="143167" y="0"/>
                </a:lnTo>
                <a:lnTo>
                  <a:pt x="152362" y="0"/>
                </a:lnTo>
                <a:lnTo>
                  <a:pt x="161519" y="0"/>
                </a:lnTo>
                <a:lnTo>
                  <a:pt x="170637" y="0"/>
                </a:lnTo>
                <a:lnTo>
                  <a:pt x="179718" y="0"/>
                </a:lnTo>
                <a:lnTo>
                  <a:pt x="188747" y="0"/>
                </a:lnTo>
                <a:lnTo>
                  <a:pt x="197752" y="0"/>
                </a:lnTo>
                <a:lnTo>
                  <a:pt x="206705" y="0"/>
                </a:lnTo>
                <a:lnTo>
                  <a:pt x="215621" y="0"/>
                </a:lnTo>
                <a:lnTo>
                  <a:pt x="224511" y="0"/>
                </a:lnTo>
                <a:lnTo>
                  <a:pt x="233350" y="0"/>
                </a:lnTo>
                <a:lnTo>
                  <a:pt x="242151" y="0"/>
                </a:lnTo>
                <a:lnTo>
                  <a:pt x="250914" y="0"/>
                </a:lnTo>
                <a:lnTo>
                  <a:pt x="259639" y="0"/>
                </a:lnTo>
                <a:lnTo>
                  <a:pt x="268338" y="0"/>
                </a:lnTo>
                <a:lnTo>
                  <a:pt x="276987" y="0"/>
                </a:lnTo>
                <a:lnTo>
                  <a:pt x="285610" y="0"/>
                </a:lnTo>
                <a:lnTo>
                  <a:pt x="294196" y="0"/>
                </a:lnTo>
                <a:lnTo>
                  <a:pt x="302742" y="0"/>
                </a:lnTo>
                <a:lnTo>
                  <a:pt x="311252" y="0"/>
                </a:lnTo>
                <a:lnTo>
                  <a:pt x="319723" y="0"/>
                </a:lnTo>
                <a:lnTo>
                  <a:pt x="328168" y="0"/>
                </a:lnTo>
                <a:lnTo>
                  <a:pt x="336575" y="0"/>
                </a:lnTo>
                <a:lnTo>
                  <a:pt x="344945" y="0"/>
                </a:lnTo>
                <a:lnTo>
                  <a:pt x="353276" y="0"/>
                </a:lnTo>
                <a:lnTo>
                  <a:pt x="361582" y="0"/>
                </a:lnTo>
                <a:lnTo>
                  <a:pt x="369862" y="0"/>
                </a:lnTo>
                <a:lnTo>
                  <a:pt x="378092" y="0"/>
                </a:lnTo>
                <a:lnTo>
                  <a:pt x="386296" y="0"/>
                </a:lnTo>
                <a:lnTo>
                  <a:pt x="394475" y="0"/>
                </a:lnTo>
                <a:lnTo>
                  <a:pt x="402615" y="0"/>
                </a:lnTo>
                <a:lnTo>
                  <a:pt x="410718" y="0"/>
                </a:lnTo>
                <a:lnTo>
                  <a:pt x="418795" y="0"/>
                </a:lnTo>
                <a:lnTo>
                  <a:pt x="426834" y="0"/>
                </a:lnTo>
                <a:lnTo>
                  <a:pt x="434848" y="0"/>
                </a:lnTo>
                <a:lnTo>
                  <a:pt x="442836" y="0"/>
                </a:lnTo>
                <a:lnTo>
                  <a:pt x="450787" y="0"/>
                </a:lnTo>
                <a:lnTo>
                  <a:pt x="458699" y="0"/>
                </a:lnTo>
                <a:lnTo>
                  <a:pt x="466585" y="0"/>
                </a:lnTo>
                <a:lnTo>
                  <a:pt x="474447" y="0"/>
                </a:lnTo>
                <a:lnTo>
                  <a:pt x="482283" y="0"/>
                </a:lnTo>
                <a:lnTo>
                  <a:pt x="490081" y="0"/>
                </a:lnTo>
                <a:lnTo>
                  <a:pt x="497853" y="0"/>
                </a:lnTo>
                <a:lnTo>
                  <a:pt x="505587" y="0"/>
                </a:lnTo>
                <a:lnTo>
                  <a:pt x="513296" y="0"/>
                </a:lnTo>
                <a:lnTo>
                  <a:pt x="520980" y="0"/>
                </a:lnTo>
                <a:lnTo>
                  <a:pt x="528638" y="0"/>
                </a:lnTo>
                <a:lnTo>
                  <a:pt x="536258" y="0"/>
                </a:lnTo>
                <a:lnTo>
                  <a:pt x="543853" y="0"/>
                </a:lnTo>
                <a:lnTo>
                  <a:pt x="551422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9" name="Freeform 5409"/>
          <p:cNvSpPr/>
          <p:nvPr/>
        </p:nvSpPr>
        <p:spPr>
          <a:xfrm rot="0" flipH="0" flipV="0">
            <a:off x="12559462" y="5829064"/>
            <a:ext cx="212408" cy="0"/>
          </a:xfrm>
          <a:custGeom>
            <a:pathLst>
              <a:path w="208165" h="0">
                <a:moveTo>
                  <a:pt x="0" y="0"/>
                </a:moveTo>
                <a:lnTo>
                  <a:pt x="0" y="0"/>
                </a:lnTo>
                <a:lnTo>
                  <a:pt x="7544" y="0"/>
                </a:lnTo>
                <a:lnTo>
                  <a:pt x="15062" y="0"/>
                </a:lnTo>
                <a:lnTo>
                  <a:pt x="22542" y="0"/>
                </a:lnTo>
                <a:lnTo>
                  <a:pt x="30010" y="0"/>
                </a:lnTo>
                <a:lnTo>
                  <a:pt x="37439" y="0"/>
                </a:lnTo>
                <a:lnTo>
                  <a:pt x="44843" y="0"/>
                </a:lnTo>
                <a:lnTo>
                  <a:pt x="52222" y="0"/>
                </a:lnTo>
                <a:lnTo>
                  <a:pt x="59575" y="0"/>
                </a:lnTo>
                <a:lnTo>
                  <a:pt x="66890" y="0"/>
                </a:lnTo>
                <a:lnTo>
                  <a:pt x="74193" y="0"/>
                </a:lnTo>
                <a:lnTo>
                  <a:pt x="81470" y="0"/>
                </a:lnTo>
                <a:lnTo>
                  <a:pt x="88722" y="0"/>
                </a:lnTo>
                <a:lnTo>
                  <a:pt x="95935" y="0"/>
                </a:lnTo>
                <a:lnTo>
                  <a:pt x="103136" y="0"/>
                </a:lnTo>
                <a:lnTo>
                  <a:pt x="110312" y="0"/>
                </a:lnTo>
                <a:lnTo>
                  <a:pt x="117462" y="0"/>
                </a:lnTo>
                <a:lnTo>
                  <a:pt x="124574" y="0"/>
                </a:lnTo>
                <a:lnTo>
                  <a:pt x="131673" y="0"/>
                </a:lnTo>
                <a:lnTo>
                  <a:pt x="138747" y="0"/>
                </a:lnTo>
                <a:lnTo>
                  <a:pt x="145796" y="0"/>
                </a:lnTo>
                <a:lnTo>
                  <a:pt x="152818" y="0"/>
                </a:lnTo>
                <a:lnTo>
                  <a:pt x="159816" y="0"/>
                </a:lnTo>
                <a:lnTo>
                  <a:pt x="166801" y="0"/>
                </a:lnTo>
                <a:lnTo>
                  <a:pt x="173748" y="0"/>
                </a:lnTo>
                <a:lnTo>
                  <a:pt x="180683" y="0"/>
                </a:lnTo>
                <a:lnTo>
                  <a:pt x="187592" y="0"/>
                </a:lnTo>
                <a:lnTo>
                  <a:pt x="194475" y="0"/>
                </a:lnTo>
                <a:lnTo>
                  <a:pt x="201333" y="0"/>
                </a:lnTo>
                <a:lnTo>
                  <a:pt x="208165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0" name="Freeform 5410"/>
          <p:cNvSpPr/>
          <p:nvPr/>
        </p:nvSpPr>
        <p:spPr>
          <a:xfrm rot="0" flipH="0" flipV="0">
            <a:off x="6820977" y="5829064"/>
            <a:ext cx="5950893" cy="0"/>
          </a:xfrm>
          <a:custGeom>
            <a:pathLst>
              <a:path w="5831996" h="0">
                <a:moveTo>
                  <a:pt x="0" y="0"/>
                </a:moveTo>
                <a:lnTo>
                  <a:pt x="583199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1" name="Freeform 5411"/>
          <p:cNvSpPr/>
          <p:nvPr/>
        </p:nvSpPr>
        <p:spPr>
          <a:xfrm rot="0" flipH="0" flipV="0">
            <a:off x="710045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2" name="Freeform 5412"/>
          <p:cNvSpPr/>
          <p:nvPr/>
        </p:nvSpPr>
        <p:spPr>
          <a:xfrm rot="0" flipH="0" flipV="0">
            <a:off x="7346971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3" name="Freeform 5413"/>
          <p:cNvSpPr/>
          <p:nvPr/>
        </p:nvSpPr>
        <p:spPr>
          <a:xfrm rot="0" flipH="0" flipV="0">
            <a:off x="7567493" y="5698623"/>
            <a:ext cx="0" cy="130441"/>
          </a:xfrm>
          <a:custGeom>
            <a:pathLst>
              <a:path w="0" h="127835">
                <a:moveTo>
                  <a:pt x="0" y="0"/>
                </a:moveTo>
                <a:lnTo>
                  <a:pt x="0" y="127835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4" name="Freeform 5414"/>
          <p:cNvSpPr/>
          <p:nvPr/>
        </p:nvSpPr>
        <p:spPr>
          <a:xfrm rot="0" flipH="0" flipV="0">
            <a:off x="901824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5" name="Freeform 5415"/>
          <p:cNvSpPr/>
          <p:nvPr/>
        </p:nvSpPr>
        <p:spPr>
          <a:xfrm rot="0" flipH="0" flipV="0">
            <a:off x="986688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6" name="Freeform 5416"/>
          <p:cNvSpPr/>
          <p:nvPr/>
        </p:nvSpPr>
        <p:spPr>
          <a:xfrm rot="0" flipH="0" flipV="0">
            <a:off x="1046899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7" name="Freeform 5417"/>
          <p:cNvSpPr/>
          <p:nvPr/>
        </p:nvSpPr>
        <p:spPr>
          <a:xfrm rot="0" flipH="0" flipV="0">
            <a:off x="1093603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8" name="Freeform 5418"/>
          <p:cNvSpPr/>
          <p:nvPr/>
        </p:nvSpPr>
        <p:spPr>
          <a:xfrm rot="0" flipH="0" flipV="0">
            <a:off x="1131763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9" name="Freeform 5419"/>
          <p:cNvSpPr/>
          <p:nvPr/>
        </p:nvSpPr>
        <p:spPr>
          <a:xfrm rot="0" flipH="0" flipV="0">
            <a:off x="11640272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0" name="Freeform 5420"/>
          <p:cNvSpPr/>
          <p:nvPr/>
        </p:nvSpPr>
        <p:spPr>
          <a:xfrm rot="0" flipH="0" flipV="0">
            <a:off x="11919757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1" name="Freeform 5421"/>
          <p:cNvSpPr/>
          <p:nvPr/>
        </p:nvSpPr>
        <p:spPr>
          <a:xfrm rot="0" flipH="0" flipV="0">
            <a:off x="12166275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2" name="Freeform 5422"/>
          <p:cNvSpPr/>
          <p:nvPr/>
        </p:nvSpPr>
        <p:spPr>
          <a:xfrm rot="0" flipH="0" flipV="0">
            <a:off x="12386797" y="5698623"/>
            <a:ext cx="0" cy="130441"/>
          </a:xfrm>
          <a:custGeom>
            <a:pathLst>
              <a:path w="0" h="127835">
                <a:moveTo>
                  <a:pt x="0" y="0"/>
                </a:moveTo>
                <a:lnTo>
                  <a:pt x="0" y="127835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3" name="Freeform 5423"/>
          <p:cNvSpPr/>
          <p:nvPr/>
        </p:nvSpPr>
        <p:spPr>
          <a:xfrm rot="0" flipH="0" flipV="0">
            <a:off x="6820977" y="1427354"/>
            <a:ext cx="5950893" cy="0"/>
          </a:xfrm>
          <a:custGeom>
            <a:pathLst>
              <a:path w="5831996" h="0">
                <a:moveTo>
                  <a:pt x="0" y="0"/>
                </a:moveTo>
                <a:lnTo>
                  <a:pt x="583199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4" name="Freeform 5424"/>
          <p:cNvSpPr/>
          <p:nvPr/>
        </p:nvSpPr>
        <p:spPr>
          <a:xfrm rot="0" flipH="0" flipV="0">
            <a:off x="710045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5" name="Freeform 5425"/>
          <p:cNvSpPr/>
          <p:nvPr/>
        </p:nvSpPr>
        <p:spPr>
          <a:xfrm rot="0" flipH="0" flipV="0">
            <a:off x="7346971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6" name="Freeform 5426"/>
          <p:cNvSpPr/>
          <p:nvPr/>
        </p:nvSpPr>
        <p:spPr>
          <a:xfrm rot="0" flipH="0" flipV="0">
            <a:off x="7567493" y="1427354"/>
            <a:ext cx="0" cy="130444"/>
          </a:xfrm>
          <a:custGeom>
            <a:pathLst>
              <a:path w="0" h="127838">
                <a:moveTo>
                  <a:pt x="0" y="1278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7" name="Freeform 5427"/>
          <p:cNvSpPr/>
          <p:nvPr/>
        </p:nvSpPr>
        <p:spPr>
          <a:xfrm rot="0" flipH="0" flipV="0">
            <a:off x="901824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8" name="Freeform 5428"/>
          <p:cNvSpPr/>
          <p:nvPr/>
        </p:nvSpPr>
        <p:spPr>
          <a:xfrm rot="0" flipH="0" flipV="0">
            <a:off x="986688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9" name="Freeform 5429"/>
          <p:cNvSpPr/>
          <p:nvPr/>
        </p:nvSpPr>
        <p:spPr>
          <a:xfrm rot="0" flipH="0" flipV="0">
            <a:off x="1046899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0" name="Freeform 5430"/>
          <p:cNvSpPr/>
          <p:nvPr/>
        </p:nvSpPr>
        <p:spPr>
          <a:xfrm rot="0" flipH="0" flipV="0">
            <a:off x="1093603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1" name="Freeform 5431"/>
          <p:cNvSpPr/>
          <p:nvPr/>
        </p:nvSpPr>
        <p:spPr>
          <a:xfrm rot="0" flipH="0" flipV="0">
            <a:off x="1131763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2" name="Freeform 5432"/>
          <p:cNvSpPr/>
          <p:nvPr/>
        </p:nvSpPr>
        <p:spPr>
          <a:xfrm rot="0" flipH="0" flipV="0">
            <a:off x="11640272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3" name="Freeform 5433"/>
          <p:cNvSpPr/>
          <p:nvPr/>
        </p:nvSpPr>
        <p:spPr>
          <a:xfrm rot="0" flipH="0" flipV="0">
            <a:off x="11919757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4" name="Freeform 5434"/>
          <p:cNvSpPr/>
          <p:nvPr/>
        </p:nvSpPr>
        <p:spPr>
          <a:xfrm rot="0" flipH="0" flipV="0">
            <a:off x="12166275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5" name="Freeform 5435"/>
          <p:cNvSpPr/>
          <p:nvPr/>
        </p:nvSpPr>
        <p:spPr>
          <a:xfrm rot="0" flipH="0" flipV="0">
            <a:off x="12386797" y="1427354"/>
            <a:ext cx="0" cy="130444"/>
          </a:xfrm>
          <a:custGeom>
            <a:pathLst>
              <a:path w="0" h="127838">
                <a:moveTo>
                  <a:pt x="0" y="1278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6" name="Freeform 5436"/>
          <p:cNvSpPr/>
          <p:nvPr/>
        </p:nvSpPr>
        <p:spPr>
          <a:xfrm rot="0" flipH="0" flipV="0">
            <a:off x="6820977" y="1427354"/>
            <a:ext cx="0" cy="4401709"/>
          </a:xfrm>
          <a:custGeom>
            <a:pathLst>
              <a:path w="0" h="4313765">
                <a:moveTo>
                  <a:pt x="0" y="43137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7" name="Freeform 5437"/>
          <p:cNvSpPr/>
          <p:nvPr/>
        </p:nvSpPr>
        <p:spPr>
          <a:xfrm rot="0" flipH="0" flipV="0">
            <a:off x="6820977" y="582906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8" name="Freeform 5438"/>
          <p:cNvSpPr/>
          <p:nvPr/>
        </p:nvSpPr>
        <p:spPr>
          <a:xfrm rot="0" flipH="0" flipV="0">
            <a:off x="6820977" y="5641468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9" name="Freeform 5439"/>
          <p:cNvSpPr/>
          <p:nvPr/>
        </p:nvSpPr>
        <p:spPr>
          <a:xfrm rot="0" flipH="0" flipV="0">
            <a:off x="6820977" y="5453871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0" name="Freeform 5440"/>
          <p:cNvSpPr/>
          <p:nvPr/>
        </p:nvSpPr>
        <p:spPr>
          <a:xfrm rot="0" flipH="0" flipV="0">
            <a:off x="6820977" y="5266275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1" name="Freeform 5441"/>
          <p:cNvSpPr/>
          <p:nvPr/>
        </p:nvSpPr>
        <p:spPr>
          <a:xfrm rot="0" flipH="0" flipV="0">
            <a:off x="6820977" y="507868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2" name="Freeform 5442"/>
          <p:cNvSpPr/>
          <p:nvPr/>
        </p:nvSpPr>
        <p:spPr>
          <a:xfrm rot="0" flipH="0" flipV="0">
            <a:off x="6820977" y="4891078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3" name="Freeform 5443"/>
          <p:cNvSpPr/>
          <p:nvPr/>
        </p:nvSpPr>
        <p:spPr>
          <a:xfrm rot="0" flipH="0" flipV="0">
            <a:off x="6820977" y="4703485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4" name="Freeform 5444"/>
          <p:cNvSpPr/>
          <p:nvPr/>
        </p:nvSpPr>
        <p:spPr>
          <a:xfrm rot="0" flipH="0" flipV="0">
            <a:off x="6820977" y="4515892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5" name="Freeform 5445"/>
          <p:cNvSpPr/>
          <p:nvPr/>
        </p:nvSpPr>
        <p:spPr>
          <a:xfrm rot="0" flipH="0" flipV="0">
            <a:off x="6820977" y="4328298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6" name="Freeform 5446"/>
          <p:cNvSpPr/>
          <p:nvPr/>
        </p:nvSpPr>
        <p:spPr>
          <a:xfrm rot="0" flipH="0" flipV="0">
            <a:off x="6820977" y="4140692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7" name="Freeform 5447"/>
          <p:cNvSpPr/>
          <p:nvPr/>
        </p:nvSpPr>
        <p:spPr>
          <a:xfrm rot="0" flipH="0" flipV="0">
            <a:off x="6820977" y="3953099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8" name="Freeform 5448"/>
          <p:cNvSpPr/>
          <p:nvPr/>
        </p:nvSpPr>
        <p:spPr>
          <a:xfrm rot="0" flipH="0" flipV="0">
            <a:off x="6820977" y="3765506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9" name="Freeform 5449"/>
          <p:cNvSpPr/>
          <p:nvPr/>
        </p:nvSpPr>
        <p:spPr>
          <a:xfrm rot="0" flipH="0" flipV="0">
            <a:off x="6820977" y="3577912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0" name="Freeform 5450"/>
          <p:cNvSpPr/>
          <p:nvPr/>
        </p:nvSpPr>
        <p:spPr>
          <a:xfrm rot="0" flipH="0" flipV="0">
            <a:off x="6820977" y="3390306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1" name="Freeform 5451"/>
          <p:cNvSpPr/>
          <p:nvPr/>
        </p:nvSpPr>
        <p:spPr>
          <a:xfrm rot="0" flipH="0" flipV="0">
            <a:off x="6820977" y="3202713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2" name="Freeform 5452"/>
          <p:cNvSpPr/>
          <p:nvPr/>
        </p:nvSpPr>
        <p:spPr>
          <a:xfrm rot="0" flipH="0" flipV="0">
            <a:off x="6820977" y="3015119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3" name="Freeform 5453"/>
          <p:cNvSpPr/>
          <p:nvPr/>
        </p:nvSpPr>
        <p:spPr>
          <a:xfrm rot="0" flipH="0" flipV="0">
            <a:off x="6820977" y="2827526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4" name="Freeform 5454"/>
          <p:cNvSpPr/>
          <p:nvPr/>
        </p:nvSpPr>
        <p:spPr>
          <a:xfrm rot="0" flipH="0" flipV="0">
            <a:off x="6820977" y="2639920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5" name="Freeform 5455"/>
          <p:cNvSpPr/>
          <p:nvPr/>
        </p:nvSpPr>
        <p:spPr>
          <a:xfrm rot="0" flipH="0" flipV="0">
            <a:off x="6820977" y="2452327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6" name="Freeform 5456"/>
          <p:cNvSpPr/>
          <p:nvPr/>
        </p:nvSpPr>
        <p:spPr>
          <a:xfrm rot="0" flipH="0" flipV="0">
            <a:off x="6820977" y="2264733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7" name="Freeform 5457"/>
          <p:cNvSpPr/>
          <p:nvPr/>
        </p:nvSpPr>
        <p:spPr>
          <a:xfrm rot="0" flipH="0" flipV="0">
            <a:off x="6820977" y="2077140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8" name="Freeform 5458"/>
          <p:cNvSpPr/>
          <p:nvPr/>
        </p:nvSpPr>
        <p:spPr>
          <a:xfrm rot="0" flipH="0" flipV="0">
            <a:off x="6820977" y="582906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9" name="Freeform 5459"/>
          <p:cNvSpPr/>
          <p:nvPr/>
        </p:nvSpPr>
        <p:spPr>
          <a:xfrm rot="0" flipH="0" flipV="0">
            <a:off x="6820977" y="2077140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0" name="Freeform 5460"/>
          <p:cNvSpPr/>
          <p:nvPr/>
        </p:nvSpPr>
        <p:spPr>
          <a:xfrm rot="0" flipH="0" flipV="0">
            <a:off x="6820977" y="1889534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1" name="Freeform 5461"/>
          <p:cNvSpPr/>
          <p:nvPr/>
        </p:nvSpPr>
        <p:spPr>
          <a:xfrm rot="0" flipH="0" flipV="0">
            <a:off x="6820977" y="1701941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2" name="Freeform 5462"/>
          <p:cNvSpPr/>
          <p:nvPr/>
        </p:nvSpPr>
        <p:spPr>
          <a:xfrm rot="0" flipH="0" flipV="0">
            <a:off x="6820977" y="1514347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3" name="Freeform 5463"/>
          <p:cNvSpPr/>
          <p:nvPr/>
        </p:nvSpPr>
        <p:spPr>
          <a:xfrm rot="0" flipH="0" flipV="0">
            <a:off x="12771871" y="1427354"/>
            <a:ext cx="0" cy="4401709"/>
          </a:xfrm>
          <a:custGeom>
            <a:pathLst>
              <a:path w="0" h="4313765">
                <a:moveTo>
                  <a:pt x="0" y="43137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4" name="Freeform 5464"/>
          <p:cNvSpPr/>
          <p:nvPr/>
        </p:nvSpPr>
        <p:spPr>
          <a:xfrm rot="0" flipH="0" flipV="0">
            <a:off x="12591145" y="582906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5" name="Freeform 5465"/>
          <p:cNvSpPr/>
          <p:nvPr/>
        </p:nvSpPr>
        <p:spPr>
          <a:xfrm rot="0" flipH="0" flipV="0">
            <a:off x="12681508" y="5641468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6" name="Freeform 5466"/>
          <p:cNvSpPr/>
          <p:nvPr/>
        </p:nvSpPr>
        <p:spPr>
          <a:xfrm rot="0" flipH="0" flipV="0">
            <a:off x="12681508" y="5453871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7" name="Freeform 5467"/>
          <p:cNvSpPr/>
          <p:nvPr/>
        </p:nvSpPr>
        <p:spPr>
          <a:xfrm rot="0" flipH="0" flipV="0">
            <a:off x="12681508" y="5266275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8" name="Freeform 5468"/>
          <p:cNvSpPr/>
          <p:nvPr/>
        </p:nvSpPr>
        <p:spPr>
          <a:xfrm rot="0" flipH="0" flipV="0">
            <a:off x="12591145" y="507868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9" name="Freeform 5469"/>
          <p:cNvSpPr/>
          <p:nvPr/>
        </p:nvSpPr>
        <p:spPr>
          <a:xfrm rot="0" flipH="0" flipV="0">
            <a:off x="12681508" y="4891078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0" name="Freeform 5470"/>
          <p:cNvSpPr/>
          <p:nvPr/>
        </p:nvSpPr>
        <p:spPr>
          <a:xfrm rot="0" flipH="0" flipV="0">
            <a:off x="12681508" y="4703485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1" name="Freeform 5471"/>
          <p:cNvSpPr/>
          <p:nvPr/>
        </p:nvSpPr>
        <p:spPr>
          <a:xfrm rot="0" flipH="0" flipV="0">
            <a:off x="12681508" y="4515892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2" name="Freeform 5472"/>
          <p:cNvSpPr/>
          <p:nvPr/>
        </p:nvSpPr>
        <p:spPr>
          <a:xfrm rot="0" flipH="0" flipV="0">
            <a:off x="12591145" y="4328298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3" name="Freeform 5473"/>
          <p:cNvSpPr/>
          <p:nvPr/>
        </p:nvSpPr>
        <p:spPr>
          <a:xfrm rot="0" flipH="0" flipV="0">
            <a:off x="12681508" y="4140692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4" name="Freeform 5474"/>
          <p:cNvSpPr/>
          <p:nvPr/>
        </p:nvSpPr>
        <p:spPr>
          <a:xfrm rot="0" flipH="0" flipV="0">
            <a:off x="12681508" y="3953099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5" name="Freeform 5475"/>
          <p:cNvSpPr/>
          <p:nvPr/>
        </p:nvSpPr>
        <p:spPr>
          <a:xfrm rot="0" flipH="0" flipV="0">
            <a:off x="12681508" y="3765506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6" name="Freeform 5476"/>
          <p:cNvSpPr/>
          <p:nvPr/>
        </p:nvSpPr>
        <p:spPr>
          <a:xfrm rot="0" flipH="0" flipV="0">
            <a:off x="12591145" y="3577912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7" name="Freeform 5477"/>
          <p:cNvSpPr/>
          <p:nvPr/>
        </p:nvSpPr>
        <p:spPr>
          <a:xfrm rot="0" flipH="0" flipV="0">
            <a:off x="12681508" y="3390306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8" name="Freeform 5478"/>
          <p:cNvSpPr/>
          <p:nvPr/>
        </p:nvSpPr>
        <p:spPr>
          <a:xfrm rot="0" flipH="0" flipV="0">
            <a:off x="12681508" y="3202713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9" name="Freeform 5479"/>
          <p:cNvSpPr/>
          <p:nvPr/>
        </p:nvSpPr>
        <p:spPr>
          <a:xfrm rot="0" flipH="0" flipV="0">
            <a:off x="12681508" y="3015119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0" name="Freeform 5480"/>
          <p:cNvSpPr/>
          <p:nvPr/>
        </p:nvSpPr>
        <p:spPr>
          <a:xfrm rot="0" flipH="0" flipV="0">
            <a:off x="12591145" y="2827526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1" name="Freeform 5481"/>
          <p:cNvSpPr/>
          <p:nvPr/>
        </p:nvSpPr>
        <p:spPr>
          <a:xfrm rot="0" flipH="0" flipV="0">
            <a:off x="12681508" y="2639920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2" name="Freeform 5482"/>
          <p:cNvSpPr/>
          <p:nvPr/>
        </p:nvSpPr>
        <p:spPr>
          <a:xfrm rot="0" flipH="0" flipV="0">
            <a:off x="12681508" y="2452327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3" name="Freeform 5483"/>
          <p:cNvSpPr/>
          <p:nvPr/>
        </p:nvSpPr>
        <p:spPr>
          <a:xfrm rot="0" flipH="0" flipV="0">
            <a:off x="12681508" y="2264733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4" name="Freeform 5484"/>
          <p:cNvSpPr/>
          <p:nvPr/>
        </p:nvSpPr>
        <p:spPr>
          <a:xfrm rot="0" flipH="0" flipV="0">
            <a:off x="12591145" y="2077140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5" name="Freeform 5485"/>
          <p:cNvSpPr/>
          <p:nvPr/>
        </p:nvSpPr>
        <p:spPr>
          <a:xfrm rot="0" flipH="0" flipV="0">
            <a:off x="12591145" y="582906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6" name="Freeform 5486"/>
          <p:cNvSpPr/>
          <p:nvPr/>
        </p:nvSpPr>
        <p:spPr>
          <a:xfrm rot="0" flipH="0" flipV="0">
            <a:off x="12591145" y="2077140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7" name="Freeform 5487"/>
          <p:cNvSpPr/>
          <p:nvPr/>
        </p:nvSpPr>
        <p:spPr>
          <a:xfrm rot="0" flipH="0" flipV="0">
            <a:off x="12681508" y="1889534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8" name="Freeform 5488"/>
          <p:cNvSpPr/>
          <p:nvPr/>
        </p:nvSpPr>
        <p:spPr>
          <a:xfrm rot="0" flipH="0" flipV="0">
            <a:off x="12681508" y="1701941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9" name="Freeform 5489"/>
          <p:cNvSpPr/>
          <p:nvPr/>
        </p:nvSpPr>
        <p:spPr>
          <a:xfrm rot="0" flipH="0" flipV="0">
            <a:off x="12681508" y="1514347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0" name="Freeform 5490"/>
          <p:cNvSpPr/>
          <p:nvPr/>
        </p:nvSpPr>
        <p:spPr>
          <a:xfrm rot="0" flipH="0" flipV="0">
            <a:off x="6820978" y="2385732"/>
            <a:ext cx="5950891" cy="3443332"/>
          </a:xfrm>
          <a:custGeom>
            <a:pathLst>
              <a:path w="5950891" h="3443332">
                <a:moveTo>
                  <a:pt x="0" y="3443332"/>
                </a:moveTo>
                <a:lnTo>
                  <a:pt x="0" y="3377328"/>
                </a:lnTo>
                <a:lnTo>
                  <a:pt x="116305" y="3377328"/>
                </a:lnTo>
                <a:lnTo>
                  <a:pt x="116305" y="3342337"/>
                </a:lnTo>
                <a:lnTo>
                  <a:pt x="226487" y="3342337"/>
                </a:lnTo>
                <a:lnTo>
                  <a:pt x="226487" y="3262365"/>
                </a:lnTo>
                <a:lnTo>
                  <a:pt x="331155" y="3262365"/>
                </a:lnTo>
                <a:lnTo>
                  <a:pt x="331155" y="2977512"/>
                </a:lnTo>
                <a:lnTo>
                  <a:pt x="430849" y="2977512"/>
                </a:lnTo>
                <a:lnTo>
                  <a:pt x="430849" y="1532690"/>
                </a:lnTo>
                <a:lnTo>
                  <a:pt x="525993" y="1532690"/>
                </a:lnTo>
                <a:lnTo>
                  <a:pt x="525993" y="0"/>
                </a:lnTo>
                <a:lnTo>
                  <a:pt x="617016" y="0"/>
                </a:lnTo>
                <a:lnTo>
                  <a:pt x="617016" y="2618594"/>
                </a:lnTo>
                <a:lnTo>
                  <a:pt x="704229" y="2618594"/>
                </a:lnTo>
                <a:lnTo>
                  <a:pt x="704229" y="3084514"/>
                </a:lnTo>
                <a:lnTo>
                  <a:pt x="787970" y="3084514"/>
                </a:lnTo>
                <a:lnTo>
                  <a:pt x="787970" y="3142285"/>
                </a:lnTo>
                <a:lnTo>
                  <a:pt x="868470" y="3142285"/>
                </a:lnTo>
                <a:lnTo>
                  <a:pt x="868470" y="3106653"/>
                </a:lnTo>
                <a:lnTo>
                  <a:pt x="946004" y="3106653"/>
                </a:lnTo>
                <a:lnTo>
                  <a:pt x="946004" y="3025215"/>
                </a:lnTo>
                <a:lnTo>
                  <a:pt x="1020764" y="3025215"/>
                </a:lnTo>
                <a:lnTo>
                  <a:pt x="1020764" y="2915329"/>
                </a:lnTo>
                <a:lnTo>
                  <a:pt x="1092931" y="2915329"/>
                </a:lnTo>
                <a:lnTo>
                  <a:pt x="1092931" y="2618465"/>
                </a:lnTo>
                <a:lnTo>
                  <a:pt x="1162716" y="2618465"/>
                </a:lnTo>
                <a:lnTo>
                  <a:pt x="1162716" y="1180272"/>
                </a:lnTo>
                <a:lnTo>
                  <a:pt x="1230231" y="1180272"/>
                </a:lnTo>
                <a:lnTo>
                  <a:pt x="1230231" y="2453524"/>
                </a:lnTo>
                <a:lnTo>
                  <a:pt x="1295649" y="2453524"/>
                </a:lnTo>
                <a:lnTo>
                  <a:pt x="1295649" y="2896877"/>
                </a:lnTo>
                <a:lnTo>
                  <a:pt x="1359069" y="2896877"/>
                </a:lnTo>
                <a:lnTo>
                  <a:pt x="1359069" y="2924009"/>
                </a:lnTo>
                <a:lnTo>
                  <a:pt x="1420637" y="2924009"/>
                </a:lnTo>
                <a:lnTo>
                  <a:pt x="1420637" y="2940619"/>
                </a:lnTo>
                <a:lnTo>
                  <a:pt x="1480443" y="2940619"/>
                </a:lnTo>
                <a:lnTo>
                  <a:pt x="1480443" y="2954308"/>
                </a:lnTo>
                <a:lnTo>
                  <a:pt x="1538576" y="2954308"/>
                </a:lnTo>
                <a:lnTo>
                  <a:pt x="1538576" y="2964596"/>
                </a:lnTo>
                <a:lnTo>
                  <a:pt x="1595154" y="2964596"/>
                </a:lnTo>
                <a:lnTo>
                  <a:pt x="1595154" y="2973525"/>
                </a:lnTo>
                <a:lnTo>
                  <a:pt x="1650230" y="2973525"/>
                </a:lnTo>
                <a:lnTo>
                  <a:pt x="1650230" y="2980312"/>
                </a:lnTo>
                <a:lnTo>
                  <a:pt x="1703905" y="2980312"/>
                </a:lnTo>
                <a:lnTo>
                  <a:pt x="1703905" y="2990351"/>
                </a:lnTo>
                <a:lnTo>
                  <a:pt x="1756233" y="2990351"/>
                </a:lnTo>
                <a:lnTo>
                  <a:pt x="1756233" y="2981414"/>
                </a:lnTo>
                <a:lnTo>
                  <a:pt x="1807279" y="2981414"/>
                </a:lnTo>
                <a:lnTo>
                  <a:pt x="1807279" y="2969846"/>
                </a:lnTo>
                <a:lnTo>
                  <a:pt x="1857120" y="2969846"/>
                </a:lnTo>
                <a:lnTo>
                  <a:pt x="1857120" y="2925948"/>
                </a:lnTo>
                <a:lnTo>
                  <a:pt x="1905792" y="2925948"/>
                </a:lnTo>
                <a:lnTo>
                  <a:pt x="1905792" y="2823578"/>
                </a:lnTo>
                <a:lnTo>
                  <a:pt x="1953365" y="2823578"/>
                </a:lnTo>
                <a:lnTo>
                  <a:pt x="1953365" y="2583748"/>
                </a:lnTo>
                <a:lnTo>
                  <a:pt x="1999874" y="2583748"/>
                </a:lnTo>
                <a:lnTo>
                  <a:pt x="1999874" y="2175452"/>
                </a:lnTo>
                <a:lnTo>
                  <a:pt x="2045373" y="2175452"/>
                </a:lnTo>
                <a:lnTo>
                  <a:pt x="2045373" y="1848991"/>
                </a:lnTo>
                <a:lnTo>
                  <a:pt x="2089913" y="1848991"/>
                </a:lnTo>
                <a:lnTo>
                  <a:pt x="2089913" y="1673670"/>
                </a:lnTo>
                <a:lnTo>
                  <a:pt x="2133520" y="1673670"/>
                </a:lnTo>
                <a:lnTo>
                  <a:pt x="2133520" y="1629959"/>
                </a:lnTo>
                <a:lnTo>
                  <a:pt x="2176232" y="1629959"/>
                </a:lnTo>
                <a:lnTo>
                  <a:pt x="2176232" y="1634417"/>
                </a:lnTo>
                <a:lnTo>
                  <a:pt x="2218089" y="1634417"/>
                </a:lnTo>
                <a:lnTo>
                  <a:pt x="2218089" y="1674343"/>
                </a:lnTo>
                <a:lnTo>
                  <a:pt x="2259130" y="1674343"/>
                </a:lnTo>
                <a:lnTo>
                  <a:pt x="2259130" y="1724611"/>
                </a:lnTo>
                <a:lnTo>
                  <a:pt x="2299380" y="1724611"/>
                </a:lnTo>
                <a:lnTo>
                  <a:pt x="2299380" y="1802209"/>
                </a:lnTo>
                <a:lnTo>
                  <a:pt x="2338879" y="1802209"/>
                </a:lnTo>
                <a:lnTo>
                  <a:pt x="2338879" y="1880584"/>
                </a:lnTo>
                <a:lnTo>
                  <a:pt x="2377639" y="1880584"/>
                </a:lnTo>
                <a:lnTo>
                  <a:pt x="2377639" y="1961889"/>
                </a:lnTo>
                <a:lnTo>
                  <a:pt x="2415700" y="1961889"/>
                </a:lnTo>
                <a:lnTo>
                  <a:pt x="2415700" y="2035210"/>
                </a:lnTo>
                <a:lnTo>
                  <a:pt x="2453073" y="2035210"/>
                </a:lnTo>
                <a:lnTo>
                  <a:pt x="2453073" y="2111214"/>
                </a:lnTo>
                <a:lnTo>
                  <a:pt x="2489787" y="2111214"/>
                </a:lnTo>
                <a:lnTo>
                  <a:pt x="2489787" y="2189176"/>
                </a:lnTo>
                <a:lnTo>
                  <a:pt x="2525876" y="2189176"/>
                </a:lnTo>
                <a:lnTo>
                  <a:pt x="2525876" y="2260812"/>
                </a:lnTo>
                <a:lnTo>
                  <a:pt x="2561357" y="2260812"/>
                </a:lnTo>
                <a:lnTo>
                  <a:pt x="2561357" y="2334081"/>
                </a:lnTo>
                <a:lnTo>
                  <a:pt x="2596230" y="2334081"/>
                </a:lnTo>
                <a:lnTo>
                  <a:pt x="2596230" y="2399641"/>
                </a:lnTo>
                <a:lnTo>
                  <a:pt x="2630545" y="2399641"/>
                </a:lnTo>
                <a:lnTo>
                  <a:pt x="2630545" y="2463165"/>
                </a:lnTo>
                <a:lnTo>
                  <a:pt x="2664304" y="2463165"/>
                </a:lnTo>
                <a:lnTo>
                  <a:pt x="2664304" y="2520172"/>
                </a:lnTo>
                <a:lnTo>
                  <a:pt x="2697530" y="2520172"/>
                </a:lnTo>
                <a:lnTo>
                  <a:pt x="2697530" y="2571890"/>
                </a:lnTo>
                <a:lnTo>
                  <a:pt x="2730238" y="2571890"/>
                </a:lnTo>
                <a:lnTo>
                  <a:pt x="2730238" y="2623687"/>
                </a:lnTo>
                <a:lnTo>
                  <a:pt x="2762429" y="2623687"/>
                </a:lnTo>
                <a:lnTo>
                  <a:pt x="2762429" y="2667696"/>
                </a:lnTo>
                <a:lnTo>
                  <a:pt x="2794152" y="2667696"/>
                </a:lnTo>
                <a:lnTo>
                  <a:pt x="2794152" y="2721177"/>
                </a:lnTo>
                <a:lnTo>
                  <a:pt x="2825383" y="2721177"/>
                </a:lnTo>
                <a:lnTo>
                  <a:pt x="2825383" y="2754404"/>
                </a:lnTo>
                <a:lnTo>
                  <a:pt x="2856160" y="2754404"/>
                </a:lnTo>
                <a:lnTo>
                  <a:pt x="2856160" y="2800472"/>
                </a:lnTo>
                <a:lnTo>
                  <a:pt x="2886498" y="2800472"/>
                </a:lnTo>
                <a:lnTo>
                  <a:pt x="2886498" y="2830357"/>
                </a:lnTo>
                <a:lnTo>
                  <a:pt x="2916406" y="2830357"/>
                </a:lnTo>
                <a:lnTo>
                  <a:pt x="2916406" y="2866808"/>
                </a:lnTo>
                <a:lnTo>
                  <a:pt x="2945875" y="2866808"/>
                </a:lnTo>
                <a:lnTo>
                  <a:pt x="2945875" y="2901202"/>
                </a:lnTo>
                <a:lnTo>
                  <a:pt x="2974955" y="2901202"/>
                </a:lnTo>
                <a:lnTo>
                  <a:pt x="2974955" y="2927522"/>
                </a:lnTo>
                <a:lnTo>
                  <a:pt x="3003619" y="2927522"/>
                </a:lnTo>
                <a:lnTo>
                  <a:pt x="3003619" y="2961000"/>
                </a:lnTo>
                <a:lnTo>
                  <a:pt x="3031908" y="2961000"/>
                </a:lnTo>
                <a:lnTo>
                  <a:pt x="3031908" y="2983722"/>
                </a:lnTo>
                <a:lnTo>
                  <a:pt x="3059809" y="2983722"/>
                </a:lnTo>
                <a:lnTo>
                  <a:pt x="3059809" y="3007025"/>
                </a:lnTo>
                <a:lnTo>
                  <a:pt x="3087347" y="3007025"/>
                </a:lnTo>
                <a:lnTo>
                  <a:pt x="3087347" y="3035809"/>
                </a:lnTo>
                <a:lnTo>
                  <a:pt x="3114535" y="3035809"/>
                </a:lnTo>
                <a:lnTo>
                  <a:pt x="3114535" y="3051846"/>
                </a:lnTo>
                <a:lnTo>
                  <a:pt x="3141372" y="3051846"/>
                </a:lnTo>
                <a:lnTo>
                  <a:pt x="3141372" y="3072863"/>
                </a:lnTo>
                <a:lnTo>
                  <a:pt x="3167861" y="3072863"/>
                </a:lnTo>
                <a:lnTo>
                  <a:pt x="3167861" y="3096128"/>
                </a:lnTo>
                <a:lnTo>
                  <a:pt x="3194024" y="3096128"/>
                </a:lnTo>
                <a:lnTo>
                  <a:pt x="3194024" y="3107689"/>
                </a:lnTo>
                <a:lnTo>
                  <a:pt x="3219865" y="3107689"/>
                </a:lnTo>
                <a:lnTo>
                  <a:pt x="3219865" y="3126253"/>
                </a:lnTo>
                <a:lnTo>
                  <a:pt x="3245395" y="3126253"/>
                </a:lnTo>
                <a:lnTo>
                  <a:pt x="3245395" y="3137937"/>
                </a:lnTo>
                <a:lnTo>
                  <a:pt x="3270599" y="3137937"/>
                </a:lnTo>
                <a:lnTo>
                  <a:pt x="3270599" y="3155987"/>
                </a:lnTo>
                <a:lnTo>
                  <a:pt x="3295519" y="3155987"/>
                </a:lnTo>
                <a:lnTo>
                  <a:pt x="3295519" y="3172813"/>
                </a:lnTo>
                <a:lnTo>
                  <a:pt x="3320142" y="3172813"/>
                </a:lnTo>
                <a:lnTo>
                  <a:pt x="3320142" y="3182343"/>
                </a:lnTo>
                <a:lnTo>
                  <a:pt x="3344478" y="3182343"/>
                </a:lnTo>
                <a:lnTo>
                  <a:pt x="3344478" y="3194765"/>
                </a:lnTo>
                <a:lnTo>
                  <a:pt x="3368543" y="3194765"/>
                </a:lnTo>
                <a:lnTo>
                  <a:pt x="3368543" y="3205933"/>
                </a:lnTo>
                <a:lnTo>
                  <a:pt x="3392322" y="3205933"/>
                </a:lnTo>
                <a:lnTo>
                  <a:pt x="3392322" y="3219392"/>
                </a:lnTo>
                <a:lnTo>
                  <a:pt x="3415842" y="3219392"/>
                </a:lnTo>
                <a:lnTo>
                  <a:pt x="3415842" y="3229026"/>
                </a:lnTo>
                <a:lnTo>
                  <a:pt x="3439104" y="3229026"/>
                </a:lnTo>
                <a:lnTo>
                  <a:pt x="3439104" y="3241778"/>
                </a:lnTo>
                <a:lnTo>
                  <a:pt x="3462093" y="3241778"/>
                </a:lnTo>
                <a:lnTo>
                  <a:pt x="3462093" y="3248395"/>
                </a:lnTo>
                <a:lnTo>
                  <a:pt x="3484849" y="3248395"/>
                </a:lnTo>
                <a:lnTo>
                  <a:pt x="3484849" y="3253077"/>
                </a:lnTo>
                <a:lnTo>
                  <a:pt x="3507359" y="3253077"/>
                </a:lnTo>
                <a:lnTo>
                  <a:pt x="3507359" y="3265375"/>
                </a:lnTo>
                <a:lnTo>
                  <a:pt x="3529621" y="3265375"/>
                </a:lnTo>
                <a:lnTo>
                  <a:pt x="3529621" y="3277963"/>
                </a:lnTo>
                <a:lnTo>
                  <a:pt x="3551653" y="3277963"/>
                </a:lnTo>
                <a:lnTo>
                  <a:pt x="3551653" y="3278562"/>
                </a:lnTo>
                <a:lnTo>
                  <a:pt x="3573450" y="3278562"/>
                </a:lnTo>
                <a:lnTo>
                  <a:pt x="3573450" y="3289852"/>
                </a:lnTo>
                <a:lnTo>
                  <a:pt x="3595025" y="3289852"/>
                </a:lnTo>
                <a:lnTo>
                  <a:pt x="3595025" y="3294455"/>
                </a:lnTo>
                <a:lnTo>
                  <a:pt x="3616394" y="3294455"/>
                </a:lnTo>
                <a:lnTo>
                  <a:pt x="3616394" y="3302111"/>
                </a:lnTo>
                <a:lnTo>
                  <a:pt x="3637531" y="3302111"/>
                </a:lnTo>
                <a:lnTo>
                  <a:pt x="3637531" y="3310820"/>
                </a:lnTo>
                <a:lnTo>
                  <a:pt x="3658459" y="3310820"/>
                </a:lnTo>
                <a:lnTo>
                  <a:pt x="3658459" y="3310395"/>
                </a:lnTo>
                <a:lnTo>
                  <a:pt x="3679181" y="3310395"/>
                </a:lnTo>
                <a:lnTo>
                  <a:pt x="3679181" y="3317741"/>
                </a:lnTo>
                <a:lnTo>
                  <a:pt x="3699708" y="3317741"/>
                </a:lnTo>
                <a:lnTo>
                  <a:pt x="3699708" y="3322386"/>
                </a:lnTo>
                <a:lnTo>
                  <a:pt x="3720027" y="3322386"/>
                </a:lnTo>
                <a:lnTo>
                  <a:pt x="3720027" y="3326905"/>
                </a:lnTo>
                <a:lnTo>
                  <a:pt x="3740152" y="3326905"/>
                </a:lnTo>
                <a:lnTo>
                  <a:pt x="3740152" y="3331622"/>
                </a:lnTo>
                <a:lnTo>
                  <a:pt x="3760083" y="3331622"/>
                </a:lnTo>
                <a:lnTo>
                  <a:pt x="3760083" y="3337496"/>
                </a:lnTo>
                <a:lnTo>
                  <a:pt x="3779832" y="3337496"/>
                </a:lnTo>
                <a:lnTo>
                  <a:pt x="3779832" y="3344751"/>
                </a:lnTo>
                <a:lnTo>
                  <a:pt x="3799388" y="3344751"/>
                </a:lnTo>
                <a:lnTo>
                  <a:pt x="3799388" y="3347146"/>
                </a:lnTo>
                <a:lnTo>
                  <a:pt x="3818761" y="3347146"/>
                </a:lnTo>
                <a:lnTo>
                  <a:pt x="3818761" y="3348783"/>
                </a:lnTo>
                <a:lnTo>
                  <a:pt x="3837966" y="3348783"/>
                </a:lnTo>
                <a:lnTo>
                  <a:pt x="3837966" y="3353967"/>
                </a:lnTo>
                <a:lnTo>
                  <a:pt x="3857002" y="3353967"/>
                </a:lnTo>
                <a:lnTo>
                  <a:pt x="3857002" y="3358044"/>
                </a:lnTo>
                <a:lnTo>
                  <a:pt x="3875858" y="3358044"/>
                </a:lnTo>
                <a:lnTo>
                  <a:pt x="3875858" y="3359378"/>
                </a:lnTo>
                <a:lnTo>
                  <a:pt x="3894545" y="3359378"/>
                </a:lnTo>
                <a:lnTo>
                  <a:pt x="3894545" y="3362913"/>
                </a:lnTo>
                <a:lnTo>
                  <a:pt x="3913062" y="3362913"/>
                </a:lnTo>
                <a:lnTo>
                  <a:pt x="3913062" y="3367107"/>
                </a:lnTo>
                <a:lnTo>
                  <a:pt x="3931426" y="3367107"/>
                </a:lnTo>
                <a:lnTo>
                  <a:pt x="3931426" y="3370997"/>
                </a:lnTo>
                <a:lnTo>
                  <a:pt x="3949620" y="3370997"/>
                </a:lnTo>
                <a:lnTo>
                  <a:pt x="3949620" y="3371833"/>
                </a:lnTo>
                <a:lnTo>
                  <a:pt x="3967659" y="3371833"/>
                </a:lnTo>
                <a:lnTo>
                  <a:pt x="3967659" y="3373571"/>
                </a:lnTo>
                <a:lnTo>
                  <a:pt x="3985556" y="3373571"/>
                </a:lnTo>
                <a:lnTo>
                  <a:pt x="3985556" y="3378870"/>
                </a:lnTo>
                <a:lnTo>
                  <a:pt x="4003296" y="3378870"/>
                </a:lnTo>
                <a:lnTo>
                  <a:pt x="4003296" y="3381457"/>
                </a:lnTo>
                <a:lnTo>
                  <a:pt x="4020881" y="3381457"/>
                </a:lnTo>
                <a:lnTo>
                  <a:pt x="4020881" y="3383219"/>
                </a:lnTo>
                <a:lnTo>
                  <a:pt x="4038324" y="3383219"/>
                </a:lnTo>
                <a:lnTo>
                  <a:pt x="4038324" y="3385819"/>
                </a:lnTo>
                <a:lnTo>
                  <a:pt x="4055624" y="3385819"/>
                </a:lnTo>
                <a:lnTo>
                  <a:pt x="4055624" y="3388092"/>
                </a:lnTo>
                <a:lnTo>
                  <a:pt x="4072769" y="3388092"/>
                </a:lnTo>
                <a:lnTo>
                  <a:pt x="4072769" y="3389479"/>
                </a:lnTo>
                <a:lnTo>
                  <a:pt x="4089797" y="3389479"/>
                </a:lnTo>
                <a:lnTo>
                  <a:pt x="4089797" y="3392257"/>
                </a:lnTo>
                <a:lnTo>
                  <a:pt x="4106669" y="3392257"/>
                </a:lnTo>
                <a:lnTo>
                  <a:pt x="4106669" y="3394983"/>
                </a:lnTo>
                <a:lnTo>
                  <a:pt x="4123412" y="3394983"/>
                </a:lnTo>
                <a:lnTo>
                  <a:pt x="4123412" y="3396196"/>
                </a:lnTo>
                <a:lnTo>
                  <a:pt x="4140026" y="3396196"/>
                </a:lnTo>
                <a:lnTo>
                  <a:pt x="4140026" y="3397885"/>
                </a:lnTo>
                <a:lnTo>
                  <a:pt x="4156509" y="3397885"/>
                </a:lnTo>
                <a:lnTo>
                  <a:pt x="4156509" y="3398961"/>
                </a:lnTo>
                <a:lnTo>
                  <a:pt x="4172863" y="3398961"/>
                </a:lnTo>
                <a:lnTo>
                  <a:pt x="4172863" y="3402324"/>
                </a:lnTo>
                <a:lnTo>
                  <a:pt x="4189088" y="3402324"/>
                </a:lnTo>
                <a:lnTo>
                  <a:pt x="4189088" y="3402792"/>
                </a:lnTo>
                <a:lnTo>
                  <a:pt x="4205183" y="3402792"/>
                </a:lnTo>
                <a:lnTo>
                  <a:pt x="4205183" y="3401875"/>
                </a:lnTo>
                <a:lnTo>
                  <a:pt x="4221161" y="3401875"/>
                </a:lnTo>
                <a:lnTo>
                  <a:pt x="4221161" y="3404794"/>
                </a:lnTo>
                <a:lnTo>
                  <a:pt x="4237011" y="3404794"/>
                </a:lnTo>
                <a:lnTo>
                  <a:pt x="4237011" y="3399177"/>
                </a:lnTo>
                <a:lnTo>
                  <a:pt x="4252755" y="3399177"/>
                </a:lnTo>
                <a:lnTo>
                  <a:pt x="4252755" y="3409036"/>
                </a:lnTo>
                <a:lnTo>
                  <a:pt x="4268371" y="3409036"/>
                </a:lnTo>
                <a:lnTo>
                  <a:pt x="4268371" y="3407642"/>
                </a:lnTo>
                <a:lnTo>
                  <a:pt x="4283870" y="3407642"/>
                </a:lnTo>
                <a:lnTo>
                  <a:pt x="4283870" y="3409416"/>
                </a:lnTo>
                <a:lnTo>
                  <a:pt x="4299264" y="3409416"/>
                </a:lnTo>
                <a:lnTo>
                  <a:pt x="4299264" y="3411862"/>
                </a:lnTo>
                <a:lnTo>
                  <a:pt x="4314543" y="3411862"/>
                </a:lnTo>
                <a:lnTo>
                  <a:pt x="4314543" y="3412366"/>
                </a:lnTo>
                <a:lnTo>
                  <a:pt x="4329705" y="3412366"/>
                </a:lnTo>
                <a:lnTo>
                  <a:pt x="4329705" y="3414085"/>
                </a:lnTo>
                <a:lnTo>
                  <a:pt x="4344764" y="3414085"/>
                </a:lnTo>
                <a:lnTo>
                  <a:pt x="4344764" y="3413283"/>
                </a:lnTo>
                <a:lnTo>
                  <a:pt x="4359718" y="3413283"/>
                </a:lnTo>
                <a:lnTo>
                  <a:pt x="4359718" y="3413278"/>
                </a:lnTo>
                <a:lnTo>
                  <a:pt x="4374555" y="3413278"/>
                </a:lnTo>
                <a:lnTo>
                  <a:pt x="4374555" y="3416989"/>
                </a:lnTo>
                <a:lnTo>
                  <a:pt x="4389302" y="3416989"/>
                </a:lnTo>
                <a:lnTo>
                  <a:pt x="4389302" y="3415928"/>
                </a:lnTo>
                <a:lnTo>
                  <a:pt x="4403934" y="3415928"/>
                </a:lnTo>
                <a:lnTo>
                  <a:pt x="4403934" y="3417994"/>
                </a:lnTo>
                <a:lnTo>
                  <a:pt x="4418473" y="3417994"/>
                </a:lnTo>
                <a:lnTo>
                  <a:pt x="4418473" y="3417958"/>
                </a:lnTo>
                <a:lnTo>
                  <a:pt x="4432909" y="3417958"/>
                </a:lnTo>
                <a:lnTo>
                  <a:pt x="4432909" y="3420163"/>
                </a:lnTo>
                <a:lnTo>
                  <a:pt x="4447242" y="3420163"/>
                </a:lnTo>
                <a:lnTo>
                  <a:pt x="4447242" y="3419994"/>
                </a:lnTo>
                <a:lnTo>
                  <a:pt x="4461484" y="3419994"/>
                </a:lnTo>
                <a:lnTo>
                  <a:pt x="4461484" y="3420138"/>
                </a:lnTo>
                <a:lnTo>
                  <a:pt x="4475622" y="3420138"/>
                </a:lnTo>
                <a:lnTo>
                  <a:pt x="4475622" y="3422324"/>
                </a:lnTo>
                <a:lnTo>
                  <a:pt x="4489669" y="3422324"/>
                </a:lnTo>
                <a:lnTo>
                  <a:pt x="4489669" y="3421207"/>
                </a:lnTo>
                <a:lnTo>
                  <a:pt x="4503626" y="3421207"/>
                </a:lnTo>
                <a:lnTo>
                  <a:pt x="4503626" y="3422244"/>
                </a:lnTo>
                <a:lnTo>
                  <a:pt x="4517480" y="3422244"/>
                </a:lnTo>
                <a:lnTo>
                  <a:pt x="4517480" y="3424282"/>
                </a:lnTo>
                <a:lnTo>
                  <a:pt x="4531256" y="3424282"/>
                </a:lnTo>
                <a:lnTo>
                  <a:pt x="4531256" y="3423474"/>
                </a:lnTo>
                <a:lnTo>
                  <a:pt x="4544927" y="3423474"/>
                </a:lnTo>
                <a:lnTo>
                  <a:pt x="4544927" y="3425506"/>
                </a:lnTo>
                <a:lnTo>
                  <a:pt x="4558520" y="3425506"/>
                </a:lnTo>
                <a:lnTo>
                  <a:pt x="4558520" y="3424775"/>
                </a:lnTo>
                <a:lnTo>
                  <a:pt x="4572024" y="3424775"/>
                </a:lnTo>
                <a:lnTo>
                  <a:pt x="4572024" y="3427116"/>
                </a:lnTo>
                <a:lnTo>
                  <a:pt x="4585449" y="3427116"/>
                </a:lnTo>
                <a:lnTo>
                  <a:pt x="4585449" y="3424445"/>
                </a:lnTo>
                <a:lnTo>
                  <a:pt x="4598771" y="3424445"/>
                </a:lnTo>
                <a:lnTo>
                  <a:pt x="4598771" y="3427344"/>
                </a:lnTo>
                <a:lnTo>
                  <a:pt x="4612015" y="3427344"/>
                </a:lnTo>
                <a:lnTo>
                  <a:pt x="4612015" y="3426930"/>
                </a:lnTo>
                <a:lnTo>
                  <a:pt x="4625181" y="3426930"/>
                </a:lnTo>
                <a:lnTo>
                  <a:pt x="4625181" y="3428183"/>
                </a:lnTo>
                <a:lnTo>
                  <a:pt x="4638269" y="3428183"/>
                </a:lnTo>
                <a:lnTo>
                  <a:pt x="4638269" y="3428327"/>
                </a:lnTo>
                <a:lnTo>
                  <a:pt x="4651268" y="3428327"/>
                </a:lnTo>
                <a:lnTo>
                  <a:pt x="4651268" y="3428068"/>
                </a:lnTo>
                <a:lnTo>
                  <a:pt x="4664188" y="3428068"/>
                </a:lnTo>
                <a:lnTo>
                  <a:pt x="4664188" y="3422783"/>
                </a:lnTo>
                <a:lnTo>
                  <a:pt x="4677030" y="3422783"/>
                </a:lnTo>
                <a:lnTo>
                  <a:pt x="4677030" y="3429977"/>
                </a:lnTo>
                <a:lnTo>
                  <a:pt x="4689795" y="3429977"/>
                </a:lnTo>
                <a:lnTo>
                  <a:pt x="4689795" y="3429434"/>
                </a:lnTo>
                <a:lnTo>
                  <a:pt x="4702468" y="3429434"/>
                </a:lnTo>
                <a:lnTo>
                  <a:pt x="4702468" y="3430334"/>
                </a:lnTo>
                <a:lnTo>
                  <a:pt x="4715077" y="3430334"/>
                </a:lnTo>
                <a:lnTo>
                  <a:pt x="4715077" y="3431075"/>
                </a:lnTo>
                <a:lnTo>
                  <a:pt x="4727609" y="3431075"/>
                </a:lnTo>
                <a:lnTo>
                  <a:pt x="4727609" y="3430183"/>
                </a:lnTo>
                <a:lnTo>
                  <a:pt x="4740076" y="3430183"/>
                </a:lnTo>
                <a:lnTo>
                  <a:pt x="4740076" y="3432063"/>
                </a:lnTo>
                <a:lnTo>
                  <a:pt x="4752450" y="3432063"/>
                </a:lnTo>
                <a:lnTo>
                  <a:pt x="4752450" y="3431907"/>
                </a:lnTo>
                <a:lnTo>
                  <a:pt x="4764774" y="3431907"/>
                </a:lnTo>
                <a:lnTo>
                  <a:pt x="4764774" y="3432984"/>
                </a:lnTo>
                <a:lnTo>
                  <a:pt x="4777008" y="3432984"/>
                </a:lnTo>
                <a:lnTo>
                  <a:pt x="4777008" y="3430589"/>
                </a:lnTo>
                <a:lnTo>
                  <a:pt x="4789176" y="3430589"/>
                </a:lnTo>
                <a:lnTo>
                  <a:pt x="4789176" y="3432644"/>
                </a:lnTo>
                <a:lnTo>
                  <a:pt x="4801280" y="3432644"/>
                </a:lnTo>
                <a:lnTo>
                  <a:pt x="4801280" y="3432457"/>
                </a:lnTo>
                <a:lnTo>
                  <a:pt x="4813306" y="3432457"/>
                </a:lnTo>
                <a:lnTo>
                  <a:pt x="4813306" y="3433164"/>
                </a:lnTo>
                <a:lnTo>
                  <a:pt x="4825267" y="3433164"/>
                </a:lnTo>
                <a:lnTo>
                  <a:pt x="4825267" y="3433406"/>
                </a:lnTo>
                <a:lnTo>
                  <a:pt x="4837150" y="3433406"/>
                </a:lnTo>
                <a:lnTo>
                  <a:pt x="4837150" y="3433263"/>
                </a:lnTo>
                <a:lnTo>
                  <a:pt x="4848981" y="3433263"/>
                </a:lnTo>
                <a:lnTo>
                  <a:pt x="4848981" y="3433946"/>
                </a:lnTo>
                <a:lnTo>
                  <a:pt x="4860736" y="3433946"/>
                </a:lnTo>
                <a:lnTo>
                  <a:pt x="4860736" y="3433247"/>
                </a:lnTo>
                <a:lnTo>
                  <a:pt x="4872437" y="3433247"/>
                </a:lnTo>
                <a:lnTo>
                  <a:pt x="4872437" y="3434599"/>
                </a:lnTo>
                <a:lnTo>
                  <a:pt x="4884061" y="3434599"/>
                </a:lnTo>
                <a:lnTo>
                  <a:pt x="4884061" y="3434883"/>
                </a:lnTo>
                <a:lnTo>
                  <a:pt x="4895621" y="3434883"/>
                </a:lnTo>
                <a:lnTo>
                  <a:pt x="4895621" y="3434680"/>
                </a:lnTo>
                <a:lnTo>
                  <a:pt x="4907129" y="3434680"/>
                </a:lnTo>
                <a:lnTo>
                  <a:pt x="4907129" y="3434751"/>
                </a:lnTo>
                <a:lnTo>
                  <a:pt x="4918558" y="3434751"/>
                </a:lnTo>
                <a:lnTo>
                  <a:pt x="4918558" y="3435805"/>
                </a:lnTo>
                <a:lnTo>
                  <a:pt x="4929937" y="3435805"/>
                </a:lnTo>
                <a:lnTo>
                  <a:pt x="4929937" y="3435173"/>
                </a:lnTo>
                <a:lnTo>
                  <a:pt x="4941249" y="3435173"/>
                </a:lnTo>
                <a:lnTo>
                  <a:pt x="4941249" y="3436063"/>
                </a:lnTo>
                <a:lnTo>
                  <a:pt x="4952497" y="3436063"/>
                </a:lnTo>
                <a:lnTo>
                  <a:pt x="4952497" y="3435383"/>
                </a:lnTo>
                <a:lnTo>
                  <a:pt x="4963694" y="3435383"/>
                </a:lnTo>
                <a:lnTo>
                  <a:pt x="4963694" y="3435448"/>
                </a:lnTo>
                <a:lnTo>
                  <a:pt x="4974826" y="3435448"/>
                </a:lnTo>
                <a:lnTo>
                  <a:pt x="4974826" y="3436671"/>
                </a:lnTo>
                <a:lnTo>
                  <a:pt x="4985905" y="3436671"/>
                </a:lnTo>
                <a:lnTo>
                  <a:pt x="4985905" y="3435720"/>
                </a:lnTo>
                <a:lnTo>
                  <a:pt x="4996920" y="3435720"/>
                </a:lnTo>
                <a:lnTo>
                  <a:pt x="4996920" y="3436747"/>
                </a:lnTo>
                <a:lnTo>
                  <a:pt x="5007872" y="3436747"/>
                </a:lnTo>
                <a:lnTo>
                  <a:pt x="5007872" y="3437125"/>
                </a:lnTo>
                <a:lnTo>
                  <a:pt x="5018782" y="3437125"/>
                </a:lnTo>
                <a:lnTo>
                  <a:pt x="5018782" y="3436610"/>
                </a:lnTo>
                <a:lnTo>
                  <a:pt x="5029616" y="3436610"/>
                </a:lnTo>
                <a:lnTo>
                  <a:pt x="5029616" y="3436910"/>
                </a:lnTo>
                <a:lnTo>
                  <a:pt x="5040410" y="3436910"/>
                </a:lnTo>
                <a:lnTo>
                  <a:pt x="5040410" y="3436613"/>
                </a:lnTo>
                <a:lnTo>
                  <a:pt x="5051140" y="3436613"/>
                </a:lnTo>
                <a:lnTo>
                  <a:pt x="5051140" y="3437055"/>
                </a:lnTo>
                <a:lnTo>
                  <a:pt x="5061819" y="3437055"/>
                </a:lnTo>
                <a:lnTo>
                  <a:pt x="5061819" y="3437282"/>
                </a:lnTo>
                <a:lnTo>
                  <a:pt x="5072444" y="3437282"/>
                </a:lnTo>
                <a:lnTo>
                  <a:pt x="5072444" y="3437766"/>
                </a:lnTo>
                <a:lnTo>
                  <a:pt x="5083020" y="3437766"/>
                </a:lnTo>
                <a:lnTo>
                  <a:pt x="5083020" y="3438364"/>
                </a:lnTo>
                <a:lnTo>
                  <a:pt x="5093529" y="3438364"/>
                </a:lnTo>
                <a:lnTo>
                  <a:pt x="5093529" y="3438132"/>
                </a:lnTo>
                <a:lnTo>
                  <a:pt x="5104000" y="3438132"/>
                </a:lnTo>
                <a:lnTo>
                  <a:pt x="5104000" y="3438110"/>
                </a:lnTo>
                <a:lnTo>
                  <a:pt x="5114407" y="3438110"/>
                </a:lnTo>
                <a:lnTo>
                  <a:pt x="5114407" y="3437791"/>
                </a:lnTo>
                <a:lnTo>
                  <a:pt x="5124774" y="3437791"/>
                </a:lnTo>
                <a:lnTo>
                  <a:pt x="5124774" y="3437724"/>
                </a:lnTo>
                <a:lnTo>
                  <a:pt x="5135089" y="3437724"/>
                </a:lnTo>
                <a:lnTo>
                  <a:pt x="5135089" y="3438544"/>
                </a:lnTo>
                <a:lnTo>
                  <a:pt x="5145338" y="3438544"/>
                </a:lnTo>
                <a:lnTo>
                  <a:pt x="5145338" y="3438524"/>
                </a:lnTo>
                <a:lnTo>
                  <a:pt x="5155551" y="3438524"/>
                </a:lnTo>
                <a:lnTo>
                  <a:pt x="5155551" y="3438465"/>
                </a:lnTo>
                <a:lnTo>
                  <a:pt x="5165711" y="3438465"/>
                </a:lnTo>
                <a:lnTo>
                  <a:pt x="5165711" y="3437449"/>
                </a:lnTo>
                <a:lnTo>
                  <a:pt x="5175819" y="3437449"/>
                </a:lnTo>
                <a:lnTo>
                  <a:pt x="5175819" y="3438938"/>
                </a:lnTo>
                <a:lnTo>
                  <a:pt x="5185887" y="3438938"/>
                </a:lnTo>
                <a:lnTo>
                  <a:pt x="5185887" y="3438908"/>
                </a:lnTo>
                <a:lnTo>
                  <a:pt x="5195905" y="3438908"/>
                </a:lnTo>
                <a:lnTo>
                  <a:pt x="5195905" y="3439364"/>
                </a:lnTo>
                <a:lnTo>
                  <a:pt x="5205870" y="3439364"/>
                </a:lnTo>
                <a:lnTo>
                  <a:pt x="5205870" y="3439388"/>
                </a:lnTo>
                <a:lnTo>
                  <a:pt x="5215783" y="3439388"/>
                </a:lnTo>
                <a:lnTo>
                  <a:pt x="5215783" y="3439280"/>
                </a:lnTo>
                <a:lnTo>
                  <a:pt x="5225658" y="3439280"/>
                </a:lnTo>
                <a:lnTo>
                  <a:pt x="5225658" y="3439576"/>
                </a:lnTo>
                <a:lnTo>
                  <a:pt x="5235481" y="3439576"/>
                </a:lnTo>
                <a:lnTo>
                  <a:pt x="5235481" y="3439004"/>
                </a:lnTo>
                <a:lnTo>
                  <a:pt x="5245265" y="3439004"/>
                </a:lnTo>
                <a:lnTo>
                  <a:pt x="5245265" y="3439581"/>
                </a:lnTo>
                <a:lnTo>
                  <a:pt x="5254997" y="3439581"/>
                </a:lnTo>
                <a:lnTo>
                  <a:pt x="5254997" y="3439412"/>
                </a:lnTo>
                <a:lnTo>
                  <a:pt x="5264691" y="3439412"/>
                </a:lnTo>
                <a:lnTo>
                  <a:pt x="5264691" y="3439755"/>
                </a:lnTo>
                <a:lnTo>
                  <a:pt x="5274331" y="3439755"/>
                </a:lnTo>
                <a:lnTo>
                  <a:pt x="5274331" y="3439498"/>
                </a:lnTo>
                <a:lnTo>
                  <a:pt x="5283935" y="3439498"/>
                </a:lnTo>
                <a:lnTo>
                  <a:pt x="5283935" y="3439494"/>
                </a:lnTo>
                <a:lnTo>
                  <a:pt x="5293498" y="3439494"/>
                </a:lnTo>
                <a:lnTo>
                  <a:pt x="5293498" y="3439445"/>
                </a:lnTo>
                <a:lnTo>
                  <a:pt x="5303010" y="3439445"/>
                </a:lnTo>
                <a:lnTo>
                  <a:pt x="5303010" y="3440095"/>
                </a:lnTo>
                <a:lnTo>
                  <a:pt x="5312483" y="3440095"/>
                </a:lnTo>
                <a:lnTo>
                  <a:pt x="5312483" y="3440099"/>
                </a:lnTo>
                <a:lnTo>
                  <a:pt x="5321904" y="3440099"/>
                </a:lnTo>
                <a:lnTo>
                  <a:pt x="5321904" y="3440067"/>
                </a:lnTo>
                <a:lnTo>
                  <a:pt x="5331286" y="3440067"/>
                </a:lnTo>
                <a:lnTo>
                  <a:pt x="5331286" y="3440072"/>
                </a:lnTo>
                <a:lnTo>
                  <a:pt x="5340629" y="3440072"/>
                </a:lnTo>
                <a:lnTo>
                  <a:pt x="5340629" y="3439895"/>
                </a:lnTo>
                <a:lnTo>
                  <a:pt x="5349934" y="3439895"/>
                </a:lnTo>
                <a:lnTo>
                  <a:pt x="5349934" y="3440242"/>
                </a:lnTo>
                <a:lnTo>
                  <a:pt x="5359201" y="3440242"/>
                </a:lnTo>
                <a:lnTo>
                  <a:pt x="5359201" y="3440590"/>
                </a:lnTo>
                <a:lnTo>
                  <a:pt x="5368414" y="3440590"/>
                </a:lnTo>
                <a:lnTo>
                  <a:pt x="5368414" y="3440388"/>
                </a:lnTo>
                <a:lnTo>
                  <a:pt x="5377602" y="3440388"/>
                </a:lnTo>
                <a:lnTo>
                  <a:pt x="5377602" y="3440595"/>
                </a:lnTo>
                <a:lnTo>
                  <a:pt x="5386738" y="3440595"/>
                </a:lnTo>
                <a:lnTo>
                  <a:pt x="5386738" y="3440712"/>
                </a:lnTo>
                <a:lnTo>
                  <a:pt x="5395835" y="3440712"/>
                </a:lnTo>
                <a:lnTo>
                  <a:pt x="5395835" y="3440684"/>
                </a:lnTo>
                <a:lnTo>
                  <a:pt x="5404906" y="3440684"/>
                </a:lnTo>
                <a:lnTo>
                  <a:pt x="5404906" y="3440527"/>
                </a:lnTo>
                <a:lnTo>
                  <a:pt x="5413926" y="3440527"/>
                </a:lnTo>
                <a:lnTo>
                  <a:pt x="5413926" y="3440602"/>
                </a:lnTo>
                <a:lnTo>
                  <a:pt x="5422906" y="3440602"/>
                </a:lnTo>
                <a:lnTo>
                  <a:pt x="5422906" y="3440335"/>
                </a:lnTo>
                <a:lnTo>
                  <a:pt x="5431847" y="3440335"/>
                </a:lnTo>
                <a:lnTo>
                  <a:pt x="5431847" y="3440654"/>
                </a:lnTo>
                <a:lnTo>
                  <a:pt x="5440751" y="3440654"/>
                </a:lnTo>
                <a:lnTo>
                  <a:pt x="5440751" y="3441126"/>
                </a:lnTo>
                <a:lnTo>
                  <a:pt x="5449627" y="3441126"/>
                </a:lnTo>
                <a:lnTo>
                  <a:pt x="5449627" y="3440691"/>
                </a:lnTo>
                <a:lnTo>
                  <a:pt x="5458452" y="3440691"/>
                </a:lnTo>
                <a:lnTo>
                  <a:pt x="5458452" y="3441018"/>
                </a:lnTo>
                <a:lnTo>
                  <a:pt x="5467251" y="3441018"/>
                </a:lnTo>
                <a:lnTo>
                  <a:pt x="5467251" y="3441036"/>
                </a:lnTo>
                <a:lnTo>
                  <a:pt x="5476011" y="3441036"/>
                </a:lnTo>
                <a:lnTo>
                  <a:pt x="5476011" y="3440905"/>
                </a:lnTo>
                <a:lnTo>
                  <a:pt x="5484732" y="3440905"/>
                </a:lnTo>
                <a:lnTo>
                  <a:pt x="5484732" y="3441198"/>
                </a:lnTo>
                <a:lnTo>
                  <a:pt x="5493416" y="3441198"/>
                </a:lnTo>
                <a:lnTo>
                  <a:pt x="5493416" y="3441321"/>
                </a:lnTo>
                <a:lnTo>
                  <a:pt x="5502058" y="3441321"/>
                </a:lnTo>
                <a:lnTo>
                  <a:pt x="5502058" y="3441342"/>
                </a:lnTo>
                <a:lnTo>
                  <a:pt x="5510677" y="3441342"/>
                </a:lnTo>
                <a:lnTo>
                  <a:pt x="5510677" y="3441248"/>
                </a:lnTo>
                <a:lnTo>
                  <a:pt x="5519256" y="3441248"/>
                </a:lnTo>
                <a:lnTo>
                  <a:pt x="5519256" y="3441260"/>
                </a:lnTo>
                <a:lnTo>
                  <a:pt x="5527796" y="3441260"/>
                </a:lnTo>
                <a:lnTo>
                  <a:pt x="5527796" y="3441262"/>
                </a:lnTo>
                <a:lnTo>
                  <a:pt x="5536297" y="3441262"/>
                </a:lnTo>
                <a:lnTo>
                  <a:pt x="5536297" y="3441667"/>
                </a:lnTo>
                <a:lnTo>
                  <a:pt x="5544771" y="3441667"/>
                </a:lnTo>
                <a:lnTo>
                  <a:pt x="5544771" y="3440877"/>
                </a:lnTo>
                <a:lnTo>
                  <a:pt x="5553220" y="3440877"/>
                </a:lnTo>
                <a:lnTo>
                  <a:pt x="5553220" y="3441483"/>
                </a:lnTo>
                <a:lnTo>
                  <a:pt x="5561618" y="3441483"/>
                </a:lnTo>
                <a:lnTo>
                  <a:pt x="5561618" y="3441068"/>
                </a:lnTo>
                <a:lnTo>
                  <a:pt x="5569990" y="3441068"/>
                </a:lnTo>
                <a:lnTo>
                  <a:pt x="5569990" y="3441354"/>
                </a:lnTo>
                <a:lnTo>
                  <a:pt x="5578335" y="3441354"/>
                </a:lnTo>
                <a:lnTo>
                  <a:pt x="5578335" y="3441756"/>
                </a:lnTo>
                <a:lnTo>
                  <a:pt x="5586642" y="3441756"/>
                </a:lnTo>
                <a:lnTo>
                  <a:pt x="5586642" y="3441562"/>
                </a:lnTo>
                <a:lnTo>
                  <a:pt x="5594910" y="3441562"/>
                </a:lnTo>
                <a:lnTo>
                  <a:pt x="5594910" y="3441502"/>
                </a:lnTo>
                <a:lnTo>
                  <a:pt x="5603151" y="3441502"/>
                </a:lnTo>
                <a:lnTo>
                  <a:pt x="5603151" y="3441850"/>
                </a:lnTo>
                <a:lnTo>
                  <a:pt x="5611354" y="3441850"/>
                </a:lnTo>
                <a:lnTo>
                  <a:pt x="5611354" y="3441617"/>
                </a:lnTo>
                <a:lnTo>
                  <a:pt x="5619531" y="3441617"/>
                </a:lnTo>
                <a:lnTo>
                  <a:pt x="5619531" y="3441683"/>
                </a:lnTo>
                <a:lnTo>
                  <a:pt x="5627682" y="3441683"/>
                </a:lnTo>
                <a:lnTo>
                  <a:pt x="5627682" y="3441797"/>
                </a:lnTo>
                <a:lnTo>
                  <a:pt x="5635795" y="3441797"/>
                </a:lnTo>
                <a:lnTo>
                  <a:pt x="5635795" y="3441631"/>
                </a:lnTo>
                <a:lnTo>
                  <a:pt x="5643868" y="3441631"/>
                </a:lnTo>
                <a:lnTo>
                  <a:pt x="5643868" y="3441975"/>
                </a:lnTo>
                <a:lnTo>
                  <a:pt x="5651916" y="3441975"/>
                </a:lnTo>
                <a:lnTo>
                  <a:pt x="5651916" y="3441881"/>
                </a:lnTo>
                <a:lnTo>
                  <a:pt x="5659938" y="3441881"/>
                </a:lnTo>
                <a:lnTo>
                  <a:pt x="5659938" y="3441798"/>
                </a:lnTo>
                <a:lnTo>
                  <a:pt x="5667934" y="3441798"/>
                </a:lnTo>
                <a:lnTo>
                  <a:pt x="5667934" y="3441721"/>
                </a:lnTo>
                <a:lnTo>
                  <a:pt x="5675890" y="3441721"/>
                </a:lnTo>
                <a:lnTo>
                  <a:pt x="5675890" y="3441628"/>
                </a:lnTo>
                <a:lnTo>
                  <a:pt x="5683820" y="3441628"/>
                </a:lnTo>
                <a:lnTo>
                  <a:pt x="5683820" y="3442151"/>
                </a:lnTo>
                <a:lnTo>
                  <a:pt x="5691713" y="3442151"/>
                </a:lnTo>
                <a:lnTo>
                  <a:pt x="5691713" y="3441963"/>
                </a:lnTo>
                <a:lnTo>
                  <a:pt x="5699578" y="3441963"/>
                </a:lnTo>
                <a:lnTo>
                  <a:pt x="5699578" y="3441748"/>
                </a:lnTo>
                <a:lnTo>
                  <a:pt x="5707419" y="3441748"/>
                </a:lnTo>
                <a:lnTo>
                  <a:pt x="5707419" y="3441906"/>
                </a:lnTo>
                <a:lnTo>
                  <a:pt x="5715233" y="3441906"/>
                </a:lnTo>
                <a:lnTo>
                  <a:pt x="5715233" y="3442075"/>
                </a:lnTo>
                <a:lnTo>
                  <a:pt x="5723009" y="3442075"/>
                </a:lnTo>
                <a:lnTo>
                  <a:pt x="5723009" y="3441779"/>
                </a:lnTo>
                <a:lnTo>
                  <a:pt x="5730758" y="3441779"/>
                </a:lnTo>
                <a:lnTo>
                  <a:pt x="5730758" y="3441900"/>
                </a:lnTo>
                <a:lnTo>
                  <a:pt x="5738480" y="3441900"/>
                </a:lnTo>
                <a:lnTo>
                  <a:pt x="5738480" y="3441967"/>
                </a:lnTo>
                <a:lnTo>
                  <a:pt x="5746178" y="3441967"/>
                </a:lnTo>
                <a:lnTo>
                  <a:pt x="5746178" y="3442147"/>
                </a:lnTo>
                <a:lnTo>
                  <a:pt x="5753850" y="3442147"/>
                </a:lnTo>
                <a:lnTo>
                  <a:pt x="5753850" y="3442103"/>
                </a:lnTo>
                <a:lnTo>
                  <a:pt x="5761483" y="3442103"/>
                </a:lnTo>
                <a:lnTo>
                  <a:pt x="5761483" y="3442254"/>
                </a:lnTo>
                <a:lnTo>
                  <a:pt x="5769103" y="3442254"/>
                </a:lnTo>
                <a:lnTo>
                  <a:pt x="5769103" y="3442140"/>
                </a:lnTo>
                <a:lnTo>
                  <a:pt x="5776684" y="3442140"/>
                </a:lnTo>
                <a:lnTo>
                  <a:pt x="5776684" y="3442215"/>
                </a:lnTo>
                <a:lnTo>
                  <a:pt x="5784239" y="3442215"/>
                </a:lnTo>
                <a:lnTo>
                  <a:pt x="5784239" y="3442419"/>
                </a:lnTo>
                <a:lnTo>
                  <a:pt x="5791769" y="3442419"/>
                </a:lnTo>
                <a:lnTo>
                  <a:pt x="5791769" y="3442331"/>
                </a:lnTo>
                <a:lnTo>
                  <a:pt x="5799272" y="3442331"/>
                </a:lnTo>
                <a:lnTo>
                  <a:pt x="5799272" y="3442201"/>
                </a:lnTo>
                <a:lnTo>
                  <a:pt x="5806736" y="3442201"/>
                </a:lnTo>
                <a:lnTo>
                  <a:pt x="5806736" y="3442219"/>
                </a:lnTo>
                <a:lnTo>
                  <a:pt x="5814187" y="3442219"/>
                </a:lnTo>
                <a:lnTo>
                  <a:pt x="5814187" y="3442419"/>
                </a:lnTo>
                <a:lnTo>
                  <a:pt x="5821613" y="3442419"/>
                </a:lnTo>
                <a:lnTo>
                  <a:pt x="5821613" y="3442577"/>
                </a:lnTo>
                <a:lnTo>
                  <a:pt x="5829013" y="3442577"/>
                </a:lnTo>
                <a:lnTo>
                  <a:pt x="5829013" y="3442432"/>
                </a:lnTo>
                <a:lnTo>
                  <a:pt x="5836372" y="3442432"/>
                </a:lnTo>
                <a:lnTo>
                  <a:pt x="5836372" y="3442495"/>
                </a:lnTo>
                <a:lnTo>
                  <a:pt x="5843721" y="3442495"/>
                </a:lnTo>
                <a:lnTo>
                  <a:pt x="5843721" y="3442231"/>
                </a:lnTo>
                <a:lnTo>
                  <a:pt x="5851042" y="3442231"/>
                </a:lnTo>
                <a:lnTo>
                  <a:pt x="5851042" y="3442489"/>
                </a:lnTo>
                <a:lnTo>
                  <a:pt x="5858338" y="3442489"/>
                </a:lnTo>
                <a:lnTo>
                  <a:pt x="5858338" y="3442356"/>
                </a:lnTo>
                <a:lnTo>
                  <a:pt x="5865595" y="3442356"/>
                </a:lnTo>
                <a:lnTo>
                  <a:pt x="5865595" y="3442394"/>
                </a:lnTo>
                <a:lnTo>
                  <a:pt x="5872839" y="3442394"/>
                </a:lnTo>
                <a:lnTo>
                  <a:pt x="5872839" y="3442399"/>
                </a:lnTo>
                <a:lnTo>
                  <a:pt x="5880063" y="3442399"/>
                </a:lnTo>
                <a:lnTo>
                  <a:pt x="5880063" y="3442219"/>
                </a:lnTo>
                <a:lnTo>
                  <a:pt x="5887251" y="3442219"/>
                </a:lnTo>
                <a:lnTo>
                  <a:pt x="5887251" y="3442460"/>
                </a:lnTo>
                <a:lnTo>
                  <a:pt x="5894414" y="3442460"/>
                </a:lnTo>
                <a:lnTo>
                  <a:pt x="5894414" y="3442551"/>
                </a:lnTo>
                <a:lnTo>
                  <a:pt x="5901551" y="3442551"/>
                </a:lnTo>
                <a:lnTo>
                  <a:pt x="5901551" y="3442320"/>
                </a:lnTo>
                <a:lnTo>
                  <a:pt x="5908689" y="3442320"/>
                </a:lnTo>
                <a:lnTo>
                  <a:pt x="5908689" y="3442418"/>
                </a:lnTo>
                <a:lnTo>
                  <a:pt x="5915775" y="3442418"/>
                </a:lnTo>
                <a:lnTo>
                  <a:pt x="5915775" y="3442381"/>
                </a:lnTo>
                <a:lnTo>
                  <a:pt x="5922849" y="3442381"/>
                </a:lnTo>
                <a:lnTo>
                  <a:pt x="5922849" y="3442622"/>
                </a:lnTo>
                <a:lnTo>
                  <a:pt x="5929897" y="3442622"/>
                </a:lnTo>
                <a:lnTo>
                  <a:pt x="5929897" y="3442537"/>
                </a:lnTo>
                <a:lnTo>
                  <a:pt x="5936921" y="3442537"/>
                </a:lnTo>
                <a:lnTo>
                  <a:pt x="5936921" y="3442319"/>
                </a:lnTo>
                <a:lnTo>
                  <a:pt x="5943918" y="3442319"/>
                </a:lnTo>
                <a:lnTo>
                  <a:pt x="5943918" y="3442344"/>
                </a:lnTo>
                <a:lnTo>
                  <a:pt x="5950891" y="3442344"/>
                </a:lnTo>
                <a:lnTo>
                  <a:pt x="5950891" y="3443332"/>
                </a:lnTo>
              </a:path>
            </a:pathLst>
          </a:custGeom>
          <a:solidFill>
            <a:srgbClr val="FF9999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1" name="Freeform 5491"/>
          <p:cNvSpPr/>
          <p:nvPr/>
        </p:nvSpPr>
        <p:spPr>
          <a:xfrm rot="0" flipH="0" flipV="0">
            <a:off x="6820977" y="2385731"/>
            <a:ext cx="3194026" cy="3443332"/>
          </a:xfrm>
          <a:custGeom>
            <a:pathLst>
              <a:path w="3130211" h="3374536">
                <a:moveTo>
                  <a:pt x="0" y="3374536"/>
                </a:moveTo>
                <a:lnTo>
                  <a:pt x="0" y="3309851"/>
                </a:lnTo>
                <a:lnTo>
                  <a:pt x="113982" y="3309851"/>
                </a:lnTo>
                <a:lnTo>
                  <a:pt x="113982" y="3275558"/>
                </a:lnTo>
                <a:lnTo>
                  <a:pt x="221962" y="3275558"/>
                </a:lnTo>
                <a:lnTo>
                  <a:pt x="221962" y="3197184"/>
                </a:lnTo>
                <a:lnTo>
                  <a:pt x="324540" y="3197184"/>
                </a:lnTo>
                <a:lnTo>
                  <a:pt x="324540" y="2918022"/>
                </a:lnTo>
                <a:lnTo>
                  <a:pt x="422241" y="2918022"/>
                </a:lnTo>
                <a:lnTo>
                  <a:pt x="422241" y="1502067"/>
                </a:lnTo>
                <a:lnTo>
                  <a:pt x="515484" y="1502067"/>
                </a:lnTo>
                <a:lnTo>
                  <a:pt x="515484" y="0"/>
                </a:lnTo>
                <a:lnTo>
                  <a:pt x="604689" y="0"/>
                </a:lnTo>
                <a:lnTo>
                  <a:pt x="604689" y="2566276"/>
                </a:lnTo>
                <a:lnTo>
                  <a:pt x="690160" y="2566276"/>
                </a:lnTo>
                <a:lnTo>
                  <a:pt x="690160" y="3022887"/>
                </a:lnTo>
                <a:lnTo>
                  <a:pt x="772227" y="3022887"/>
                </a:lnTo>
                <a:lnTo>
                  <a:pt x="772227" y="3079503"/>
                </a:lnTo>
                <a:lnTo>
                  <a:pt x="851120" y="3079503"/>
                </a:lnTo>
                <a:lnTo>
                  <a:pt x="851120" y="3044583"/>
                </a:lnTo>
                <a:lnTo>
                  <a:pt x="927104" y="3044583"/>
                </a:lnTo>
                <a:lnTo>
                  <a:pt x="927104" y="2964773"/>
                </a:lnTo>
                <a:lnTo>
                  <a:pt x="1000370" y="2964773"/>
                </a:lnTo>
                <a:lnTo>
                  <a:pt x="1000370" y="2857082"/>
                </a:lnTo>
                <a:lnTo>
                  <a:pt x="1071096" y="2857082"/>
                </a:lnTo>
                <a:lnTo>
                  <a:pt x="1071096" y="2566149"/>
                </a:lnTo>
                <a:lnTo>
                  <a:pt x="1139486" y="2566149"/>
                </a:lnTo>
                <a:lnTo>
                  <a:pt x="1139486" y="1156690"/>
                </a:lnTo>
                <a:lnTo>
                  <a:pt x="1205653" y="1156690"/>
                </a:lnTo>
                <a:lnTo>
                  <a:pt x="1205653" y="2404504"/>
                </a:lnTo>
                <a:lnTo>
                  <a:pt x="1269763" y="2404504"/>
                </a:lnTo>
                <a:lnTo>
                  <a:pt x="1269763" y="2838998"/>
                </a:lnTo>
                <a:lnTo>
                  <a:pt x="1331916" y="2838998"/>
                </a:lnTo>
                <a:lnTo>
                  <a:pt x="1331916" y="2865588"/>
                </a:lnTo>
                <a:lnTo>
                  <a:pt x="1392254" y="2865588"/>
                </a:lnTo>
                <a:lnTo>
                  <a:pt x="1392254" y="2881867"/>
                </a:lnTo>
                <a:lnTo>
                  <a:pt x="1450864" y="2881867"/>
                </a:lnTo>
                <a:lnTo>
                  <a:pt x="1450864" y="2895282"/>
                </a:lnTo>
                <a:lnTo>
                  <a:pt x="1507837" y="2895282"/>
                </a:lnTo>
                <a:lnTo>
                  <a:pt x="1507837" y="2905365"/>
                </a:lnTo>
                <a:lnTo>
                  <a:pt x="1563285" y="2905365"/>
                </a:lnTo>
                <a:lnTo>
                  <a:pt x="1563285" y="2914115"/>
                </a:lnTo>
                <a:lnTo>
                  <a:pt x="1617260" y="2914115"/>
                </a:lnTo>
                <a:lnTo>
                  <a:pt x="1617260" y="2920766"/>
                </a:lnTo>
                <a:lnTo>
                  <a:pt x="1669863" y="2920766"/>
                </a:lnTo>
                <a:lnTo>
                  <a:pt x="1669863" y="2930605"/>
                </a:lnTo>
                <a:lnTo>
                  <a:pt x="1721146" y="2930605"/>
                </a:lnTo>
                <a:lnTo>
                  <a:pt x="1721146" y="2921847"/>
                </a:lnTo>
                <a:lnTo>
                  <a:pt x="1771171" y="2921847"/>
                </a:lnTo>
                <a:lnTo>
                  <a:pt x="1771171" y="2910510"/>
                </a:lnTo>
                <a:lnTo>
                  <a:pt x="1820015" y="2910510"/>
                </a:lnTo>
                <a:lnTo>
                  <a:pt x="1820015" y="2867490"/>
                </a:lnTo>
                <a:lnTo>
                  <a:pt x="1867717" y="2867490"/>
                </a:lnTo>
                <a:lnTo>
                  <a:pt x="1867717" y="2767165"/>
                </a:lnTo>
                <a:lnTo>
                  <a:pt x="1914338" y="2767165"/>
                </a:lnTo>
                <a:lnTo>
                  <a:pt x="1914338" y="2532126"/>
                </a:lnTo>
                <a:lnTo>
                  <a:pt x="1959919" y="2532126"/>
                </a:lnTo>
                <a:lnTo>
                  <a:pt x="1959919" y="2131987"/>
                </a:lnTo>
                <a:lnTo>
                  <a:pt x="2004508" y="2131987"/>
                </a:lnTo>
                <a:lnTo>
                  <a:pt x="2004508" y="1812048"/>
                </a:lnTo>
                <a:lnTo>
                  <a:pt x="2048158" y="1812048"/>
                </a:lnTo>
                <a:lnTo>
                  <a:pt x="2048158" y="1640230"/>
                </a:lnTo>
                <a:lnTo>
                  <a:pt x="2090894" y="1640230"/>
                </a:lnTo>
                <a:lnTo>
                  <a:pt x="2090894" y="1597393"/>
                </a:lnTo>
                <a:lnTo>
                  <a:pt x="2132753" y="1597393"/>
                </a:lnTo>
                <a:lnTo>
                  <a:pt x="2132753" y="1601762"/>
                </a:lnTo>
                <a:lnTo>
                  <a:pt x="2173774" y="1601762"/>
                </a:lnTo>
                <a:lnTo>
                  <a:pt x="2173774" y="1640891"/>
                </a:lnTo>
                <a:lnTo>
                  <a:pt x="2213995" y="1640891"/>
                </a:lnTo>
                <a:lnTo>
                  <a:pt x="2213995" y="1690154"/>
                </a:lnTo>
                <a:lnTo>
                  <a:pt x="2253441" y="1690154"/>
                </a:lnTo>
                <a:lnTo>
                  <a:pt x="2253441" y="1766201"/>
                </a:lnTo>
                <a:lnTo>
                  <a:pt x="2292151" y="1766201"/>
                </a:lnTo>
                <a:lnTo>
                  <a:pt x="2292151" y="1843011"/>
                </a:lnTo>
                <a:lnTo>
                  <a:pt x="2330136" y="1843011"/>
                </a:lnTo>
                <a:lnTo>
                  <a:pt x="2330136" y="1922691"/>
                </a:lnTo>
                <a:lnTo>
                  <a:pt x="2367436" y="1922691"/>
                </a:lnTo>
                <a:lnTo>
                  <a:pt x="2367436" y="1994548"/>
                </a:lnTo>
                <a:lnTo>
                  <a:pt x="2404063" y="1994548"/>
                </a:lnTo>
                <a:lnTo>
                  <a:pt x="2404063" y="2069033"/>
                </a:lnTo>
                <a:lnTo>
                  <a:pt x="2440042" y="2069033"/>
                </a:lnTo>
                <a:lnTo>
                  <a:pt x="2440042" y="2145436"/>
                </a:lnTo>
                <a:lnTo>
                  <a:pt x="2475411" y="2145436"/>
                </a:lnTo>
                <a:lnTo>
                  <a:pt x="2475411" y="2215642"/>
                </a:lnTo>
                <a:lnTo>
                  <a:pt x="2510184" y="2215642"/>
                </a:lnTo>
                <a:lnTo>
                  <a:pt x="2510184" y="2287448"/>
                </a:lnTo>
                <a:lnTo>
                  <a:pt x="2544360" y="2287448"/>
                </a:lnTo>
                <a:lnTo>
                  <a:pt x="2544360" y="2351697"/>
                </a:lnTo>
                <a:lnTo>
                  <a:pt x="2577990" y="2351697"/>
                </a:lnTo>
                <a:lnTo>
                  <a:pt x="2577990" y="2413952"/>
                </a:lnTo>
                <a:lnTo>
                  <a:pt x="2611073" y="2413952"/>
                </a:lnTo>
                <a:lnTo>
                  <a:pt x="2611073" y="2469820"/>
                </a:lnTo>
                <a:lnTo>
                  <a:pt x="2643636" y="2469820"/>
                </a:lnTo>
                <a:lnTo>
                  <a:pt x="2643636" y="2520505"/>
                </a:lnTo>
                <a:lnTo>
                  <a:pt x="2675691" y="2520505"/>
                </a:lnTo>
                <a:lnTo>
                  <a:pt x="2675691" y="2571267"/>
                </a:lnTo>
                <a:lnTo>
                  <a:pt x="2707238" y="2571267"/>
                </a:lnTo>
                <a:lnTo>
                  <a:pt x="2707238" y="2614396"/>
                </a:lnTo>
                <a:lnTo>
                  <a:pt x="2738327" y="2614396"/>
                </a:lnTo>
                <a:lnTo>
                  <a:pt x="2738327" y="2666809"/>
                </a:lnTo>
                <a:lnTo>
                  <a:pt x="2768934" y="2666809"/>
                </a:lnTo>
                <a:lnTo>
                  <a:pt x="2768934" y="2699372"/>
                </a:lnTo>
                <a:lnTo>
                  <a:pt x="2799096" y="2699372"/>
                </a:lnTo>
                <a:lnTo>
                  <a:pt x="2799096" y="2744521"/>
                </a:lnTo>
                <a:lnTo>
                  <a:pt x="2828827" y="2744521"/>
                </a:lnTo>
                <a:lnTo>
                  <a:pt x="2828827" y="2773807"/>
                </a:lnTo>
                <a:lnTo>
                  <a:pt x="2858139" y="2773807"/>
                </a:lnTo>
                <a:lnTo>
                  <a:pt x="2858139" y="2809531"/>
                </a:lnTo>
                <a:lnTo>
                  <a:pt x="2887018" y="2809531"/>
                </a:lnTo>
                <a:lnTo>
                  <a:pt x="2887018" y="2843238"/>
                </a:lnTo>
                <a:lnTo>
                  <a:pt x="2915518" y="2843238"/>
                </a:lnTo>
                <a:lnTo>
                  <a:pt x="2915518" y="2869031"/>
                </a:lnTo>
                <a:lnTo>
                  <a:pt x="2943610" y="2869031"/>
                </a:lnTo>
                <a:lnTo>
                  <a:pt x="2943610" y="2901841"/>
                </a:lnTo>
                <a:lnTo>
                  <a:pt x="2971334" y="2901841"/>
                </a:lnTo>
                <a:lnTo>
                  <a:pt x="2971334" y="2924109"/>
                </a:lnTo>
                <a:lnTo>
                  <a:pt x="2998677" y="2924109"/>
                </a:lnTo>
                <a:lnTo>
                  <a:pt x="2998677" y="2946946"/>
                </a:lnTo>
                <a:lnTo>
                  <a:pt x="3025665" y="2946946"/>
                </a:lnTo>
                <a:lnTo>
                  <a:pt x="3025665" y="2975154"/>
                </a:lnTo>
                <a:lnTo>
                  <a:pt x="3052309" y="2975154"/>
                </a:lnTo>
                <a:lnTo>
                  <a:pt x="3052309" y="2990871"/>
                </a:lnTo>
                <a:lnTo>
                  <a:pt x="3078611" y="2990871"/>
                </a:lnTo>
                <a:lnTo>
                  <a:pt x="3078611" y="3011468"/>
                </a:lnTo>
                <a:lnTo>
                  <a:pt x="3104570" y="3011468"/>
                </a:lnTo>
                <a:lnTo>
                  <a:pt x="3104570" y="3034269"/>
                </a:lnTo>
                <a:lnTo>
                  <a:pt x="3130211" y="3034269"/>
                </a:lnTo>
                <a:lnTo>
                  <a:pt x="3130211" y="3045599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2" name="Freeform 5492"/>
          <p:cNvSpPr/>
          <p:nvPr/>
        </p:nvSpPr>
        <p:spPr>
          <a:xfrm rot="0" flipH="0" flipV="0">
            <a:off x="10015004" y="5493421"/>
            <a:ext cx="1224449" cy="310305"/>
          </a:xfrm>
          <a:custGeom>
            <a:pathLst>
              <a:path w="1199985" h="304106">
                <a:moveTo>
                  <a:pt x="0" y="0"/>
                </a:moveTo>
                <a:lnTo>
                  <a:pt x="25324" y="0"/>
                </a:lnTo>
                <a:lnTo>
                  <a:pt x="25324" y="18192"/>
                </a:lnTo>
                <a:lnTo>
                  <a:pt x="50343" y="18192"/>
                </a:lnTo>
                <a:lnTo>
                  <a:pt x="50343" y="29644"/>
                </a:lnTo>
                <a:lnTo>
                  <a:pt x="75044" y="29644"/>
                </a:lnTo>
                <a:lnTo>
                  <a:pt x="75044" y="47333"/>
                </a:lnTo>
                <a:lnTo>
                  <a:pt x="99466" y="47333"/>
                </a:lnTo>
                <a:lnTo>
                  <a:pt x="99466" y="63823"/>
                </a:lnTo>
                <a:lnTo>
                  <a:pt x="123596" y="63823"/>
                </a:lnTo>
                <a:lnTo>
                  <a:pt x="123596" y="73163"/>
                </a:lnTo>
                <a:lnTo>
                  <a:pt x="147447" y="73163"/>
                </a:lnTo>
                <a:lnTo>
                  <a:pt x="147447" y="85337"/>
                </a:lnTo>
                <a:lnTo>
                  <a:pt x="171031" y="85337"/>
                </a:lnTo>
                <a:lnTo>
                  <a:pt x="171031" y="96280"/>
                </a:lnTo>
                <a:lnTo>
                  <a:pt x="194335" y="96280"/>
                </a:lnTo>
                <a:lnTo>
                  <a:pt x="194335" y="109471"/>
                </a:lnTo>
                <a:lnTo>
                  <a:pt x="217386" y="109471"/>
                </a:lnTo>
                <a:lnTo>
                  <a:pt x="217386" y="118913"/>
                </a:lnTo>
                <a:lnTo>
                  <a:pt x="240182" y="118913"/>
                </a:lnTo>
                <a:lnTo>
                  <a:pt x="240182" y="131410"/>
                </a:lnTo>
                <a:lnTo>
                  <a:pt x="262712" y="131410"/>
                </a:lnTo>
                <a:lnTo>
                  <a:pt x="262712" y="137895"/>
                </a:lnTo>
                <a:lnTo>
                  <a:pt x="285013" y="137895"/>
                </a:lnTo>
                <a:lnTo>
                  <a:pt x="285013" y="142483"/>
                </a:lnTo>
                <a:lnTo>
                  <a:pt x="307073" y="142483"/>
                </a:lnTo>
                <a:lnTo>
                  <a:pt x="307073" y="154535"/>
                </a:lnTo>
                <a:lnTo>
                  <a:pt x="328892" y="154535"/>
                </a:lnTo>
                <a:lnTo>
                  <a:pt x="328892" y="166872"/>
                </a:lnTo>
                <a:lnTo>
                  <a:pt x="350482" y="166872"/>
                </a:lnTo>
                <a:lnTo>
                  <a:pt x="350482" y="167459"/>
                </a:lnTo>
                <a:lnTo>
                  <a:pt x="371843" y="167459"/>
                </a:lnTo>
                <a:lnTo>
                  <a:pt x="371843" y="178523"/>
                </a:lnTo>
                <a:lnTo>
                  <a:pt x="392989" y="178523"/>
                </a:lnTo>
                <a:lnTo>
                  <a:pt x="392989" y="183034"/>
                </a:lnTo>
                <a:lnTo>
                  <a:pt x="413931" y="183034"/>
                </a:lnTo>
                <a:lnTo>
                  <a:pt x="413931" y="190537"/>
                </a:lnTo>
                <a:lnTo>
                  <a:pt x="434645" y="190537"/>
                </a:lnTo>
                <a:lnTo>
                  <a:pt x="434645" y="199073"/>
                </a:lnTo>
                <a:lnTo>
                  <a:pt x="455155" y="199073"/>
                </a:lnTo>
                <a:lnTo>
                  <a:pt x="455155" y="198656"/>
                </a:lnTo>
                <a:lnTo>
                  <a:pt x="475462" y="198656"/>
                </a:lnTo>
                <a:lnTo>
                  <a:pt x="475462" y="205855"/>
                </a:lnTo>
                <a:lnTo>
                  <a:pt x="495579" y="205855"/>
                </a:lnTo>
                <a:lnTo>
                  <a:pt x="495579" y="210408"/>
                </a:lnTo>
                <a:lnTo>
                  <a:pt x="515493" y="210408"/>
                </a:lnTo>
                <a:lnTo>
                  <a:pt x="515493" y="214836"/>
                </a:lnTo>
                <a:lnTo>
                  <a:pt x="535216" y="214836"/>
                </a:lnTo>
                <a:lnTo>
                  <a:pt x="535216" y="219459"/>
                </a:lnTo>
                <a:lnTo>
                  <a:pt x="554749" y="219459"/>
                </a:lnTo>
                <a:lnTo>
                  <a:pt x="554749" y="225215"/>
                </a:lnTo>
                <a:lnTo>
                  <a:pt x="574103" y="225215"/>
                </a:lnTo>
                <a:lnTo>
                  <a:pt x="574103" y="232325"/>
                </a:lnTo>
                <a:lnTo>
                  <a:pt x="593268" y="232325"/>
                </a:lnTo>
                <a:lnTo>
                  <a:pt x="593268" y="234672"/>
                </a:lnTo>
                <a:lnTo>
                  <a:pt x="612254" y="234672"/>
                </a:lnTo>
                <a:lnTo>
                  <a:pt x="612254" y="236278"/>
                </a:lnTo>
                <a:lnTo>
                  <a:pt x="631075" y="236278"/>
                </a:lnTo>
                <a:lnTo>
                  <a:pt x="631075" y="241358"/>
                </a:lnTo>
                <a:lnTo>
                  <a:pt x="649732" y="241358"/>
                </a:lnTo>
                <a:lnTo>
                  <a:pt x="649732" y="245353"/>
                </a:lnTo>
                <a:lnTo>
                  <a:pt x="668210" y="245353"/>
                </a:lnTo>
                <a:lnTo>
                  <a:pt x="668210" y="246660"/>
                </a:lnTo>
                <a:lnTo>
                  <a:pt x="686524" y="246660"/>
                </a:lnTo>
                <a:lnTo>
                  <a:pt x="686524" y="250124"/>
                </a:lnTo>
                <a:lnTo>
                  <a:pt x="704672" y="250124"/>
                </a:lnTo>
                <a:lnTo>
                  <a:pt x="704672" y="254234"/>
                </a:lnTo>
                <a:lnTo>
                  <a:pt x="722668" y="254234"/>
                </a:lnTo>
                <a:lnTo>
                  <a:pt x="722668" y="258047"/>
                </a:lnTo>
                <a:lnTo>
                  <a:pt x="740499" y="258047"/>
                </a:lnTo>
                <a:lnTo>
                  <a:pt x="740499" y="258866"/>
                </a:lnTo>
                <a:lnTo>
                  <a:pt x="758177" y="258866"/>
                </a:lnTo>
                <a:lnTo>
                  <a:pt x="758177" y="260570"/>
                </a:lnTo>
                <a:lnTo>
                  <a:pt x="775716" y="260570"/>
                </a:lnTo>
                <a:lnTo>
                  <a:pt x="775716" y="265762"/>
                </a:lnTo>
                <a:lnTo>
                  <a:pt x="793102" y="265762"/>
                </a:lnTo>
                <a:lnTo>
                  <a:pt x="793102" y="268298"/>
                </a:lnTo>
                <a:lnTo>
                  <a:pt x="810336" y="268298"/>
                </a:lnTo>
                <a:lnTo>
                  <a:pt x="810336" y="270025"/>
                </a:lnTo>
                <a:lnTo>
                  <a:pt x="827430" y="270025"/>
                </a:lnTo>
                <a:lnTo>
                  <a:pt x="827430" y="272573"/>
                </a:lnTo>
                <a:lnTo>
                  <a:pt x="844385" y="272573"/>
                </a:lnTo>
                <a:lnTo>
                  <a:pt x="844385" y="274801"/>
                </a:lnTo>
                <a:lnTo>
                  <a:pt x="861187" y="274801"/>
                </a:lnTo>
                <a:lnTo>
                  <a:pt x="861187" y="276159"/>
                </a:lnTo>
                <a:lnTo>
                  <a:pt x="877875" y="276159"/>
                </a:lnTo>
                <a:lnTo>
                  <a:pt x="877875" y="278882"/>
                </a:lnTo>
                <a:lnTo>
                  <a:pt x="894410" y="278882"/>
                </a:lnTo>
                <a:lnTo>
                  <a:pt x="894410" y="281554"/>
                </a:lnTo>
                <a:lnTo>
                  <a:pt x="910818" y="281554"/>
                </a:lnTo>
                <a:lnTo>
                  <a:pt x="910818" y="282743"/>
                </a:lnTo>
                <a:lnTo>
                  <a:pt x="927100" y="282743"/>
                </a:lnTo>
                <a:lnTo>
                  <a:pt x="927100" y="284398"/>
                </a:lnTo>
                <a:lnTo>
                  <a:pt x="943254" y="284398"/>
                </a:lnTo>
                <a:lnTo>
                  <a:pt x="943254" y="285452"/>
                </a:lnTo>
                <a:lnTo>
                  <a:pt x="959282" y="285452"/>
                </a:lnTo>
                <a:lnTo>
                  <a:pt x="959282" y="288748"/>
                </a:lnTo>
                <a:lnTo>
                  <a:pt x="975182" y="288748"/>
                </a:lnTo>
                <a:lnTo>
                  <a:pt x="975182" y="289206"/>
                </a:lnTo>
                <a:lnTo>
                  <a:pt x="990955" y="289206"/>
                </a:lnTo>
                <a:lnTo>
                  <a:pt x="990955" y="288307"/>
                </a:lnTo>
                <a:lnTo>
                  <a:pt x="1006615" y="288307"/>
                </a:lnTo>
                <a:lnTo>
                  <a:pt x="1006615" y="291170"/>
                </a:lnTo>
                <a:lnTo>
                  <a:pt x="1022147" y="291170"/>
                </a:lnTo>
                <a:lnTo>
                  <a:pt x="1022147" y="285664"/>
                </a:lnTo>
                <a:lnTo>
                  <a:pt x="1037577" y="285664"/>
                </a:lnTo>
                <a:lnTo>
                  <a:pt x="1037577" y="295326"/>
                </a:lnTo>
                <a:lnTo>
                  <a:pt x="1052881" y="295326"/>
                </a:lnTo>
                <a:lnTo>
                  <a:pt x="1052881" y="293960"/>
                </a:lnTo>
                <a:lnTo>
                  <a:pt x="1068070" y="293960"/>
                </a:lnTo>
                <a:lnTo>
                  <a:pt x="1068070" y="295698"/>
                </a:lnTo>
                <a:lnTo>
                  <a:pt x="1083158" y="295698"/>
                </a:lnTo>
                <a:lnTo>
                  <a:pt x="1083158" y="298095"/>
                </a:lnTo>
                <a:lnTo>
                  <a:pt x="1098131" y="298095"/>
                </a:lnTo>
                <a:lnTo>
                  <a:pt x="1098131" y="298589"/>
                </a:lnTo>
                <a:lnTo>
                  <a:pt x="1112990" y="298589"/>
                </a:lnTo>
                <a:lnTo>
                  <a:pt x="1112990" y="300274"/>
                </a:lnTo>
                <a:lnTo>
                  <a:pt x="1127747" y="300274"/>
                </a:lnTo>
                <a:lnTo>
                  <a:pt x="1127747" y="299488"/>
                </a:lnTo>
                <a:lnTo>
                  <a:pt x="1142403" y="299488"/>
                </a:lnTo>
                <a:lnTo>
                  <a:pt x="1142403" y="299483"/>
                </a:lnTo>
                <a:lnTo>
                  <a:pt x="1156944" y="299483"/>
                </a:lnTo>
                <a:lnTo>
                  <a:pt x="1156944" y="303120"/>
                </a:lnTo>
                <a:lnTo>
                  <a:pt x="1171397" y="303120"/>
                </a:lnTo>
                <a:lnTo>
                  <a:pt x="1171397" y="302080"/>
                </a:lnTo>
                <a:lnTo>
                  <a:pt x="1185735" y="302080"/>
                </a:lnTo>
                <a:lnTo>
                  <a:pt x="1185735" y="304106"/>
                </a:lnTo>
                <a:lnTo>
                  <a:pt x="1199985" y="304106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3" name="Freeform 5493"/>
          <p:cNvSpPr/>
          <p:nvPr/>
        </p:nvSpPr>
        <p:spPr>
          <a:xfrm rot="0" flipH="0" flipV="0">
            <a:off x="11239453" y="5803689"/>
            <a:ext cx="757344" cy="20980"/>
          </a:xfrm>
          <a:custGeom>
            <a:pathLst>
              <a:path w="742213" h="20561">
                <a:moveTo>
                  <a:pt x="0" y="37"/>
                </a:moveTo>
                <a:lnTo>
                  <a:pt x="0" y="0"/>
                </a:lnTo>
                <a:lnTo>
                  <a:pt x="14147" y="0"/>
                </a:lnTo>
                <a:lnTo>
                  <a:pt x="14147" y="2161"/>
                </a:lnTo>
                <a:lnTo>
                  <a:pt x="28194" y="2161"/>
                </a:lnTo>
                <a:lnTo>
                  <a:pt x="28194" y="1995"/>
                </a:lnTo>
                <a:lnTo>
                  <a:pt x="42151" y="1995"/>
                </a:lnTo>
                <a:lnTo>
                  <a:pt x="42151" y="2137"/>
                </a:lnTo>
                <a:lnTo>
                  <a:pt x="56007" y="2137"/>
                </a:lnTo>
                <a:lnTo>
                  <a:pt x="56007" y="4280"/>
                </a:lnTo>
                <a:lnTo>
                  <a:pt x="69774" y="4280"/>
                </a:lnTo>
                <a:lnTo>
                  <a:pt x="69774" y="3185"/>
                </a:lnTo>
                <a:lnTo>
                  <a:pt x="83451" y="3185"/>
                </a:lnTo>
                <a:lnTo>
                  <a:pt x="83451" y="4201"/>
                </a:lnTo>
                <a:lnTo>
                  <a:pt x="97028" y="4201"/>
                </a:lnTo>
                <a:lnTo>
                  <a:pt x="97028" y="6199"/>
                </a:lnTo>
                <a:lnTo>
                  <a:pt x="110528" y="6199"/>
                </a:lnTo>
                <a:lnTo>
                  <a:pt x="110528" y="5408"/>
                </a:lnTo>
                <a:lnTo>
                  <a:pt x="123926" y="5408"/>
                </a:lnTo>
                <a:lnTo>
                  <a:pt x="123926" y="7399"/>
                </a:lnTo>
                <a:lnTo>
                  <a:pt x="137249" y="7399"/>
                </a:lnTo>
                <a:lnTo>
                  <a:pt x="137249" y="6681"/>
                </a:lnTo>
                <a:lnTo>
                  <a:pt x="150482" y="6681"/>
                </a:lnTo>
                <a:lnTo>
                  <a:pt x="150482" y="8975"/>
                </a:lnTo>
                <a:lnTo>
                  <a:pt x="163639" y="8975"/>
                </a:lnTo>
                <a:lnTo>
                  <a:pt x="163639" y="6358"/>
                </a:lnTo>
                <a:lnTo>
                  <a:pt x="176695" y="6358"/>
                </a:lnTo>
                <a:lnTo>
                  <a:pt x="176695" y="9200"/>
                </a:lnTo>
                <a:lnTo>
                  <a:pt x="189674" y="9200"/>
                </a:lnTo>
                <a:lnTo>
                  <a:pt x="189674" y="8793"/>
                </a:lnTo>
                <a:lnTo>
                  <a:pt x="202577" y="8793"/>
                </a:lnTo>
                <a:lnTo>
                  <a:pt x="202577" y="10022"/>
                </a:lnTo>
                <a:lnTo>
                  <a:pt x="215405" y="10022"/>
                </a:lnTo>
                <a:lnTo>
                  <a:pt x="215405" y="10163"/>
                </a:lnTo>
                <a:lnTo>
                  <a:pt x="228143" y="10163"/>
                </a:lnTo>
                <a:lnTo>
                  <a:pt x="228143" y="9909"/>
                </a:lnTo>
                <a:lnTo>
                  <a:pt x="240805" y="9909"/>
                </a:lnTo>
                <a:lnTo>
                  <a:pt x="240805" y="4729"/>
                </a:lnTo>
                <a:lnTo>
                  <a:pt x="253390" y="4729"/>
                </a:lnTo>
                <a:lnTo>
                  <a:pt x="253390" y="11779"/>
                </a:lnTo>
                <a:lnTo>
                  <a:pt x="265900" y="11779"/>
                </a:lnTo>
                <a:lnTo>
                  <a:pt x="265900" y="11248"/>
                </a:lnTo>
                <a:lnTo>
                  <a:pt x="278320" y="11248"/>
                </a:lnTo>
                <a:lnTo>
                  <a:pt x="278320" y="12130"/>
                </a:lnTo>
                <a:lnTo>
                  <a:pt x="290677" y="12130"/>
                </a:lnTo>
                <a:lnTo>
                  <a:pt x="290677" y="12856"/>
                </a:lnTo>
                <a:lnTo>
                  <a:pt x="302958" y="12856"/>
                </a:lnTo>
                <a:lnTo>
                  <a:pt x="302958" y="11981"/>
                </a:lnTo>
                <a:lnTo>
                  <a:pt x="315176" y="11981"/>
                </a:lnTo>
                <a:lnTo>
                  <a:pt x="315176" y="13825"/>
                </a:lnTo>
                <a:lnTo>
                  <a:pt x="327304" y="13825"/>
                </a:lnTo>
                <a:lnTo>
                  <a:pt x="327304" y="13672"/>
                </a:lnTo>
                <a:lnTo>
                  <a:pt x="339382" y="13672"/>
                </a:lnTo>
                <a:lnTo>
                  <a:pt x="339382" y="14727"/>
                </a:lnTo>
                <a:lnTo>
                  <a:pt x="351371" y="14727"/>
                </a:lnTo>
                <a:lnTo>
                  <a:pt x="351371" y="12380"/>
                </a:lnTo>
                <a:lnTo>
                  <a:pt x="363296" y="12380"/>
                </a:lnTo>
                <a:lnTo>
                  <a:pt x="363296" y="14393"/>
                </a:lnTo>
                <a:lnTo>
                  <a:pt x="375158" y="14393"/>
                </a:lnTo>
                <a:lnTo>
                  <a:pt x="375158" y="14210"/>
                </a:lnTo>
                <a:lnTo>
                  <a:pt x="386943" y="14210"/>
                </a:lnTo>
                <a:lnTo>
                  <a:pt x="386943" y="14903"/>
                </a:lnTo>
                <a:lnTo>
                  <a:pt x="398665" y="14903"/>
                </a:lnTo>
                <a:lnTo>
                  <a:pt x="398665" y="15140"/>
                </a:lnTo>
                <a:lnTo>
                  <a:pt x="410311" y="15140"/>
                </a:lnTo>
                <a:lnTo>
                  <a:pt x="410311" y="15000"/>
                </a:lnTo>
                <a:lnTo>
                  <a:pt x="421907" y="15000"/>
                </a:lnTo>
                <a:lnTo>
                  <a:pt x="421907" y="15669"/>
                </a:lnTo>
                <a:lnTo>
                  <a:pt x="433425" y="15669"/>
                </a:lnTo>
                <a:lnTo>
                  <a:pt x="433425" y="14985"/>
                </a:lnTo>
                <a:lnTo>
                  <a:pt x="444894" y="14985"/>
                </a:lnTo>
                <a:lnTo>
                  <a:pt x="444894" y="16309"/>
                </a:lnTo>
                <a:lnTo>
                  <a:pt x="456285" y="16309"/>
                </a:lnTo>
                <a:lnTo>
                  <a:pt x="456285" y="16587"/>
                </a:lnTo>
                <a:lnTo>
                  <a:pt x="467614" y="16587"/>
                </a:lnTo>
                <a:lnTo>
                  <a:pt x="467614" y="16388"/>
                </a:lnTo>
                <a:lnTo>
                  <a:pt x="478892" y="16388"/>
                </a:lnTo>
                <a:lnTo>
                  <a:pt x="478892" y="16458"/>
                </a:lnTo>
                <a:lnTo>
                  <a:pt x="490093" y="16458"/>
                </a:lnTo>
                <a:lnTo>
                  <a:pt x="490093" y="17492"/>
                </a:lnTo>
                <a:lnTo>
                  <a:pt x="501243" y="17492"/>
                </a:lnTo>
                <a:lnTo>
                  <a:pt x="501243" y="16872"/>
                </a:lnTo>
                <a:lnTo>
                  <a:pt x="512331" y="16872"/>
                </a:lnTo>
                <a:lnTo>
                  <a:pt x="512331" y="17744"/>
                </a:lnTo>
                <a:lnTo>
                  <a:pt x="523354" y="17744"/>
                </a:lnTo>
                <a:lnTo>
                  <a:pt x="523354" y="17078"/>
                </a:lnTo>
                <a:lnTo>
                  <a:pt x="534327" y="17078"/>
                </a:lnTo>
                <a:lnTo>
                  <a:pt x="534327" y="17141"/>
                </a:lnTo>
                <a:lnTo>
                  <a:pt x="545236" y="17141"/>
                </a:lnTo>
                <a:lnTo>
                  <a:pt x="545236" y="18340"/>
                </a:lnTo>
                <a:lnTo>
                  <a:pt x="556095" y="18340"/>
                </a:lnTo>
                <a:lnTo>
                  <a:pt x="556095" y="17408"/>
                </a:lnTo>
                <a:lnTo>
                  <a:pt x="566890" y="17408"/>
                </a:lnTo>
                <a:lnTo>
                  <a:pt x="566890" y="18415"/>
                </a:lnTo>
                <a:lnTo>
                  <a:pt x="577621" y="18415"/>
                </a:lnTo>
                <a:lnTo>
                  <a:pt x="577621" y="18785"/>
                </a:lnTo>
                <a:lnTo>
                  <a:pt x="588315" y="18785"/>
                </a:lnTo>
                <a:lnTo>
                  <a:pt x="588315" y="18280"/>
                </a:lnTo>
                <a:lnTo>
                  <a:pt x="598932" y="18280"/>
                </a:lnTo>
                <a:lnTo>
                  <a:pt x="598932" y="18574"/>
                </a:lnTo>
                <a:lnTo>
                  <a:pt x="609511" y="18574"/>
                </a:lnTo>
                <a:lnTo>
                  <a:pt x="609511" y="18283"/>
                </a:lnTo>
                <a:lnTo>
                  <a:pt x="620026" y="18283"/>
                </a:lnTo>
                <a:lnTo>
                  <a:pt x="620026" y="18716"/>
                </a:lnTo>
                <a:lnTo>
                  <a:pt x="630491" y="18716"/>
                </a:lnTo>
                <a:lnTo>
                  <a:pt x="630491" y="18938"/>
                </a:lnTo>
                <a:lnTo>
                  <a:pt x="640905" y="18938"/>
                </a:lnTo>
                <a:lnTo>
                  <a:pt x="640905" y="19413"/>
                </a:lnTo>
                <a:lnTo>
                  <a:pt x="651269" y="19413"/>
                </a:lnTo>
                <a:lnTo>
                  <a:pt x="651269" y="19999"/>
                </a:lnTo>
                <a:lnTo>
                  <a:pt x="661568" y="19999"/>
                </a:lnTo>
                <a:lnTo>
                  <a:pt x="661568" y="19771"/>
                </a:lnTo>
                <a:lnTo>
                  <a:pt x="671830" y="19771"/>
                </a:lnTo>
                <a:lnTo>
                  <a:pt x="671830" y="19750"/>
                </a:lnTo>
                <a:lnTo>
                  <a:pt x="682028" y="19750"/>
                </a:lnTo>
                <a:lnTo>
                  <a:pt x="682028" y="19437"/>
                </a:lnTo>
                <a:lnTo>
                  <a:pt x="692188" y="19437"/>
                </a:lnTo>
                <a:lnTo>
                  <a:pt x="692188" y="19371"/>
                </a:lnTo>
                <a:lnTo>
                  <a:pt x="702297" y="19371"/>
                </a:lnTo>
                <a:lnTo>
                  <a:pt x="702297" y="20176"/>
                </a:lnTo>
                <a:lnTo>
                  <a:pt x="712343" y="20176"/>
                </a:lnTo>
                <a:lnTo>
                  <a:pt x="712343" y="20156"/>
                </a:lnTo>
                <a:lnTo>
                  <a:pt x="722350" y="20156"/>
                </a:lnTo>
                <a:lnTo>
                  <a:pt x="722350" y="20098"/>
                </a:lnTo>
                <a:lnTo>
                  <a:pt x="732307" y="20098"/>
                </a:lnTo>
                <a:lnTo>
                  <a:pt x="732307" y="19103"/>
                </a:lnTo>
                <a:lnTo>
                  <a:pt x="742213" y="19103"/>
                </a:lnTo>
                <a:lnTo>
                  <a:pt x="742213" y="20561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4" name="Freeform 5494"/>
          <p:cNvSpPr/>
          <p:nvPr/>
        </p:nvSpPr>
        <p:spPr>
          <a:xfrm rot="0" flipH="0" flipV="0">
            <a:off x="11996798" y="5824640"/>
            <a:ext cx="562663" cy="3243"/>
          </a:xfrm>
          <a:custGeom>
            <a:pathLst>
              <a:path w="551422" h="3179">
                <a:moveTo>
                  <a:pt x="0" y="29"/>
                </a:moveTo>
                <a:lnTo>
                  <a:pt x="9868" y="29"/>
                </a:lnTo>
                <a:lnTo>
                  <a:pt x="9868" y="0"/>
                </a:lnTo>
                <a:lnTo>
                  <a:pt x="19685" y="0"/>
                </a:lnTo>
                <a:lnTo>
                  <a:pt x="19685" y="447"/>
                </a:lnTo>
                <a:lnTo>
                  <a:pt x="29451" y="447"/>
                </a:lnTo>
                <a:lnTo>
                  <a:pt x="29451" y="470"/>
                </a:lnTo>
                <a:lnTo>
                  <a:pt x="39167" y="470"/>
                </a:lnTo>
                <a:lnTo>
                  <a:pt x="39167" y="365"/>
                </a:lnTo>
                <a:lnTo>
                  <a:pt x="48844" y="365"/>
                </a:lnTo>
                <a:lnTo>
                  <a:pt x="48844" y="654"/>
                </a:lnTo>
                <a:lnTo>
                  <a:pt x="58471" y="654"/>
                </a:lnTo>
                <a:lnTo>
                  <a:pt x="58471" y="94"/>
                </a:lnTo>
                <a:lnTo>
                  <a:pt x="68060" y="94"/>
                </a:lnTo>
                <a:lnTo>
                  <a:pt x="68060" y="659"/>
                </a:lnTo>
                <a:lnTo>
                  <a:pt x="77597" y="659"/>
                </a:lnTo>
                <a:lnTo>
                  <a:pt x="77597" y="494"/>
                </a:lnTo>
                <a:lnTo>
                  <a:pt x="87097" y="494"/>
                </a:lnTo>
                <a:lnTo>
                  <a:pt x="87097" y="831"/>
                </a:lnTo>
                <a:lnTo>
                  <a:pt x="96546" y="831"/>
                </a:lnTo>
                <a:lnTo>
                  <a:pt x="96546" y="579"/>
                </a:lnTo>
                <a:lnTo>
                  <a:pt x="105956" y="579"/>
                </a:lnTo>
                <a:lnTo>
                  <a:pt x="105956" y="575"/>
                </a:lnTo>
                <a:lnTo>
                  <a:pt x="115329" y="575"/>
                </a:lnTo>
                <a:lnTo>
                  <a:pt x="115329" y="526"/>
                </a:lnTo>
                <a:lnTo>
                  <a:pt x="124651" y="526"/>
                </a:lnTo>
                <a:lnTo>
                  <a:pt x="124651" y="1163"/>
                </a:lnTo>
                <a:lnTo>
                  <a:pt x="133935" y="1163"/>
                </a:lnTo>
                <a:lnTo>
                  <a:pt x="133935" y="1167"/>
                </a:lnTo>
                <a:lnTo>
                  <a:pt x="143167" y="1167"/>
                </a:lnTo>
                <a:lnTo>
                  <a:pt x="143167" y="1137"/>
                </a:lnTo>
                <a:lnTo>
                  <a:pt x="152362" y="1137"/>
                </a:lnTo>
                <a:lnTo>
                  <a:pt x="152362" y="1142"/>
                </a:lnTo>
                <a:lnTo>
                  <a:pt x="161519" y="1142"/>
                </a:lnTo>
                <a:lnTo>
                  <a:pt x="161519" y="968"/>
                </a:lnTo>
                <a:lnTo>
                  <a:pt x="170637" y="968"/>
                </a:lnTo>
                <a:lnTo>
                  <a:pt x="170637" y="1308"/>
                </a:lnTo>
                <a:lnTo>
                  <a:pt x="179718" y="1308"/>
                </a:lnTo>
                <a:lnTo>
                  <a:pt x="179718" y="1649"/>
                </a:lnTo>
                <a:lnTo>
                  <a:pt x="188747" y="1649"/>
                </a:lnTo>
                <a:lnTo>
                  <a:pt x="188747" y="1452"/>
                </a:lnTo>
                <a:lnTo>
                  <a:pt x="197752" y="1452"/>
                </a:lnTo>
                <a:lnTo>
                  <a:pt x="197752" y="1654"/>
                </a:lnTo>
                <a:lnTo>
                  <a:pt x="206705" y="1654"/>
                </a:lnTo>
                <a:lnTo>
                  <a:pt x="206705" y="1768"/>
                </a:lnTo>
                <a:lnTo>
                  <a:pt x="215621" y="1768"/>
                </a:lnTo>
                <a:lnTo>
                  <a:pt x="215621" y="1741"/>
                </a:lnTo>
                <a:lnTo>
                  <a:pt x="224511" y="1741"/>
                </a:lnTo>
                <a:lnTo>
                  <a:pt x="224511" y="1586"/>
                </a:lnTo>
                <a:lnTo>
                  <a:pt x="233350" y="1586"/>
                </a:lnTo>
                <a:lnTo>
                  <a:pt x="233350" y="1660"/>
                </a:lnTo>
                <a:lnTo>
                  <a:pt x="242151" y="1660"/>
                </a:lnTo>
                <a:lnTo>
                  <a:pt x="242151" y="1398"/>
                </a:lnTo>
                <a:lnTo>
                  <a:pt x="250914" y="1398"/>
                </a:lnTo>
                <a:lnTo>
                  <a:pt x="250914" y="1711"/>
                </a:lnTo>
                <a:lnTo>
                  <a:pt x="259639" y="1711"/>
                </a:lnTo>
                <a:lnTo>
                  <a:pt x="259639" y="2174"/>
                </a:lnTo>
                <a:lnTo>
                  <a:pt x="268338" y="2174"/>
                </a:lnTo>
                <a:lnTo>
                  <a:pt x="268338" y="1748"/>
                </a:lnTo>
                <a:lnTo>
                  <a:pt x="276987" y="1748"/>
                </a:lnTo>
                <a:lnTo>
                  <a:pt x="276987" y="2069"/>
                </a:lnTo>
                <a:lnTo>
                  <a:pt x="285610" y="2069"/>
                </a:lnTo>
                <a:lnTo>
                  <a:pt x="285610" y="2085"/>
                </a:lnTo>
                <a:lnTo>
                  <a:pt x="294196" y="2085"/>
                </a:lnTo>
                <a:lnTo>
                  <a:pt x="294196" y="1957"/>
                </a:lnTo>
                <a:lnTo>
                  <a:pt x="302742" y="1957"/>
                </a:lnTo>
                <a:lnTo>
                  <a:pt x="302742" y="2245"/>
                </a:lnTo>
                <a:lnTo>
                  <a:pt x="311252" y="2245"/>
                </a:lnTo>
                <a:lnTo>
                  <a:pt x="311252" y="2365"/>
                </a:lnTo>
                <a:lnTo>
                  <a:pt x="319723" y="2365"/>
                </a:lnTo>
                <a:lnTo>
                  <a:pt x="319723" y="2386"/>
                </a:lnTo>
                <a:lnTo>
                  <a:pt x="328168" y="2386"/>
                </a:lnTo>
                <a:lnTo>
                  <a:pt x="328168" y="2294"/>
                </a:lnTo>
                <a:lnTo>
                  <a:pt x="336575" y="2294"/>
                </a:lnTo>
                <a:lnTo>
                  <a:pt x="336575" y="2305"/>
                </a:lnTo>
                <a:lnTo>
                  <a:pt x="344945" y="2305"/>
                </a:lnTo>
                <a:lnTo>
                  <a:pt x="344945" y="2308"/>
                </a:lnTo>
                <a:lnTo>
                  <a:pt x="353276" y="2308"/>
                </a:lnTo>
                <a:lnTo>
                  <a:pt x="353276" y="2704"/>
                </a:lnTo>
                <a:lnTo>
                  <a:pt x="361582" y="2704"/>
                </a:lnTo>
                <a:lnTo>
                  <a:pt x="361582" y="1930"/>
                </a:lnTo>
                <a:lnTo>
                  <a:pt x="369862" y="1930"/>
                </a:lnTo>
                <a:lnTo>
                  <a:pt x="369862" y="2524"/>
                </a:lnTo>
                <a:lnTo>
                  <a:pt x="378092" y="2524"/>
                </a:lnTo>
                <a:lnTo>
                  <a:pt x="378092" y="2117"/>
                </a:lnTo>
                <a:lnTo>
                  <a:pt x="386296" y="2117"/>
                </a:lnTo>
                <a:lnTo>
                  <a:pt x="386296" y="2397"/>
                </a:lnTo>
                <a:lnTo>
                  <a:pt x="394475" y="2397"/>
                </a:lnTo>
                <a:lnTo>
                  <a:pt x="394475" y="2792"/>
                </a:lnTo>
                <a:lnTo>
                  <a:pt x="402615" y="2792"/>
                </a:lnTo>
                <a:lnTo>
                  <a:pt x="402615" y="2601"/>
                </a:lnTo>
                <a:lnTo>
                  <a:pt x="410718" y="2601"/>
                </a:lnTo>
                <a:lnTo>
                  <a:pt x="410718" y="2543"/>
                </a:lnTo>
                <a:lnTo>
                  <a:pt x="418795" y="2543"/>
                </a:lnTo>
                <a:lnTo>
                  <a:pt x="418795" y="2884"/>
                </a:lnTo>
                <a:lnTo>
                  <a:pt x="426834" y="2884"/>
                </a:lnTo>
                <a:lnTo>
                  <a:pt x="426834" y="2654"/>
                </a:lnTo>
                <a:lnTo>
                  <a:pt x="434848" y="2654"/>
                </a:lnTo>
                <a:lnTo>
                  <a:pt x="434848" y="2719"/>
                </a:lnTo>
                <a:lnTo>
                  <a:pt x="442836" y="2719"/>
                </a:lnTo>
                <a:lnTo>
                  <a:pt x="442836" y="2831"/>
                </a:lnTo>
                <a:lnTo>
                  <a:pt x="450787" y="2831"/>
                </a:lnTo>
                <a:lnTo>
                  <a:pt x="450787" y="2668"/>
                </a:lnTo>
                <a:lnTo>
                  <a:pt x="458699" y="2668"/>
                </a:lnTo>
                <a:lnTo>
                  <a:pt x="458699" y="3006"/>
                </a:lnTo>
                <a:lnTo>
                  <a:pt x="466585" y="3006"/>
                </a:lnTo>
                <a:lnTo>
                  <a:pt x="466585" y="2913"/>
                </a:lnTo>
                <a:lnTo>
                  <a:pt x="474447" y="2913"/>
                </a:lnTo>
                <a:lnTo>
                  <a:pt x="474447" y="2832"/>
                </a:lnTo>
                <a:lnTo>
                  <a:pt x="482283" y="2832"/>
                </a:lnTo>
                <a:lnTo>
                  <a:pt x="482283" y="2757"/>
                </a:lnTo>
                <a:lnTo>
                  <a:pt x="490081" y="2757"/>
                </a:lnTo>
                <a:lnTo>
                  <a:pt x="490081" y="2666"/>
                </a:lnTo>
                <a:lnTo>
                  <a:pt x="497853" y="2666"/>
                </a:lnTo>
                <a:lnTo>
                  <a:pt x="497853" y="3179"/>
                </a:lnTo>
                <a:lnTo>
                  <a:pt x="505587" y="3179"/>
                </a:lnTo>
                <a:lnTo>
                  <a:pt x="505587" y="2995"/>
                </a:lnTo>
                <a:lnTo>
                  <a:pt x="513296" y="2995"/>
                </a:lnTo>
                <a:lnTo>
                  <a:pt x="513296" y="2784"/>
                </a:lnTo>
                <a:lnTo>
                  <a:pt x="520980" y="2784"/>
                </a:lnTo>
                <a:lnTo>
                  <a:pt x="520980" y="2939"/>
                </a:lnTo>
                <a:lnTo>
                  <a:pt x="528638" y="2939"/>
                </a:lnTo>
                <a:lnTo>
                  <a:pt x="528638" y="3104"/>
                </a:lnTo>
                <a:lnTo>
                  <a:pt x="536258" y="3104"/>
                </a:lnTo>
                <a:lnTo>
                  <a:pt x="536258" y="2814"/>
                </a:lnTo>
                <a:lnTo>
                  <a:pt x="543853" y="2814"/>
                </a:lnTo>
                <a:lnTo>
                  <a:pt x="543853" y="2933"/>
                </a:lnTo>
                <a:lnTo>
                  <a:pt x="551422" y="2933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5" name="Freeform 5495"/>
          <p:cNvSpPr/>
          <p:nvPr/>
        </p:nvSpPr>
        <p:spPr>
          <a:xfrm rot="0" flipH="0" flipV="0">
            <a:off x="12559462" y="5827632"/>
            <a:ext cx="212408" cy="721"/>
          </a:xfrm>
          <a:custGeom>
            <a:pathLst>
              <a:path w="208165" h="707">
                <a:moveTo>
                  <a:pt x="0" y="0"/>
                </a:moveTo>
                <a:lnTo>
                  <a:pt x="0" y="66"/>
                </a:lnTo>
                <a:lnTo>
                  <a:pt x="7544" y="66"/>
                </a:lnTo>
                <a:lnTo>
                  <a:pt x="7544" y="242"/>
                </a:lnTo>
                <a:lnTo>
                  <a:pt x="15062" y="242"/>
                </a:lnTo>
                <a:lnTo>
                  <a:pt x="15062" y="199"/>
                </a:lnTo>
                <a:lnTo>
                  <a:pt x="22542" y="199"/>
                </a:lnTo>
                <a:lnTo>
                  <a:pt x="22542" y="346"/>
                </a:lnTo>
                <a:lnTo>
                  <a:pt x="30010" y="346"/>
                </a:lnTo>
                <a:lnTo>
                  <a:pt x="30010" y="234"/>
                </a:lnTo>
                <a:lnTo>
                  <a:pt x="37439" y="234"/>
                </a:lnTo>
                <a:lnTo>
                  <a:pt x="37439" y="308"/>
                </a:lnTo>
                <a:lnTo>
                  <a:pt x="44843" y="308"/>
                </a:lnTo>
                <a:lnTo>
                  <a:pt x="44843" y="509"/>
                </a:lnTo>
                <a:lnTo>
                  <a:pt x="52222" y="509"/>
                </a:lnTo>
                <a:lnTo>
                  <a:pt x="52222" y="422"/>
                </a:lnTo>
                <a:lnTo>
                  <a:pt x="59575" y="422"/>
                </a:lnTo>
                <a:lnTo>
                  <a:pt x="59575" y="294"/>
                </a:lnTo>
                <a:lnTo>
                  <a:pt x="66890" y="294"/>
                </a:lnTo>
                <a:lnTo>
                  <a:pt x="66890" y="312"/>
                </a:lnTo>
                <a:lnTo>
                  <a:pt x="74193" y="312"/>
                </a:lnTo>
                <a:lnTo>
                  <a:pt x="74193" y="509"/>
                </a:lnTo>
                <a:lnTo>
                  <a:pt x="81470" y="509"/>
                </a:lnTo>
                <a:lnTo>
                  <a:pt x="81470" y="662"/>
                </a:lnTo>
                <a:lnTo>
                  <a:pt x="88722" y="662"/>
                </a:lnTo>
                <a:lnTo>
                  <a:pt x="88722" y="520"/>
                </a:lnTo>
                <a:lnTo>
                  <a:pt x="95935" y="520"/>
                </a:lnTo>
                <a:lnTo>
                  <a:pt x="95935" y="582"/>
                </a:lnTo>
                <a:lnTo>
                  <a:pt x="103136" y="582"/>
                </a:lnTo>
                <a:lnTo>
                  <a:pt x="103136" y="325"/>
                </a:lnTo>
                <a:lnTo>
                  <a:pt x="110312" y="325"/>
                </a:lnTo>
                <a:lnTo>
                  <a:pt x="110312" y="577"/>
                </a:lnTo>
                <a:lnTo>
                  <a:pt x="117462" y="577"/>
                </a:lnTo>
                <a:lnTo>
                  <a:pt x="117462" y="447"/>
                </a:lnTo>
                <a:lnTo>
                  <a:pt x="124574" y="447"/>
                </a:lnTo>
                <a:lnTo>
                  <a:pt x="124574" y="483"/>
                </a:lnTo>
                <a:lnTo>
                  <a:pt x="131673" y="483"/>
                </a:lnTo>
                <a:lnTo>
                  <a:pt x="131673" y="488"/>
                </a:lnTo>
                <a:lnTo>
                  <a:pt x="138747" y="488"/>
                </a:lnTo>
                <a:lnTo>
                  <a:pt x="138747" y="312"/>
                </a:lnTo>
                <a:lnTo>
                  <a:pt x="145796" y="312"/>
                </a:lnTo>
                <a:lnTo>
                  <a:pt x="145796" y="548"/>
                </a:lnTo>
                <a:lnTo>
                  <a:pt x="152818" y="548"/>
                </a:lnTo>
                <a:lnTo>
                  <a:pt x="152818" y="638"/>
                </a:lnTo>
                <a:lnTo>
                  <a:pt x="159816" y="638"/>
                </a:lnTo>
                <a:lnTo>
                  <a:pt x="159816" y="411"/>
                </a:lnTo>
                <a:lnTo>
                  <a:pt x="166801" y="411"/>
                </a:lnTo>
                <a:lnTo>
                  <a:pt x="166801" y="508"/>
                </a:lnTo>
                <a:lnTo>
                  <a:pt x="173748" y="508"/>
                </a:lnTo>
                <a:lnTo>
                  <a:pt x="173748" y="471"/>
                </a:lnTo>
                <a:lnTo>
                  <a:pt x="180683" y="471"/>
                </a:lnTo>
                <a:lnTo>
                  <a:pt x="180683" y="707"/>
                </a:lnTo>
                <a:lnTo>
                  <a:pt x="187592" y="707"/>
                </a:lnTo>
                <a:lnTo>
                  <a:pt x="187592" y="624"/>
                </a:lnTo>
                <a:lnTo>
                  <a:pt x="194475" y="624"/>
                </a:lnTo>
                <a:lnTo>
                  <a:pt x="194475" y="410"/>
                </a:lnTo>
                <a:lnTo>
                  <a:pt x="201333" y="410"/>
                </a:lnTo>
                <a:lnTo>
                  <a:pt x="201333" y="435"/>
                </a:lnTo>
                <a:lnTo>
                  <a:pt x="208165" y="435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6" name="Freeform 5496"/>
          <p:cNvSpPr/>
          <p:nvPr/>
        </p:nvSpPr>
        <p:spPr>
          <a:xfrm rot="0" flipH="0" flipV="0">
            <a:off x="6820978" y="2391486"/>
            <a:ext cx="5950891" cy="3437578"/>
          </a:xfrm>
          <a:custGeom>
            <a:pathLst>
              <a:path w="5950891" h="3437578">
                <a:moveTo>
                  <a:pt x="0" y="3437578"/>
                </a:moveTo>
                <a:lnTo>
                  <a:pt x="0" y="3372668"/>
                </a:lnTo>
                <a:lnTo>
                  <a:pt x="116305" y="3372668"/>
                </a:lnTo>
                <a:lnTo>
                  <a:pt x="116305" y="3338539"/>
                </a:lnTo>
                <a:lnTo>
                  <a:pt x="226487" y="3338539"/>
                </a:lnTo>
                <a:lnTo>
                  <a:pt x="226487" y="3259223"/>
                </a:lnTo>
                <a:lnTo>
                  <a:pt x="331155" y="3259223"/>
                </a:lnTo>
                <a:lnTo>
                  <a:pt x="331155" y="2975523"/>
                </a:lnTo>
                <a:lnTo>
                  <a:pt x="430849" y="2975523"/>
                </a:lnTo>
                <a:lnTo>
                  <a:pt x="430849" y="1531030"/>
                </a:lnTo>
                <a:lnTo>
                  <a:pt x="525993" y="1531030"/>
                </a:lnTo>
                <a:lnTo>
                  <a:pt x="525993" y="0"/>
                </a:lnTo>
                <a:lnTo>
                  <a:pt x="617016" y="0"/>
                </a:lnTo>
                <a:lnTo>
                  <a:pt x="617016" y="2619968"/>
                </a:lnTo>
                <a:lnTo>
                  <a:pt x="704229" y="2619968"/>
                </a:lnTo>
                <a:lnTo>
                  <a:pt x="704229" y="3086569"/>
                </a:lnTo>
                <a:lnTo>
                  <a:pt x="787970" y="3086569"/>
                </a:lnTo>
                <a:lnTo>
                  <a:pt x="787970" y="3149451"/>
                </a:lnTo>
                <a:lnTo>
                  <a:pt x="868470" y="3149451"/>
                </a:lnTo>
                <a:lnTo>
                  <a:pt x="868470" y="3120764"/>
                </a:lnTo>
                <a:lnTo>
                  <a:pt x="946004" y="3120764"/>
                </a:lnTo>
                <a:lnTo>
                  <a:pt x="946004" y="3056775"/>
                </a:lnTo>
                <a:lnTo>
                  <a:pt x="1020764" y="3056775"/>
                </a:lnTo>
                <a:lnTo>
                  <a:pt x="1020764" y="3001163"/>
                </a:lnTo>
                <a:lnTo>
                  <a:pt x="1092931" y="3001163"/>
                </a:lnTo>
                <a:lnTo>
                  <a:pt x="1092931" y="2966731"/>
                </a:lnTo>
                <a:lnTo>
                  <a:pt x="1162716" y="2966731"/>
                </a:lnTo>
                <a:lnTo>
                  <a:pt x="1162716" y="2943604"/>
                </a:lnTo>
                <a:lnTo>
                  <a:pt x="1230231" y="2943604"/>
                </a:lnTo>
                <a:lnTo>
                  <a:pt x="1230231" y="2921458"/>
                </a:lnTo>
                <a:lnTo>
                  <a:pt x="1295649" y="2921458"/>
                </a:lnTo>
                <a:lnTo>
                  <a:pt x="1295649" y="2920949"/>
                </a:lnTo>
                <a:lnTo>
                  <a:pt x="1359069" y="2920949"/>
                </a:lnTo>
                <a:lnTo>
                  <a:pt x="1359069" y="2927420"/>
                </a:lnTo>
                <a:lnTo>
                  <a:pt x="1420637" y="2927420"/>
                </a:lnTo>
                <a:lnTo>
                  <a:pt x="1420637" y="2940178"/>
                </a:lnTo>
                <a:lnTo>
                  <a:pt x="1480443" y="2940178"/>
                </a:lnTo>
                <a:lnTo>
                  <a:pt x="1480443" y="2952235"/>
                </a:lnTo>
                <a:lnTo>
                  <a:pt x="1538576" y="2952235"/>
                </a:lnTo>
                <a:lnTo>
                  <a:pt x="1538576" y="2962254"/>
                </a:lnTo>
                <a:lnTo>
                  <a:pt x="1595154" y="2962254"/>
                </a:lnTo>
                <a:lnTo>
                  <a:pt x="1595154" y="2970914"/>
                </a:lnTo>
                <a:lnTo>
                  <a:pt x="1650230" y="2970914"/>
                </a:lnTo>
                <a:lnTo>
                  <a:pt x="1650230" y="2977391"/>
                </a:lnTo>
                <a:lnTo>
                  <a:pt x="1703905" y="2977391"/>
                </a:lnTo>
                <a:lnTo>
                  <a:pt x="1703905" y="2987324"/>
                </a:lnTo>
                <a:lnTo>
                  <a:pt x="1756233" y="2987324"/>
                </a:lnTo>
                <a:lnTo>
                  <a:pt x="1756233" y="2978157"/>
                </a:lnTo>
                <a:lnTo>
                  <a:pt x="1807279" y="2978157"/>
                </a:lnTo>
                <a:lnTo>
                  <a:pt x="1807279" y="2966600"/>
                </a:lnTo>
                <a:lnTo>
                  <a:pt x="1857120" y="2966600"/>
                </a:lnTo>
                <a:lnTo>
                  <a:pt x="1857120" y="2922634"/>
                </a:lnTo>
                <a:lnTo>
                  <a:pt x="1905792" y="2922634"/>
                </a:lnTo>
                <a:lnTo>
                  <a:pt x="1905792" y="2820196"/>
                </a:lnTo>
                <a:lnTo>
                  <a:pt x="1953365" y="2820196"/>
                </a:lnTo>
                <a:lnTo>
                  <a:pt x="1953365" y="2580611"/>
                </a:lnTo>
                <a:lnTo>
                  <a:pt x="1999874" y="2580611"/>
                </a:lnTo>
                <a:lnTo>
                  <a:pt x="1999874" y="2172717"/>
                </a:lnTo>
                <a:lnTo>
                  <a:pt x="2045373" y="2172717"/>
                </a:lnTo>
                <a:lnTo>
                  <a:pt x="2045373" y="1846243"/>
                </a:lnTo>
                <a:lnTo>
                  <a:pt x="2089913" y="1846243"/>
                </a:lnTo>
                <a:lnTo>
                  <a:pt x="2089913" y="1671091"/>
                </a:lnTo>
                <a:lnTo>
                  <a:pt x="2133520" y="1671091"/>
                </a:lnTo>
                <a:lnTo>
                  <a:pt x="2133520" y="1627380"/>
                </a:lnTo>
                <a:lnTo>
                  <a:pt x="2176232" y="1627380"/>
                </a:lnTo>
                <a:lnTo>
                  <a:pt x="2176232" y="1631877"/>
                </a:lnTo>
                <a:lnTo>
                  <a:pt x="2218089" y="1631877"/>
                </a:lnTo>
                <a:lnTo>
                  <a:pt x="2218089" y="1671674"/>
                </a:lnTo>
                <a:lnTo>
                  <a:pt x="2259130" y="1671674"/>
                </a:lnTo>
                <a:lnTo>
                  <a:pt x="2259130" y="1721760"/>
                </a:lnTo>
                <a:lnTo>
                  <a:pt x="2299380" y="1721760"/>
                </a:lnTo>
                <a:lnTo>
                  <a:pt x="2299380" y="1799215"/>
                </a:lnTo>
                <a:lnTo>
                  <a:pt x="2338879" y="1799215"/>
                </a:lnTo>
                <a:lnTo>
                  <a:pt x="2338879" y="1877540"/>
                </a:lnTo>
                <a:lnTo>
                  <a:pt x="2377639" y="1877540"/>
                </a:lnTo>
                <a:lnTo>
                  <a:pt x="2377639" y="1958597"/>
                </a:lnTo>
                <a:lnTo>
                  <a:pt x="2415700" y="1958597"/>
                </a:lnTo>
                <a:lnTo>
                  <a:pt x="2415700" y="2031736"/>
                </a:lnTo>
                <a:lnTo>
                  <a:pt x="2453073" y="2031736"/>
                </a:lnTo>
                <a:lnTo>
                  <a:pt x="2453073" y="2107728"/>
                </a:lnTo>
                <a:lnTo>
                  <a:pt x="2489787" y="2107728"/>
                </a:lnTo>
                <a:lnTo>
                  <a:pt x="2489787" y="2185534"/>
                </a:lnTo>
                <a:lnTo>
                  <a:pt x="2525876" y="2185534"/>
                </a:lnTo>
                <a:lnTo>
                  <a:pt x="2525876" y="2257066"/>
                </a:lnTo>
                <a:lnTo>
                  <a:pt x="2561357" y="2257066"/>
                </a:lnTo>
                <a:lnTo>
                  <a:pt x="2561357" y="2330194"/>
                </a:lnTo>
                <a:lnTo>
                  <a:pt x="2596230" y="2330194"/>
                </a:lnTo>
                <a:lnTo>
                  <a:pt x="2596230" y="2395663"/>
                </a:lnTo>
                <a:lnTo>
                  <a:pt x="2630545" y="2395663"/>
                </a:lnTo>
                <a:lnTo>
                  <a:pt x="2630545" y="2459083"/>
                </a:lnTo>
                <a:lnTo>
                  <a:pt x="2664304" y="2459083"/>
                </a:lnTo>
                <a:lnTo>
                  <a:pt x="2664304" y="2515985"/>
                </a:lnTo>
                <a:lnTo>
                  <a:pt x="2697530" y="2515985"/>
                </a:lnTo>
                <a:lnTo>
                  <a:pt x="2697530" y="2567588"/>
                </a:lnTo>
                <a:lnTo>
                  <a:pt x="2730238" y="2567588"/>
                </a:lnTo>
                <a:lnTo>
                  <a:pt x="2730238" y="2619268"/>
                </a:lnTo>
                <a:lnTo>
                  <a:pt x="2762429" y="2619268"/>
                </a:lnTo>
                <a:lnTo>
                  <a:pt x="2762429" y="2663212"/>
                </a:lnTo>
                <a:lnTo>
                  <a:pt x="2794152" y="2663212"/>
                </a:lnTo>
                <a:lnTo>
                  <a:pt x="2794152" y="2716616"/>
                </a:lnTo>
                <a:lnTo>
                  <a:pt x="2825383" y="2716616"/>
                </a:lnTo>
                <a:lnTo>
                  <a:pt x="2825383" y="2749868"/>
                </a:lnTo>
                <a:lnTo>
                  <a:pt x="2856160" y="2749868"/>
                </a:lnTo>
                <a:lnTo>
                  <a:pt x="2856160" y="2795885"/>
                </a:lnTo>
                <a:lnTo>
                  <a:pt x="2886498" y="2795885"/>
                </a:lnTo>
                <a:lnTo>
                  <a:pt x="2886498" y="2825600"/>
                </a:lnTo>
                <a:lnTo>
                  <a:pt x="2916406" y="2825600"/>
                </a:lnTo>
                <a:lnTo>
                  <a:pt x="2916406" y="2861981"/>
                </a:lnTo>
                <a:lnTo>
                  <a:pt x="2945875" y="2861981"/>
                </a:lnTo>
                <a:lnTo>
                  <a:pt x="2945875" y="2896308"/>
                </a:lnTo>
                <a:lnTo>
                  <a:pt x="2974955" y="2896308"/>
                </a:lnTo>
                <a:lnTo>
                  <a:pt x="2974955" y="2922644"/>
                </a:lnTo>
                <a:lnTo>
                  <a:pt x="3003619" y="2922644"/>
                </a:lnTo>
                <a:lnTo>
                  <a:pt x="3003619" y="2956101"/>
                </a:lnTo>
                <a:lnTo>
                  <a:pt x="3031908" y="2956101"/>
                </a:lnTo>
                <a:lnTo>
                  <a:pt x="3031908" y="2978715"/>
                </a:lnTo>
                <a:lnTo>
                  <a:pt x="3059809" y="2978715"/>
                </a:lnTo>
                <a:lnTo>
                  <a:pt x="3059809" y="3001955"/>
                </a:lnTo>
                <a:lnTo>
                  <a:pt x="3087347" y="3001955"/>
                </a:lnTo>
                <a:lnTo>
                  <a:pt x="3087347" y="3030762"/>
                </a:lnTo>
                <a:lnTo>
                  <a:pt x="3114535" y="3030762"/>
                </a:lnTo>
                <a:lnTo>
                  <a:pt x="3114535" y="3046709"/>
                </a:lnTo>
                <a:lnTo>
                  <a:pt x="3141372" y="3046709"/>
                </a:lnTo>
                <a:lnTo>
                  <a:pt x="3141372" y="3067719"/>
                </a:lnTo>
                <a:lnTo>
                  <a:pt x="3167861" y="3067719"/>
                </a:lnTo>
                <a:lnTo>
                  <a:pt x="3167861" y="3090945"/>
                </a:lnTo>
                <a:lnTo>
                  <a:pt x="3194024" y="3090945"/>
                </a:lnTo>
                <a:lnTo>
                  <a:pt x="3194024" y="3102425"/>
                </a:lnTo>
                <a:lnTo>
                  <a:pt x="3219865" y="3102425"/>
                </a:lnTo>
                <a:lnTo>
                  <a:pt x="3219865" y="3121041"/>
                </a:lnTo>
                <a:lnTo>
                  <a:pt x="3245395" y="3121041"/>
                </a:lnTo>
                <a:lnTo>
                  <a:pt x="3245395" y="3132658"/>
                </a:lnTo>
                <a:lnTo>
                  <a:pt x="3270599" y="3132658"/>
                </a:lnTo>
                <a:lnTo>
                  <a:pt x="3270599" y="3150767"/>
                </a:lnTo>
                <a:lnTo>
                  <a:pt x="3295519" y="3150767"/>
                </a:lnTo>
                <a:lnTo>
                  <a:pt x="3295519" y="3167464"/>
                </a:lnTo>
                <a:lnTo>
                  <a:pt x="3320142" y="3167464"/>
                </a:lnTo>
                <a:lnTo>
                  <a:pt x="3320142" y="3177014"/>
                </a:lnTo>
                <a:lnTo>
                  <a:pt x="3344478" y="3177014"/>
                </a:lnTo>
                <a:lnTo>
                  <a:pt x="3344478" y="3189482"/>
                </a:lnTo>
                <a:lnTo>
                  <a:pt x="3368543" y="3189482"/>
                </a:lnTo>
                <a:lnTo>
                  <a:pt x="3368543" y="3200521"/>
                </a:lnTo>
                <a:lnTo>
                  <a:pt x="3392322" y="3200521"/>
                </a:lnTo>
                <a:lnTo>
                  <a:pt x="3392322" y="3213973"/>
                </a:lnTo>
                <a:lnTo>
                  <a:pt x="3415842" y="3213973"/>
                </a:lnTo>
                <a:lnTo>
                  <a:pt x="3415842" y="3223599"/>
                </a:lnTo>
                <a:lnTo>
                  <a:pt x="3439104" y="3223599"/>
                </a:lnTo>
                <a:lnTo>
                  <a:pt x="3439104" y="3236359"/>
                </a:lnTo>
                <a:lnTo>
                  <a:pt x="3462093" y="3236359"/>
                </a:lnTo>
                <a:lnTo>
                  <a:pt x="3462093" y="3242927"/>
                </a:lnTo>
                <a:lnTo>
                  <a:pt x="3484849" y="3242927"/>
                </a:lnTo>
                <a:lnTo>
                  <a:pt x="3484849" y="3247625"/>
                </a:lnTo>
                <a:lnTo>
                  <a:pt x="3507359" y="3247625"/>
                </a:lnTo>
                <a:lnTo>
                  <a:pt x="3507359" y="3259968"/>
                </a:lnTo>
                <a:lnTo>
                  <a:pt x="3529621" y="3259968"/>
                </a:lnTo>
                <a:lnTo>
                  <a:pt x="3529621" y="3272485"/>
                </a:lnTo>
                <a:lnTo>
                  <a:pt x="3551653" y="3272485"/>
                </a:lnTo>
                <a:lnTo>
                  <a:pt x="3551653" y="3273093"/>
                </a:lnTo>
                <a:lnTo>
                  <a:pt x="3573450" y="3273093"/>
                </a:lnTo>
                <a:lnTo>
                  <a:pt x="3573450" y="3284317"/>
                </a:lnTo>
                <a:lnTo>
                  <a:pt x="3595025" y="3284317"/>
                </a:lnTo>
                <a:lnTo>
                  <a:pt x="3595025" y="3288959"/>
                </a:lnTo>
                <a:lnTo>
                  <a:pt x="3616394" y="3288959"/>
                </a:lnTo>
                <a:lnTo>
                  <a:pt x="3616394" y="3296546"/>
                </a:lnTo>
                <a:lnTo>
                  <a:pt x="3637531" y="3296546"/>
                </a:lnTo>
                <a:lnTo>
                  <a:pt x="3637531" y="3305328"/>
                </a:lnTo>
                <a:lnTo>
                  <a:pt x="3658459" y="3305328"/>
                </a:lnTo>
                <a:lnTo>
                  <a:pt x="3658459" y="3304906"/>
                </a:lnTo>
                <a:lnTo>
                  <a:pt x="3679181" y="3304906"/>
                </a:lnTo>
                <a:lnTo>
                  <a:pt x="3679181" y="3312205"/>
                </a:lnTo>
                <a:lnTo>
                  <a:pt x="3699708" y="3312205"/>
                </a:lnTo>
                <a:lnTo>
                  <a:pt x="3699708" y="3316835"/>
                </a:lnTo>
                <a:lnTo>
                  <a:pt x="3720027" y="3316835"/>
                </a:lnTo>
                <a:lnTo>
                  <a:pt x="3720027" y="3321327"/>
                </a:lnTo>
                <a:lnTo>
                  <a:pt x="3740152" y="3321327"/>
                </a:lnTo>
                <a:lnTo>
                  <a:pt x="3740152" y="3326070"/>
                </a:lnTo>
                <a:lnTo>
                  <a:pt x="3760083" y="3326070"/>
                </a:lnTo>
                <a:lnTo>
                  <a:pt x="3760083" y="3331947"/>
                </a:lnTo>
                <a:lnTo>
                  <a:pt x="3779832" y="3331947"/>
                </a:lnTo>
                <a:lnTo>
                  <a:pt x="3779832" y="3339157"/>
                </a:lnTo>
                <a:lnTo>
                  <a:pt x="3799388" y="3339157"/>
                </a:lnTo>
                <a:lnTo>
                  <a:pt x="3799388" y="3341564"/>
                </a:lnTo>
                <a:lnTo>
                  <a:pt x="3818761" y="3341564"/>
                </a:lnTo>
                <a:lnTo>
                  <a:pt x="3818761" y="3343190"/>
                </a:lnTo>
                <a:lnTo>
                  <a:pt x="3837966" y="3343190"/>
                </a:lnTo>
                <a:lnTo>
                  <a:pt x="3837966" y="3348395"/>
                </a:lnTo>
                <a:lnTo>
                  <a:pt x="3857002" y="3348395"/>
                </a:lnTo>
                <a:lnTo>
                  <a:pt x="3857002" y="3352443"/>
                </a:lnTo>
                <a:lnTo>
                  <a:pt x="3875858" y="3352443"/>
                </a:lnTo>
                <a:lnTo>
                  <a:pt x="3875858" y="3353765"/>
                </a:lnTo>
                <a:lnTo>
                  <a:pt x="3894545" y="3353765"/>
                </a:lnTo>
                <a:lnTo>
                  <a:pt x="3894545" y="3357298"/>
                </a:lnTo>
                <a:lnTo>
                  <a:pt x="3913062" y="3357298"/>
                </a:lnTo>
                <a:lnTo>
                  <a:pt x="3913062" y="3361466"/>
                </a:lnTo>
                <a:lnTo>
                  <a:pt x="3931426" y="3361466"/>
                </a:lnTo>
                <a:lnTo>
                  <a:pt x="3931426" y="3365357"/>
                </a:lnTo>
                <a:lnTo>
                  <a:pt x="3949620" y="3365357"/>
                </a:lnTo>
                <a:lnTo>
                  <a:pt x="3949620" y="3366202"/>
                </a:lnTo>
                <a:lnTo>
                  <a:pt x="3967659" y="3366202"/>
                </a:lnTo>
                <a:lnTo>
                  <a:pt x="3967659" y="3367924"/>
                </a:lnTo>
                <a:lnTo>
                  <a:pt x="3985556" y="3367924"/>
                </a:lnTo>
                <a:lnTo>
                  <a:pt x="3985556" y="3373235"/>
                </a:lnTo>
                <a:lnTo>
                  <a:pt x="4003296" y="3373235"/>
                </a:lnTo>
                <a:lnTo>
                  <a:pt x="4003296" y="3375808"/>
                </a:lnTo>
                <a:lnTo>
                  <a:pt x="4020881" y="3375808"/>
                </a:lnTo>
                <a:lnTo>
                  <a:pt x="4020881" y="3377544"/>
                </a:lnTo>
                <a:lnTo>
                  <a:pt x="4038324" y="3377544"/>
                </a:lnTo>
                <a:lnTo>
                  <a:pt x="4038324" y="3380123"/>
                </a:lnTo>
                <a:lnTo>
                  <a:pt x="4055624" y="3380123"/>
                </a:lnTo>
                <a:lnTo>
                  <a:pt x="4055624" y="3382428"/>
                </a:lnTo>
                <a:lnTo>
                  <a:pt x="4072769" y="3382428"/>
                </a:lnTo>
                <a:lnTo>
                  <a:pt x="4072769" y="3383809"/>
                </a:lnTo>
                <a:lnTo>
                  <a:pt x="4089797" y="3383809"/>
                </a:lnTo>
                <a:lnTo>
                  <a:pt x="4089797" y="3386575"/>
                </a:lnTo>
                <a:lnTo>
                  <a:pt x="4106669" y="3386575"/>
                </a:lnTo>
                <a:lnTo>
                  <a:pt x="4106669" y="3389310"/>
                </a:lnTo>
                <a:lnTo>
                  <a:pt x="4123412" y="3389310"/>
                </a:lnTo>
                <a:lnTo>
                  <a:pt x="4123412" y="3390511"/>
                </a:lnTo>
                <a:lnTo>
                  <a:pt x="4140026" y="3390511"/>
                </a:lnTo>
                <a:lnTo>
                  <a:pt x="4140026" y="3392220"/>
                </a:lnTo>
                <a:lnTo>
                  <a:pt x="4156509" y="3392220"/>
                </a:lnTo>
                <a:lnTo>
                  <a:pt x="4156509" y="3393259"/>
                </a:lnTo>
                <a:lnTo>
                  <a:pt x="4172863" y="3393259"/>
                </a:lnTo>
                <a:lnTo>
                  <a:pt x="4172863" y="3396640"/>
                </a:lnTo>
                <a:lnTo>
                  <a:pt x="4189088" y="3396640"/>
                </a:lnTo>
                <a:lnTo>
                  <a:pt x="4189088" y="3397103"/>
                </a:lnTo>
                <a:lnTo>
                  <a:pt x="4205183" y="3397103"/>
                </a:lnTo>
                <a:lnTo>
                  <a:pt x="4205183" y="3396188"/>
                </a:lnTo>
                <a:lnTo>
                  <a:pt x="4221161" y="3396188"/>
                </a:lnTo>
                <a:lnTo>
                  <a:pt x="4221161" y="3399134"/>
                </a:lnTo>
                <a:lnTo>
                  <a:pt x="4237011" y="3399134"/>
                </a:lnTo>
                <a:lnTo>
                  <a:pt x="4237011" y="3393484"/>
                </a:lnTo>
                <a:lnTo>
                  <a:pt x="4252755" y="3393484"/>
                </a:lnTo>
                <a:lnTo>
                  <a:pt x="4252755" y="3403335"/>
                </a:lnTo>
                <a:lnTo>
                  <a:pt x="4268371" y="3403335"/>
                </a:lnTo>
                <a:lnTo>
                  <a:pt x="4268371" y="3401943"/>
                </a:lnTo>
                <a:lnTo>
                  <a:pt x="4283870" y="3401943"/>
                </a:lnTo>
                <a:lnTo>
                  <a:pt x="4283870" y="3403709"/>
                </a:lnTo>
                <a:lnTo>
                  <a:pt x="4299264" y="3403709"/>
                </a:lnTo>
                <a:lnTo>
                  <a:pt x="4299264" y="3406156"/>
                </a:lnTo>
                <a:lnTo>
                  <a:pt x="4314543" y="3406156"/>
                </a:lnTo>
                <a:lnTo>
                  <a:pt x="4314543" y="3406661"/>
                </a:lnTo>
                <a:lnTo>
                  <a:pt x="4329705" y="3406661"/>
                </a:lnTo>
                <a:lnTo>
                  <a:pt x="4329705" y="3408376"/>
                </a:lnTo>
                <a:lnTo>
                  <a:pt x="4344764" y="3408376"/>
                </a:lnTo>
                <a:lnTo>
                  <a:pt x="4344764" y="3407542"/>
                </a:lnTo>
                <a:lnTo>
                  <a:pt x="4359718" y="3407542"/>
                </a:lnTo>
                <a:lnTo>
                  <a:pt x="4359718" y="3407576"/>
                </a:lnTo>
                <a:lnTo>
                  <a:pt x="4374555" y="3407576"/>
                </a:lnTo>
                <a:lnTo>
                  <a:pt x="4374555" y="3411278"/>
                </a:lnTo>
                <a:lnTo>
                  <a:pt x="4389302" y="3411278"/>
                </a:lnTo>
                <a:lnTo>
                  <a:pt x="4389302" y="3410206"/>
                </a:lnTo>
                <a:lnTo>
                  <a:pt x="4403934" y="3410206"/>
                </a:lnTo>
                <a:lnTo>
                  <a:pt x="4403934" y="3412276"/>
                </a:lnTo>
                <a:lnTo>
                  <a:pt x="4418473" y="3412276"/>
                </a:lnTo>
                <a:lnTo>
                  <a:pt x="4418473" y="3412253"/>
                </a:lnTo>
                <a:lnTo>
                  <a:pt x="4432909" y="3412253"/>
                </a:lnTo>
                <a:lnTo>
                  <a:pt x="4432909" y="3414440"/>
                </a:lnTo>
                <a:lnTo>
                  <a:pt x="4447242" y="3414440"/>
                </a:lnTo>
                <a:lnTo>
                  <a:pt x="4447242" y="3414271"/>
                </a:lnTo>
                <a:lnTo>
                  <a:pt x="4461484" y="3414271"/>
                </a:lnTo>
                <a:lnTo>
                  <a:pt x="4461484" y="3414416"/>
                </a:lnTo>
                <a:lnTo>
                  <a:pt x="4475622" y="3414416"/>
                </a:lnTo>
                <a:lnTo>
                  <a:pt x="4475622" y="3416611"/>
                </a:lnTo>
                <a:lnTo>
                  <a:pt x="4489669" y="3416611"/>
                </a:lnTo>
                <a:lnTo>
                  <a:pt x="4489669" y="3415476"/>
                </a:lnTo>
                <a:lnTo>
                  <a:pt x="4503626" y="3415476"/>
                </a:lnTo>
                <a:lnTo>
                  <a:pt x="4503626" y="3416515"/>
                </a:lnTo>
                <a:lnTo>
                  <a:pt x="4517480" y="3416515"/>
                </a:lnTo>
                <a:lnTo>
                  <a:pt x="4517480" y="3418560"/>
                </a:lnTo>
                <a:lnTo>
                  <a:pt x="4531256" y="3418560"/>
                </a:lnTo>
                <a:lnTo>
                  <a:pt x="4531256" y="3417743"/>
                </a:lnTo>
                <a:lnTo>
                  <a:pt x="4544927" y="3417743"/>
                </a:lnTo>
                <a:lnTo>
                  <a:pt x="4544927" y="3419780"/>
                </a:lnTo>
                <a:lnTo>
                  <a:pt x="4558520" y="3419780"/>
                </a:lnTo>
                <a:lnTo>
                  <a:pt x="4558520" y="3419055"/>
                </a:lnTo>
                <a:lnTo>
                  <a:pt x="4572024" y="3419055"/>
                </a:lnTo>
                <a:lnTo>
                  <a:pt x="4572024" y="3421384"/>
                </a:lnTo>
                <a:lnTo>
                  <a:pt x="4585449" y="3421384"/>
                </a:lnTo>
                <a:lnTo>
                  <a:pt x="4585449" y="3418713"/>
                </a:lnTo>
                <a:lnTo>
                  <a:pt x="4598771" y="3418713"/>
                </a:lnTo>
                <a:lnTo>
                  <a:pt x="4598771" y="3421621"/>
                </a:lnTo>
                <a:lnTo>
                  <a:pt x="4612015" y="3421621"/>
                </a:lnTo>
                <a:lnTo>
                  <a:pt x="4612015" y="3421198"/>
                </a:lnTo>
                <a:lnTo>
                  <a:pt x="4625181" y="3421198"/>
                </a:lnTo>
                <a:lnTo>
                  <a:pt x="4625181" y="3422460"/>
                </a:lnTo>
                <a:lnTo>
                  <a:pt x="4638269" y="3422460"/>
                </a:lnTo>
                <a:lnTo>
                  <a:pt x="4638269" y="3422610"/>
                </a:lnTo>
                <a:lnTo>
                  <a:pt x="4651268" y="3422610"/>
                </a:lnTo>
                <a:lnTo>
                  <a:pt x="4651268" y="3422336"/>
                </a:lnTo>
                <a:lnTo>
                  <a:pt x="4664188" y="3422336"/>
                </a:lnTo>
                <a:lnTo>
                  <a:pt x="4664188" y="3417063"/>
                </a:lnTo>
                <a:lnTo>
                  <a:pt x="4677030" y="3417063"/>
                </a:lnTo>
                <a:lnTo>
                  <a:pt x="4677030" y="3424252"/>
                </a:lnTo>
                <a:lnTo>
                  <a:pt x="4689795" y="3424252"/>
                </a:lnTo>
                <a:lnTo>
                  <a:pt x="4689795" y="3423698"/>
                </a:lnTo>
                <a:lnTo>
                  <a:pt x="4702468" y="3423698"/>
                </a:lnTo>
                <a:lnTo>
                  <a:pt x="4702468" y="3424609"/>
                </a:lnTo>
                <a:lnTo>
                  <a:pt x="4715077" y="3424609"/>
                </a:lnTo>
                <a:lnTo>
                  <a:pt x="4715077" y="3425342"/>
                </a:lnTo>
                <a:lnTo>
                  <a:pt x="4727609" y="3425342"/>
                </a:lnTo>
                <a:lnTo>
                  <a:pt x="4727609" y="3424443"/>
                </a:lnTo>
                <a:lnTo>
                  <a:pt x="4740076" y="3424443"/>
                </a:lnTo>
                <a:lnTo>
                  <a:pt x="4740076" y="3426331"/>
                </a:lnTo>
                <a:lnTo>
                  <a:pt x="4752450" y="3426331"/>
                </a:lnTo>
                <a:lnTo>
                  <a:pt x="4752450" y="3426180"/>
                </a:lnTo>
                <a:lnTo>
                  <a:pt x="4764774" y="3426180"/>
                </a:lnTo>
                <a:lnTo>
                  <a:pt x="4764774" y="3427240"/>
                </a:lnTo>
                <a:lnTo>
                  <a:pt x="4777008" y="3427240"/>
                </a:lnTo>
                <a:lnTo>
                  <a:pt x="4777008" y="3424845"/>
                </a:lnTo>
                <a:lnTo>
                  <a:pt x="4789176" y="3424845"/>
                </a:lnTo>
                <a:lnTo>
                  <a:pt x="4789176" y="3426908"/>
                </a:lnTo>
                <a:lnTo>
                  <a:pt x="4801280" y="3426908"/>
                </a:lnTo>
                <a:lnTo>
                  <a:pt x="4801280" y="3426731"/>
                </a:lnTo>
                <a:lnTo>
                  <a:pt x="4813306" y="3426731"/>
                </a:lnTo>
                <a:lnTo>
                  <a:pt x="4813306" y="3427433"/>
                </a:lnTo>
                <a:lnTo>
                  <a:pt x="4825267" y="3427433"/>
                </a:lnTo>
                <a:lnTo>
                  <a:pt x="4825267" y="3427662"/>
                </a:lnTo>
                <a:lnTo>
                  <a:pt x="4837150" y="3427662"/>
                </a:lnTo>
                <a:lnTo>
                  <a:pt x="4837150" y="3427526"/>
                </a:lnTo>
                <a:lnTo>
                  <a:pt x="4848981" y="3427526"/>
                </a:lnTo>
                <a:lnTo>
                  <a:pt x="4848981" y="3428211"/>
                </a:lnTo>
                <a:lnTo>
                  <a:pt x="4860736" y="3428211"/>
                </a:lnTo>
                <a:lnTo>
                  <a:pt x="4860736" y="3427492"/>
                </a:lnTo>
                <a:lnTo>
                  <a:pt x="4872437" y="3427492"/>
                </a:lnTo>
                <a:lnTo>
                  <a:pt x="4872437" y="3428875"/>
                </a:lnTo>
                <a:lnTo>
                  <a:pt x="4884061" y="3428875"/>
                </a:lnTo>
                <a:lnTo>
                  <a:pt x="4884061" y="3429140"/>
                </a:lnTo>
                <a:lnTo>
                  <a:pt x="4895621" y="3429140"/>
                </a:lnTo>
                <a:lnTo>
                  <a:pt x="4895621" y="3428945"/>
                </a:lnTo>
                <a:lnTo>
                  <a:pt x="4907129" y="3428945"/>
                </a:lnTo>
                <a:lnTo>
                  <a:pt x="4907129" y="3429003"/>
                </a:lnTo>
                <a:lnTo>
                  <a:pt x="4918558" y="3429003"/>
                </a:lnTo>
                <a:lnTo>
                  <a:pt x="4918558" y="3430065"/>
                </a:lnTo>
                <a:lnTo>
                  <a:pt x="4929937" y="3430065"/>
                </a:lnTo>
                <a:lnTo>
                  <a:pt x="4929937" y="3429432"/>
                </a:lnTo>
                <a:lnTo>
                  <a:pt x="4941249" y="3429432"/>
                </a:lnTo>
                <a:lnTo>
                  <a:pt x="4941249" y="3430319"/>
                </a:lnTo>
                <a:lnTo>
                  <a:pt x="4952497" y="3430319"/>
                </a:lnTo>
                <a:lnTo>
                  <a:pt x="4952497" y="3429647"/>
                </a:lnTo>
                <a:lnTo>
                  <a:pt x="4963694" y="3429647"/>
                </a:lnTo>
                <a:lnTo>
                  <a:pt x="4963694" y="3429702"/>
                </a:lnTo>
                <a:lnTo>
                  <a:pt x="4974826" y="3429702"/>
                </a:lnTo>
                <a:lnTo>
                  <a:pt x="4974826" y="3430918"/>
                </a:lnTo>
                <a:lnTo>
                  <a:pt x="4985905" y="3430918"/>
                </a:lnTo>
                <a:lnTo>
                  <a:pt x="4985905" y="3429968"/>
                </a:lnTo>
                <a:lnTo>
                  <a:pt x="4996920" y="3429968"/>
                </a:lnTo>
                <a:lnTo>
                  <a:pt x="4996920" y="3431004"/>
                </a:lnTo>
                <a:lnTo>
                  <a:pt x="5007872" y="3431004"/>
                </a:lnTo>
                <a:lnTo>
                  <a:pt x="5007872" y="3431373"/>
                </a:lnTo>
                <a:lnTo>
                  <a:pt x="5018782" y="3431373"/>
                </a:lnTo>
                <a:lnTo>
                  <a:pt x="5018782" y="3430865"/>
                </a:lnTo>
                <a:lnTo>
                  <a:pt x="5029616" y="3430865"/>
                </a:lnTo>
                <a:lnTo>
                  <a:pt x="5029616" y="3431165"/>
                </a:lnTo>
                <a:lnTo>
                  <a:pt x="5040410" y="3431165"/>
                </a:lnTo>
                <a:lnTo>
                  <a:pt x="5040410" y="3430863"/>
                </a:lnTo>
                <a:lnTo>
                  <a:pt x="5051140" y="3430863"/>
                </a:lnTo>
                <a:lnTo>
                  <a:pt x="5051140" y="3431309"/>
                </a:lnTo>
                <a:lnTo>
                  <a:pt x="5061819" y="3431309"/>
                </a:lnTo>
                <a:lnTo>
                  <a:pt x="5061819" y="3431544"/>
                </a:lnTo>
                <a:lnTo>
                  <a:pt x="5072444" y="3431544"/>
                </a:lnTo>
                <a:lnTo>
                  <a:pt x="5072444" y="3432014"/>
                </a:lnTo>
                <a:lnTo>
                  <a:pt x="5083020" y="3432014"/>
                </a:lnTo>
                <a:lnTo>
                  <a:pt x="5083020" y="3432610"/>
                </a:lnTo>
                <a:lnTo>
                  <a:pt x="5093529" y="3432610"/>
                </a:lnTo>
                <a:lnTo>
                  <a:pt x="5093529" y="3432383"/>
                </a:lnTo>
                <a:lnTo>
                  <a:pt x="5104000" y="3432383"/>
                </a:lnTo>
                <a:lnTo>
                  <a:pt x="5104000" y="3432368"/>
                </a:lnTo>
                <a:lnTo>
                  <a:pt x="5114407" y="3432368"/>
                </a:lnTo>
                <a:lnTo>
                  <a:pt x="5114407" y="3432054"/>
                </a:lnTo>
                <a:lnTo>
                  <a:pt x="5124774" y="3432054"/>
                </a:lnTo>
                <a:lnTo>
                  <a:pt x="5124774" y="3431983"/>
                </a:lnTo>
                <a:lnTo>
                  <a:pt x="5135089" y="3431983"/>
                </a:lnTo>
                <a:lnTo>
                  <a:pt x="5135089" y="3432794"/>
                </a:lnTo>
                <a:lnTo>
                  <a:pt x="5145338" y="3432794"/>
                </a:lnTo>
                <a:lnTo>
                  <a:pt x="5145338" y="3432773"/>
                </a:lnTo>
                <a:lnTo>
                  <a:pt x="5155551" y="3432773"/>
                </a:lnTo>
                <a:lnTo>
                  <a:pt x="5155551" y="3432711"/>
                </a:lnTo>
                <a:lnTo>
                  <a:pt x="5165711" y="3432711"/>
                </a:lnTo>
                <a:lnTo>
                  <a:pt x="5165711" y="3431702"/>
                </a:lnTo>
                <a:lnTo>
                  <a:pt x="5175819" y="3431702"/>
                </a:lnTo>
                <a:lnTo>
                  <a:pt x="5175819" y="3433193"/>
                </a:lnTo>
                <a:lnTo>
                  <a:pt x="5185887" y="3433193"/>
                </a:lnTo>
                <a:lnTo>
                  <a:pt x="5185887" y="3433157"/>
                </a:lnTo>
                <a:lnTo>
                  <a:pt x="5195905" y="3433157"/>
                </a:lnTo>
                <a:lnTo>
                  <a:pt x="5195905" y="3433622"/>
                </a:lnTo>
                <a:lnTo>
                  <a:pt x="5205870" y="3433622"/>
                </a:lnTo>
                <a:lnTo>
                  <a:pt x="5205870" y="3433644"/>
                </a:lnTo>
                <a:lnTo>
                  <a:pt x="5215783" y="3433644"/>
                </a:lnTo>
                <a:lnTo>
                  <a:pt x="5215783" y="3433536"/>
                </a:lnTo>
                <a:lnTo>
                  <a:pt x="5225658" y="3433536"/>
                </a:lnTo>
                <a:lnTo>
                  <a:pt x="5225658" y="3433827"/>
                </a:lnTo>
                <a:lnTo>
                  <a:pt x="5235481" y="3433827"/>
                </a:lnTo>
                <a:lnTo>
                  <a:pt x="5235481" y="3433254"/>
                </a:lnTo>
                <a:lnTo>
                  <a:pt x="5245265" y="3433254"/>
                </a:lnTo>
                <a:lnTo>
                  <a:pt x="5245265" y="3433832"/>
                </a:lnTo>
                <a:lnTo>
                  <a:pt x="5254997" y="3433832"/>
                </a:lnTo>
                <a:lnTo>
                  <a:pt x="5254997" y="3433662"/>
                </a:lnTo>
                <a:lnTo>
                  <a:pt x="5264691" y="3433662"/>
                </a:lnTo>
                <a:lnTo>
                  <a:pt x="5264691" y="3434002"/>
                </a:lnTo>
                <a:lnTo>
                  <a:pt x="5274331" y="3434002"/>
                </a:lnTo>
                <a:lnTo>
                  <a:pt x="5274331" y="3433743"/>
                </a:lnTo>
                <a:lnTo>
                  <a:pt x="5283935" y="3433743"/>
                </a:lnTo>
                <a:lnTo>
                  <a:pt x="5293498" y="3433743"/>
                </a:lnTo>
                <a:lnTo>
                  <a:pt x="5293498" y="3433701"/>
                </a:lnTo>
                <a:lnTo>
                  <a:pt x="5303010" y="3433701"/>
                </a:lnTo>
                <a:lnTo>
                  <a:pt x="5303010" y="3434344"/>
                </a:lnTo>
                <a:lnTo>
                  <a:pt x="5312483" y="3434344"/>
                </a:lnTo>
                <a:lnTo>
                  <a:pt x="5312483" y="3434350"/>
                </a:lnTo>
                <a:lnTo>
                  <a:pt x="5321904" y="3434350"/>
                </a:lnTo>
                <a:lnTo>
                  <a:pt x="5321904" y="3434327"/>
                </a:lnTo>
                <a:lnTo>
                  <a:pt x="5331286" y="3434327"/>
                </a:lnTo>
                <a:lnTo>
                  <a:pt x="5331286" y="3434318"/>
                </a:lnTo>
                <a:lnTo>
                  <a:pt x="5340629" y="3434318"/>
                </a:lnTo>
                <a:lnTo>
                  <a:pt x="5340629" y="3434149"/>
                </a:lnTo>
                <a:lnTo>
                  <a:pt x="5349934" y="3434149"/>
                </a:lnTo>
                <a:lnTo>
                  <a:pt x="5349934" y="3434490"/>
                </a:lnTo>
                <a:lnTo>
                  <a:pt x="5359201" y="3434490"/>
                </a:lnTo>
                <a:lnTo>
                  <a:pt x="5359201" y="3434841"/>
                </a:lnTo>
                <a:lnTo>
                  <a:pt x="5368414" y="3434841"/>
                </a:lnTo>
                <a:lnTo>
                  <a:pt x="5368414" y="3434639"/>
                </a:lnTo>
                <a:lnTo>
                  <a:pt x="5377602" y="3434639"/>
                </a:lnTo>
                <a:lnTo>
                  <a:pt x="5377602" y="3434845"/>
                </a:lnTo>
                <a:lnTo>
                  <a:pt x="5386738" y="3434845"/>
                </a:lnTo>
                <a:lnTo>
                  <a:pt x="5386738" y="3434966"/>
                </a:lnTo>
                <a:lnTo>
                  <a:pt x="5395835" y="3434966"/>
                </a:lnTo>
                <a:lnTo>
                  <a:pt x="5395835" y="3434933"/>
                </a:lnTo>
                <a:lnTo>
                  <a:pt x="5404906" y="3434933"/>
                </a:lnTo>
                <a:lnTo>
                  <a:pt x="5404906" y="3434779"/>
                </a:lnTo>
                <a:lnTo>
                  <a:pt x="5413926" y="3434779"/>
                </a:lnTo>
                <a:lnTo>
                  <a:pt x="5413926" y="3434854"/>
                </a:lnTo>
                <a:lnTo>
                  <a:pt x="5422906" y="3434854"/>
                </a:lnTo>
                <a:lnTo>
                  <a:pt x="5422906" y="3434586"/>
                </a:lnTo>
                <a:lnTo>
                  <a:pt x="5431847" y="3434586"/>
                </a:lnTo>
                <a:lnTo>
                  <a:pt x="5431847" y="3434910"/>
                </a:lnTo>
                <a:lnTo>
                  <a:pt x="5440751" y="3434910"/>
                </a:lnTo>
                <a:lnTo>
                  <a:pt x="5440751" y="3435376"/>
                </a:lnTo>
                <a:lnTo>
                  <a:pt x="5449627" y="3435376"/>
                </a:lnTo>
                <a:lnTo>
                  <a:pt x="5449627" y="3434946"/>
                </a:lnTo>
                <a:lnTo>
                  <a:pt x="5458452" y="3434946"/>
                </a:lnTo>
                <a:lnTo>
                  <a:pt x="5458452" y="3435264"/>
                </a:lnTo>
                <a:lnTo>
                  <a:pt x="5467251" y="3435264"/>
                </a:lnTo>
                <a:lnTo>
                  <a:pt x="5467251" y="3435287"/>
                </a:lnTo>
                <a:lnTo>
                  <a:pt x="5476011" y="3435287"/>
                </a:lnTo>
                <a:lnTo>
                  <a:pt x="5476011" y="3435155"/>
                </a:lnTo>
                <a:lnTo>
                  <a:pt x="5484732" y="3435155"/>
                </a:lnTo>
                <a:lnTo>
                  <a:pt x="5484732" y="3435455"/>
                </a:lnTo>
                <a:lnTo>
                  <a:pt x="5493416" y="3435455"/>
                </a:lnTo>
                <a:lnTo>
                  <a:pt x="5493416" y="3435567"/>
                </a:lnTo>
                <a:lnTo>
                  <a:pt x="5502058" y="3435567"/>
                </a:lnTo>
                <a:lnTo>
                  <a:pt x="5502058" y="3435588"/>
                </a:lnTo>
                <a:lnTo>
                  <a:pt x="5510677" y="3435588"/>
                </a:lnTo>
                <a:lnTo>
                  <a:pt x="5510677" y="3435494"/>
                </a:lnTo>
                <a:lnTo>
                  <a:pt x="5519256" y="3435494"/>
                </a:lnTo>
                <a:lnTo>
                  <a:pt x="5519256" y="3435512"/>
                </a:lnTo>
                <a:lnTo>
                  <a:pt x="5527796" y="3435512"/>
                </a:lnTo>
                <a:lnTo>
                  <a:pt x="5527796" y="3435510"/>
                </a:lnTo>
                <a:lnTo>
                  <a:pt x="5536297" y="3435510"/>
                </a:lnTo>
                <a:lnTo>
                  <a:pt x="5536297" y="3435916"/>
                </a:lnTo>
                <a:lnTo>
                  <a:pt x="5544771" y="3435916"/>
                </a:lnTo>
                <a:lnTo>
                  <a:pt x="5544771" y="3435123"/>
                </a:lnTo>
                <a:lnTo>
                  <a:pt x="5553220" y="3435123"/>
                </a:lnTo>
                <a:lnTo>
                  <a:pt x="5553220" y="3435732"/>
                </a:lnTo>
                <a:lnTo>
                  <a:pt x="5561618" y="3435732"/>
                </a:lnTo>
                <a:lnTo>
                  <a:pt x="5561618" y="3435318"/>
                </a:lnTo>
                <a:lnTo>
                  <a:pt x="5569990" y="3435318"/>
                </a:lnTo>
                <a:lnTo>
                  <a:pt x="5569990" y="3435600"/>
                </a:lnTo>
                <a:lnTo>
                  <a:pt x="5578335" y="3435600"/>
                </a:lnTo>
                <a:lnTo>
                  <a:pt x="5578335" y="3436005"/>
                </a:lnTo>
                <a:lnTo>
                  <a:pt x="5586642" y="3436005"/>
                </a:lnTo>
                <a:lnTo>
                  <a:pt x="5586642" y="3435810"/>
                </a:lnTo>
                <a:lnTo>
                  <a:pt x="5594910" y="3435810"/>
                </a:lnTo>
                <a:lnTo>
                  <a:pt x="5594910" y="3435751"/>
                </a:lnTo>
                <a:lnTo>
                  <a:pt x="5603151" y="3435751"/>
                </a:lnTo>
                <a:lnTo>
                  <a:pt x="5603151" y="3436099"/>
                </a:lnTo>
                <a:lnTo>
                  <a:pt x="5611354" y="3436099"/>
                </a:lnTo>
                <a:lnTo>
                  <a:pt x="5611354" y="3435863"/>
                </a:lnTo>
                <a:lnTo>
                  <a:pt x="5619531" y="3435863"/>
                </a:lnTo>
                <a:lnTo>
                  <a:pt x="5619531" y="3435929"/>
                </a:lnTo>
                <a:lnTo>
                  <a:pt x="5627682" y="3435929"/>
                </a:lnTo>
                <a:lnTo>
                  <a:pt x="5627682" y="3436047"/>
                </a:lnTo>
                <a:lnTo>
                  <a:pt x="5635795" y="3436047"/>
                </a:lnTo>
                <a:lnTo>
                  <a:pt x="5635795" y="3435878"/>
                </a:lnTo>
                <a:lnTo>
                  <a:pt x="5643868" y="3435878"/>
                </a:lnTo>
                <a:lnTo>
                  <a:pt x="5643868" y="3436221"/>
                </a:lnTo>
                <a:lnTo>
                  <a:pt x="5651916" y="3436221"/>
                </a:lnTo>
                <a:lnTo>
                  <a:pt x="5651916" y="3436127"/>
                </a:lnTo>
                <a:lnTo>
                  <a:pt x="5659938" y="3436127"/>
                </a:lnTo>
                <a:lnTo>
                  <a:pt x="5659938" y="3436044"/>
                </a:lnTo>
                <a:lnTo>
                  <a:pt x="5667934" y="3436044"/>
                </a:lnTo>
                <a:lnTo>
                  <a:pt x="5667934" y="3435970"/>
                </a:lnTo>
                <a:lnTo>
                  <a:pt x="5675890" y="3435970"/>
                </a:lnTo>
                <a:lnTo>
                  <a:pt x="5675890" y="3435877"/>
                </a:lnTo>
                <a:lnTo>
                  <a:pt x="5683820" y="3435877"/>
                </a:lnTo>
                <a:lnTo>
                  <a:pt x="5683820" y="3436397"/>
                </a:lnTo>
                <a:lnTo>
                  <a:pt x="5691713" y="3436397"/>
                </a:lnTo>
                <a:lnTo>
                  <a:pt x="5691713" y="3436209"/>
                </a:lnTo>
                <a:lnTo>
                  <a:pt x="5699578" y="3436209"/>
                </a:lnTo>
                <a:lnTo>
                  <a:pt x="5699578" y="3435994"/>
                </a:lnTo>
                <a:lnTo>
                  <a:pt x="5707419" y="3435994"/>
                </a:lnTo>
                <a:lnTo>
                  <a:pt x="5707419" y="3436152"/>
                </a:lnTo>
                <a:lnTo>
                  <a:pt x="5715233" y="3436152"/>
                </a:lnTo>
                <a:lnTo>
                  <a:pt x="5715233" y="3436325"/>
                </a:lnTo>
                <a:lnTo>
                  <a:pt x="5723009" y="3436325"/>
                </a:lnTo>
                <a:lnTo>
                  <a:pt x="5723009" y="3436025"/>
                </a:lnTo>
                <a:lnTo>
                  <a:pt x="5730758" y="3436025"/>
                </a:lnTo>
                <a:lnTo>
                  <a:pt x="5730758" y="3436146"/>
                </a:lnTo>
                <a:lnTo>
                  <a:pt x="5738480" y="3436146"/>
                </a:lnTo>
                <a:lnTo>
                  <a:pt x="5738480" y="3436217"/>
                </a:lnTo>
                <a:lnTo>
                  <a:pt x="5746178" y="3436217"/>
                </a:lnTo>
                <a:lnTo>
                  <a:pt x="5746178" y="3436393"/>
                </a:lnTo>
                <a:lnTo>
                  <a:pt x="5753850" y="3436393"/>
                </a:lnTo>
                <a:lnTo>
                  <a:pt x="5753850" y="3436353"/>
                </a:lnTo>
                <a:lnTo>
                  <a:pt x="5761483" y="3436353"/>
                </a:lnTo>
                <a:lnTo>
                  <a:pt x="5761483" y="3436500"/>
                </a:lnTo>
                <a:lnTo>
                  <a:pt x="5769103" y="3436500"/>
                </a:lnTo>
                <a:lnTo>
                  <a:pt x="5769103" y="3436388"/>
                </a:lnTo>
                <a:lnTo>
                  <a:pt x="5776684" y="3436388"/>
                </a:lnTo>
                <a:lnTo>
                  <a:pt x="5776684" y="3436461"/>
                </a:lnTo>
                <a:lnTo>
                  <a:pt x="5784239" y="3436461"/>
                </a:lnTo>
                <a:lnTo>
                  <a:pt x="5784239" y="3436668"/>
                </a:lnTo>
                <a:lnTo>
                  <a:pt x="5791769" y="3436668"/>
                </a:lnTo>
                <a:lnTo>
                  <a:pt x="5791769" y="3436577"/>
                </a:lnTo>
                <a:lnTo>
                  <a:pt x="5799272" y="3436577"/>
                </a:lnTo>
                <a:lnTo>
                  <a:pt x="5799272" y="3436447"/>
                </a:lnTo>
                <a:lnTo>
                  <a:pt x="5806736" y="3436447"/>
                </a:lnTo>
                <a:lnTo>
                  <a:pt x="5806736" y="3436468"/>
                </a:lnTo>
                <a:lnTo>
                  <a:pt x="5814187" y="3436468"/>
                </a:lnTo>
                <a:lnTo>
                  <a:pt x="5814187" y="3436665"/>
                </a:lnTo>
                <a:lnTo>
                  <a:pt x="5821613" y="3436665"/>
                </a:lnTo>
                <a:lnTo>
                  <a:pt x="5821613" y="3436825"/>
                </a:lnTo>
                <a:lnTo>
                  <a:pt x="5829013" y="3436825"/>
                </a:lnTo>
                <a:lnTo>
                  <a:pt x="5829013" y="3436680"/>
                </a:lnTo>
                <a:lnTo>
                  <a:pt x="5836372" y="3436680"/>
                </a:lnTo>
                <a:lnTo>
                  <a:pt x="5836372" y="3436741"/>
                </a:lnTo>
                <a:lnTo>
                  <a:pt x="5843721" y="3436741"/>
                </a:lnTo>
                <a:lnTo>
                  <a:pt x="5843721" y="3436477"/>
                </a:lnTo>
                <a:lnTo>
                  <a:pt x="5851042" y="3436477"/>
                </a:lnTo>
                <a:lnTo>
                  <a:pt x="5851042" y="3436739"/>
                </a:lnTo>
                <a:lnTo>
                  <a:pt x="5858338" y="3436739"/>
                </a:lnTo>
                <a:lnTo>
                  <a:pt x="5858338" y="3436605"/>
                </a:lnTo>
                <a:lnTo>
                  <a:pt x="5865595" y="3436605"/>
                </a:lnTo>
                <a:lnTo>
                  <a:pt x="5865595" y="3436640"/>
                </a:lnTo>
                <a:lnTo>
                  <a:pt x="5872839" y="3436640"/>
                </a:lnTo>
                <a:lnTo>
                  <a:pt x="5872839" y="3436645"/>
                </a:lnTo>
                <a:lnTo>
                  <a:pt x="5880063" y="3436645"/>
                </a:lnTo>
                <a:lnTo>
                  <a:pt x="5880063" y="3436465"/>
                </a:lnTo>
                <a:lnTo>
                  <a:pt x="5887251" y="3436465"/>
                </a:lnTo>
                <a:lnTo>
                  <a:pt x="5887251" y="3436706"/>
                </a:lnTo>
                <a:lnTo>
                  <a:pt x="5894414" y="3436706"/>
                </a:lnTo>
                <a:lnTo>
                  <a:pt x="5894414" y="3436797"/>
                </a:lnTo>
                <a:lnTo>
                  <a:pt x="5901551" y="3436797"/>
                </a:lnTo>
                <a:lnTo>
                  <a:pt x="5901551" y="3436566"/>
                </a:lnTo>
                <a:lnTo>
                  <a:pt x="5908689" y="3436566"/>
                </a:lnTo>
                <a:lnTo>
                  <a:pt x="5908689" y="3436664"/>
                </a:lnTo>
                <a:lnTo>
                  <a:pt x="5915775" y="3436664"/>
                </a:lnTo>
                <a:lnTo>
                  <a:pt x="5915775" y="3436630"/>
                </a:lnTo>
                <a:lnTo>
                  <a:pt x="5922849" y="3436630"/>
                </a:lnTo>
                <a:lnTo>
                  <a:pt x="5922849" y="3436873"/>
                </a:lnTo>
                <a:lnTo>
                  <a:pt x="5929897" y="3436873"/>
                </a:lnTo>
                <a:lnTo>
                  <a:pt x="5929897" y="3436790"/>
                </a:lnTo>
                <a:lnTo>
                  <a:pt x="5936921" y="3436790"/>
                </a:lnTo>
                <a:lnTo>
                  <a:pt x="5936921" y="3436565"/>
                </a:lnTo>
                <a:lnTo>
                  <a:pt x="5943918" y="3436565"/>
                </a:lnTo>
                <a:lnTo>
                  <a:pt x="5943918" y="3436590"/>
                </a:lnTo>
                <a:lnTo>
                  <a:pt x="5950891" y="3436590"/>
                </a:lnTo>
                <a:lnTo>
                  <a:pt x="5950891" y="3437578"/>
                </a:ln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7" name="Freeform 5497"/>
          <p:cNvSpPr/>
          <p:nvPr/>
        </p:nvSpPr>
        <p:spPr>
          <a:xfrm rot="0" flipH="0" flipV="0">
            <a:off x="6820977" y="2391485"/>
            <a:ext cx="3194026" cy="3437578"/>
          </a:xfrm>
          <a:custGeom>
            <a:pathLst>
              <a:path w="3130211" h="3368897">
                <a:moveTo>
                  <a:pt x="0" y="3368897"/>
                </a:moveTo>
                <a:lnTo>
                  <a:pt x="0" y="3305284"/>
                </a:lnTo>
                <a:lnTo>
                  <a:pt x="113982" y="3305284"/>
                </a:lnTo>
                <a:lnTo>
                  <a:pt x="113982" y="3271836"/>
                </a:lnTo>
                <a:lnTo>
                  <a:pt x="221962" y="3271836"/>
                </a:lnTo>
                <a:lnTo>
                  <a:pt x="221962" y="3194105"/>
                </a:lnTo>
                <a:lnTo>
                  <a:pt x="324540" y="3194105"/>
                </a:lnTo>
                <a:lnTo>
                  <a:pt x="324540" y="2916073"/>
                </a:lnTo>
                <a:lnTo>
                  <a:pt x="422241" y="2916073"/>
                </a:lnTo>
                <a:lnTo>
                  <a:pt x="422241" y="1500441"/>
                </a:lnTo>
                <a:lnTo>
                  <a:pt x="515484" y="1500441"/>
                </a:lnTo>
                <a:lnTo>
                  <a:pt x="515484" y="0"/>
                </a:lnTo>
                <a:lnTo>
                  <a:pt x="604689" y="0"/>
                </a:lnTo>
                <a:lnTo>
                  <a:pt x="604689" y="2567622"/>
                </a:lnTo>
                <a:lnTo>
                  <a:pt x="690160" y="2567622"/>
                </a:lnTo>
                <a:lnTo>
                  <a:pt x="690160" y="3024901"/>
                </a:lnTo>
                <a:lnTo>
                  <a:pt x="772227" y="3024901"/>
                </a:lnTo>
                <a:lnTo>
                  <a:pt x="772227" y="3086526"/>
                </a:lnTo>
                <a:lnTo>
                  <a:pt x="851120" y="3086526"/>
                </a:lnTo>
                <a:lnTo>
                  <a:pt x="851120" y="3058412"/>
                </a:lnTo>
                <a:lnTo>
                  <a:pt x="927104" y="3058412"/>
                </a:lnTo>
                <a:lnTo>
                  <a:pt x="927104" y="2995702"/>
                </a:lnTo>
                <a:lnTo>
                  <a:pt x="1000370" y="2995702"/>
                </a:lnTo>
                <a:lnTo>
                  <a:pt x="1000370" y="2941202"/>
                </a:lnTo>
                <a:lnTo>
                  <a:pt x="1071096" y="2941202"/>
                </a:lnTo>
                <a:lnTo>
                  <a:pt x="1071096" y="2907458"/>
                </a:lnTo>
                <a:lnTo>
                  <a:pt x="1139486" y="2907458"/>
                </a:lnTo>
                <a:lnTo>
                  <a:pt x="1139486" y="2884792"/>
                </a:lnTo>
                <a:lnTo>
                  <a:pt x="1205653" y="2884792"/>
                </a:lnTo>
                <a:lnTo>
                  <a:pt x="1205653" y="2863089"/>
                </a:lnTo>
                <a:lnTo>
                  <a:pt x="1269763" y="2863089"/>
                </a:lnTo>
                <a:lnTo>
                  <a:pt x="1269763" y="2862590"/>
                </a:lnTo>
                <a:lnTo>
                  <a:pt x="1331916" y="2862590"/>
                </a:lnTo>
                <a:lnTo>
                  <a:pt x="1331916" y="2868932"/>
                </a:lnTo>
                <a:lnTo>
                  <a:pt x="1392254" y="2868932"/>
                </a:lnTo>
                <a:lnTo>
                  <a:pt x="1392254" y="2881434"/>
                </a:lnTo>
                <a:lnTo>
                  <a:pt x="1450864" y="2881434"/>
                </a:lnTo>
                <a:lnTo>
                  <a:pt x="1450864" y="2893251"/>
                </a:lnTo>
                <a:lnTo>
                  <a:pt x="1507837" y="2893251"/>
                </a:lnTo>
                <a:lnTo>
                  <a:pt x="1507837" y="2903070"/>
                </a:lnTo>
                <a:lnTo>
                  <a:pt x="1563285" y="2903070"/>
                </a:lnTo>
                <a:lnTo>
                  <a:pt x="1563285" y="2911557"/>
                </a:lnTo>
                <a:lnTo>
                  <a:pt x="1617260" y="2911557"/>
                </a:lnTo>
                <a:lnTo>
                  <a:pt x="1617260" y="2917905"/>
                </a:lnTo>
                <a:lnTo>
                  <a:pt x="1669863" y="2917905"/>
                </a:lnTo>
                <a:lnTo>
                  <a:pt x="1669863" y="2927639"/>
                </a:lnTo>
                <a:lnTo>
                  <a:pt x="1721146" y="2927639"/>
                </a:lnTo>
                <a:lnTo>
                  <a:pt x="1721146" y="2918655"/>
                </a:lnTo>
                <a:lnTo>
                  <a:pt x="1771171" y="2918655"/>
                </a:lnTo>
                <a:lnTo>
                  <a:pt x="1771171" y="2907329"/>
                </a:lnTo>
                <a:lnTo>
                  <a:pt x="1820015" y="2907329"/>
                </a:lnTo>
                <a:lnTo>
                  <a:pt x="1820015" y="2864241"/>
                </a:lnTo>
                <a:lnTo>
                  <a:pt x="1867717" y="2864241"/>
                </a:lnTo>
                <a:lnTo>
                  <a:pt x="1867717" y="2763850"/>
                </a:lnTo>
                <a:lnTo>
                  <a:pt x="1914338" y="2763850"/>
                </a:lnTo>
                <a:lnTo>
                  <a:pt x="1914338" y="2529052"/>
                </a:lnTo>
                <a:lnTo>
                  <a:pt x="1959919" y="2529052"/>
                </a:lnTo>
                <a:lnTo>
                  <a:pt x="1959919" y="2129307"/>
                </a:lnTo>
                <a:lnTo>
                  <a:pt x="2004508" y="2129307"/>
                </a:lnTo>
                <a:lnTo>
                  <a:pt x="2004508" y="1809356"/>
                </a:lnTo>
                <a:lnTo>
                  <a:pt x="2048158" y="1809356"/>
                </a:lnTo>
                <a:lnTo>
                  <a:pt x="2048158" y="1637703"/>
                </a:lnTo>
                <a:lnTo>
                  <a:pt x="2090894" y="1637703"/>
                </a:lnTo>
                <a:lnTo>
                  <a:pt x="2090894" y="1594866"/>
                </a:lnTo>
                <a:lnTo>
                  <a:pt x="2132753" y="1594866"/>
                </a:lnTo>
                <a:lnTo>
                  <a:pt x="2132753" y="1599272"/>
                </a:lnTo>
                <a:lnTo>
                  <a:pt x="2173774" y="1599272"/>
                </a:lnTo>
                <a:lnTo>
                  <a:pt x="2173774" y="1638274"/>
                </a:lnTo>
                <a:lnTo>
                  <a:pt x="2213995" y="1638274"/>
                </a:lnTo>
                <a:lnTo>
                  <a:pt x="2213995" y="1687360"/>
                </a:lnTo>
                <a:lnTo>
                  <a:pt x="2253441" y="1687360"/>
                </a:lnTo>
                <a:lnTo>
                  <a:pt x="2253441" y="1763268"/>
                </a:lnTo>
                <a:lnTo>
                  <a:pt x="2292151" y="1763268"/>
                </a:lnTo>
                <a:lnTo>
                  <a:pt x="2292151" y="1840026"/>
                </a:lnTo>
                <a:lnTo>
                  <a:pt x="2330136" y="1840026"/>
                </a:lnTo>
                <a:lnTo>
                  <a:pt x="2330136" y="1919465"/>
                </a:lnTo>
                <a:lnTo>
                  <a:pt x="2367436" y="1919465"/>
                </a:lnTo>
                <a:lnTo>
                  <a:pt x="2367436" y="1991144"/>
                </a:lnTo>
                <a:lnTo>
                  <a:pt x="2404063" y="1991144"/>
                </a:lnTo>
                <a:lnTo>
                  <a:pt x="2404063" y="2065616"/>
                </a:lnTo>
                <a:lnTo>
                  <a:pt x="2440042" y="2065616"/>
                </a:lnTo>
                <a:lnTo>
                  <a:pt x="2440042" y="2141867"/>
                </a:lnTo>
                <a:lnTo>
                  <a:pt x="2475411" y="2141867"/>
                </a:lnTo>
                <a:lnTo>
                  <a:pt x="2475411" y="2211971"/>
                </a:lnTo>
                <a:lnTo>
                  <a:pt x="2510184" y="2211971"/>
                </a:lnTo>
                <a:lnTo>
                  <a:pt x="2510184" y="2283637"/>
                </a:lnTo>
                <a:lnTo>
                  <a:pt x="2544360" y="2283637"/>
                </a:lnTo>
                <a:lnTo>
                  <a:pt x="2544360" y="2347798"/>
                </a:lnTo>
                <a:lnTo>
                  <a:pt x="2577990" y="2347798"/>
                </a:lnTo>
                <a:lnTo>
                  <a:pt x="2577990" y="2409952"/>
                </a:lnTo>
                <a:lnTo>
                  <a:pt x="2611073" y="2409952"/>
                </a:lnTo>
                <a:lnTo>
                  <a:pt x="2611073" y="2465717"/>
                </a:lnTo>
                <a:lnTo>
                  <a:pt x="2643636" y="2465717"/>
                </a:lnTo>
                <a:lnTo>
                  <a:pt x="2643636" y="2516289"/>
                </a:lnTo>
                <a:lnTo>
                  <a:pt x="2675691" y="2516289"/>
                </a:lnTo>
                <a:lnTo>
                  <a:pt x="2675691" y="2566936"/>
                </a:lnTo>
                <a:lnTo>
                  <a:pt x="2707238" y="2566936"/>
                </a:lnTo>
                <a:lnTo>
                  <a:pt x="2707238" y="2610002"/>
                </a:lnTo>
                <a:lnTo>
                  <a:pt x="2738327" y="2610002"/>
                </a:lnTo>
                <a:lnTo>
                  <a:pt x="2738327" y="2662339"/>
                </a:lnTo>
                <a:lnTo>
                  <a:pt x="2768934" y="2662339"/>
                </a:lnTo>
                <a:lnTo>
                  <a:pt x="2768934" y="2694927"/>
                </a:lnTo>
                <a:lnTo>
                  <a:pt x="2799096" y="2694927"/>
                </a:lnTo>
                <a:lnTo>
                  <a:pt x="2799096" y="2740025"/>
                </a:lnTo>
                <a:lnTo>
                  <a:pt x="2828827" y="2740025"/>
                </a:lnTo>
                <a:lnTo>
                  <a:pt x="2828827" y="2769146"/>
                </a:lnTo>
                <a:lnTo>
                  <a:pt x="2858139" y="2769146"/>
                </a:lnTo>
                <a:lnTo>
                  <a:pt x="2858139" y="2804800"/>
                </a:lnTo>
                <a:lnTo>
                  <a:pt x="2887018" y="2804800"/>
                </a:lnTo>
                <a:lnTo>
                  <a:pt x="2887018" y="2838441"/>
                </a:lnTo>
                <a:lnTo>
                  <a:pt x="2915518" y="2838441"/>
                </a:lnTo>
                <a:lnTo>
                  <a:pt x="2915518" y="2864251"/>
                </a:lnTo>
                <a:lnTo>
                  <a:pt x="2943610" y="2864251"/>
                </a:lnTo>
                <a:lnTo>
                  <a:pt x="2943610" y="2897040"/>
                </a:lnTo>
                <a:lnTo>
                  <a:pt x="2971334" y="2897040"/>
                </a:lnTo>
                <a:lnTo>
                  <a:pt x="2971334" y="2919201"/>
                </a:lnTo>
                <a:lnTo>
                  <a:pt x="2998677" y="2919201"/>
                </a:lnTo>
                <a:lnTo>
                  <a:pt x="2998677" y="2941977"/>
                </a:lnTo>
                <a:lnTo>
                  <a:pt x="3025665" y="2941977"/>
                </a:lnTo>
                <a:lnTo>
                  <a:pt x="3025665" y="2970208"/>
                </a:lnTo>
                <a:lnTo>
                  <a:pt x="3052309" y="2970208"/>
                </a:lnTo>
                <a:lnTo>
                  <a:pt x="3052309" y="2985837"/>
                </a:lnTo>
                <a:lnTo>
                  <a:pt x="3078611" y="2985837"/>
                </a:lnTo>
                <a:lnTo>
                  <a:pt x="3078611" y="3006427"/>
                </a:lnTo>
                <a:lnTo>
                  <a:pt x="3104570" y="3006427"/>
                </a:lnTo>
                <a:lnTo>
                  <a:pt x="3104570" y="3029188"/>
                </a:lnTo>
                <a:lnTo>
                  <a:pt x="3130211" y="3029188"/>
                </a:lnTo>
                <a:lnTo>
                  <a:pt x="3130211" y="3040441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8" name="Freeform 5498"/>
          <p:cNvSpPr/>
          <p:nvPr/>
        </p:nvSpPr>
        <p:spPr>
          <a:xfrm rot="0" flipH="0" flipV="0">
            <a:off x="10015004" y="5493911"/>
            <a:ext cx="1224449" cy="309849"/>
          </a:xfrm>
          <a:custGeom>
            <a:pathLst>
              <a:path w="1199985" h="303659">
                <a:moveTo>
                  <a:pt x="0" y="0"/>
                </a:moveTo>
                <a:lnTo>
                  <a:pt x="25324" y="0"/>
                </a:lnTo>
                <a:lnTo>
                  <a:pt x="25324" y="18243"/>
                </a:lnTo>
                <a:lnTo>
                  <a:pt x="50343" y="18243"/>
                </a:lnTo>
                <a:lnTo>
                  <a:pt x="50343" y="29627"/>
                </a:lnTo>
                <a:lnTo>
                  <a:pt x="75044" y="29627"/>
                </a:lnTo>
                <a:lnTo>
                  <a:pt x="75044" y="47374"/>
                </a:lnTo>
                <a:lnTo>
                  <a:pt x="99466" y="47374"/>
                </a:lnTo>
                <a:lnTo>
                  <a:pt x="99466" y="63740"/>
                </a:lnTo>
                <a:lnTo>
                  <a:pt x="123596" y="63740"/>
                </a:lnTo>
                <a:lnTo>
                  <a:pt x="123596" y="73097"/>
                </a:lnTo>
                <a:lnTo>
                  <a:pt x="147447" y="73097"/>
                </a:lnTo>
                <a:lnTo>
                  <a:pt x="147447" y="85317"/>
                </a:lnTo>
                <a:lnTo>
                  <a:pt x="171031" y="85317"/>
                </a:lnTo>
                <a:lnTo>
                  <a:pt x="171031" y="96136"/>
                </a:lnTo>
                <a:lnTo>
                  <a:pt x="194335" y="96136"/>
                </a:lnTo>
                <a:lnTo>
                  <a:pt x="194335" y="109319"/>
                </a:lnTo>
                <a:lnTo>
                  <a:pt x="217386" y="109319"/>
                </a:lnTo>
                <a:lnTo>
                  <a:pt x="217386" y="118752"/>
                </a:lnTo>
                <a:lnTo>
                  <a:pt x="240182" y="118752"/>
                </a:lnTo>
                <a:lnTo>
                  <a:pt x="240182" y="131258"/>
                </a:lnTo>
                <a:lnTo>
                  <a:pt x="262712" y="131258"/>
                </a:lnTo>
                <a:lnTo>
                  <a:pt x="262712" y="137693"/>
                </a:lnTo>
                <a:lnTo>
                  <a:pt x="285013" y="137693"/>
                </a:lnTo>
                <a:lnTo>
                  <a:pt x="285013" y="142298"/>
                </a:lnTo>
                <a:lnTo>
                  <a:pt x="307073" y="142298"/>
                </a:lnTo>
                <a:lnTo>
                  <a:pt x="307073" y="154393"/>
                </a:lnTo>
                <a:lnTo>
                  <a:pt x="328892" y="154393"/>
                </a:lnTo>
                <a:lnTo>
                  <a:pt x="328892" y="166660"/>
                </a:lnTo>
                <a:lnTo>
                  <a:pt x="350482" y="166660"/>
                </a:lnTo>
                <a:lnTo>
                  <a:pt x="350482" y="167257"/>
                </a:lnTo>
                <a:lnTo>
                  <a:pt x="371843" y="167257"/>
                </a:lnTo>
                <a:lnTo>
                  <a:pt x="371843" y="178257"/>
                </a:lnTo>
                <a:lnTo>
                  <a:pt x="392989" y="178257"/>
                </a:lnTo>
                <a:lnTo>
                  <a:pt x="392989" y="182806"/>
                </a:lnTo>
                <a:lnTo>
                  <a:pt x="413931" y="182806"/>
                </a:lnTo>
                <a:lnTo>
                  <a:pt x="413931" y="190242"/>
                </a:lnTo>
                <a:lnTo>
                  <a:pt x="434645" y="190242"/>
                </a:lnTo>
                <a:lnTo>
                  <a:pt x="434645" y="198849"/>
                </a:lnTo>
                <a:lnTo>
                  <a:pt x="455155" y="198849"/>
                </a:lnTo>
                <a:lnTo>
                  <a:pt x="455155" y="198434"/>
                </a:lnTo>
                <a:lnTo>
                  <a:pt x="475462" y="198434"/>
                </a:lnTo>
                <a:lnTo>
                  <a:pt x="475462" y="205588"/>
                </a:lnTo>
                <a:lnTo>
                  <a:pt x="495579" y="205588"/>
                </a:lnTo>
                <a:lnTo>
                  <a:pt x="495579" y="210126"/>
                </a:lnTo>
                <a:lnTo>
                  <a:pt x="515493" y="210126"/>
                </a:lnTo>
                <a:lnTo>
                  <a:pt x="515493" y="214528"/>
                </a:lnTo>
                <a:lnTo>
                  <a:pt x="535216" y="214528"/>
                </a:lnTo>
                <a:lnTo>
                  <a:pt x="535216" y="219175"/>
                </a:lnTo>
                <a:lnTo>
                  <a:pt x="554749" y="219175"/>
                </a:lnTo>
                <a:lnTo>
                  <a:pt x="554749" y="224936"/>
                </a:lnTo>
                <a:lnTo>
                  <a:pt x="574103" y="224936"/>
                </a:lnTo>
                <a:lnTo>
                  <a:pt x="574103" y="232002"/>
                </a:lnTo>
                <a:lnTo>
                  <a:pt x="593268" y="232002"/>
                </a:lnTo>
                <a:lnTo>
                  <a:pt x="593268" y="234360"/>
                </a:lnTo>
                <a:lnTo>
                  <a:pt x="612254" y="234360"/>
                </a:lnTo>
                <a:lnTo>
                  <a:pt x="612254" y="235954"/>
                </a:lnTo>
                <a:lnTo>
                  <a:pt x="631075" y="235954"/>
                </a:lnTo>
                <a:lnTo>
                  <a:pt x="631075" y="241054"/>
                </a:lnTo>
                <a:lnTo>
                  <a:pt x="649732" y="241054"/>
                </a:lnTo>
                <a:lnTo>
                  <a:pt x="649732" y="245022"/>
                </a:lnTo>
                <a:lnTo>
                  <a:pt x="668210" y="245022"/>
                </a:lnTo>
                <a:lnTo>
                  <a:pt x="668210" y="246317"/>
                </a:lnTo>
                <a:lnTo>
                  <a:pt x="686524" y="246317"/>
                </a:lnTo>
                <a:lnTo>
                  <a:pt x="686524" y="249779"/>
                </a:lnTo>
                <a:lnTo>
                  <a:pt x="704672" y="249779"/>
                </a:lnTo>
                <a:lnTo>
                  <a:pt x="704672" y="253865"/>
                </a:lnTo>
                <a:lnTo>
                  <a:pt x="722668" y="253865"/>
                </a:lnTo>
                <a:lnTo>
                  <a:pt x="722668" y="257677"/>
                </a:lnTo>
                <a:lnTo>
                  <a:pt x="740499" y="257677"/>
                </a:lnTo>
                <a:lnTo>
                  <a:pt x="740499" y="258506"/>
                </a:lnTo>
                <a:lnTo>
                  <a:pt x="758177" y="258506"/>
                </a:lnTo>
                <a:lnTo>
                  <a:pt x="758177" y="260193"/>
                </a:lnTo>
                <a:lnTo>
                  <a:pt x="775716" y="260193"/>
                </a:lnTo>
                <a:lnTo>
                  <a:pt x="775716" y="265398"/>
                </a:lnTo>
                <a:lnTo>
                  <a:pt x="793102" y="265398"/>
                </a:lnTo>
                <a:lnTo>
                  <a:pt x="793102" y="267920"/>
                </a:lnTo>
                <a:lnTo>
                  <a:pt x="810336" y="267920"/>
                </a:lnTo>
                <a:lnTo>
                  <a:pt x="810336" y="269622"/>
                </a:lnTo>
                <a:lnTo>
                  <a:pt x="827430" y="269622"/>
                </a:lnTo>
                <a:lnTo>
                  <a:pt x="827430" y="272149"/>
                </a:lnTo>
                <a:lnTo>
                  <a:pt x="844385" y="272149"/>
                </a:lnTo>
                <a:lnTo>
                  <a:pt x="844385" y="274408"/>
                </a:lnTo>
                <a:lnTo>
                  <a:pt x="861187" y="274408"/>
                </a:lnTo>
                <a:lnTo>
                  <a:pt x="861187" y="275761"/>
                </a:lnTo>
                <a:lnTo>
                  <a:pt x="877875" y="275761"/>
                </a:lnTo>
                <a:lnTo>
                  <a:pt x="877875" y="278472"/>
                </a:lnTo>
                <a:lnTo>
                  <a:pt x="894410" y="278472"/>
                </a:lnTo>
                <a:lnTo>
                  <a:pt x="894410" y="281153"/>
                </a:lnTo>
                <a:lnTo>
                  <a:pt x="910818" y="281153"/>
                </a:lnTo>
                <a:lnTo>
                  <a:pt x="910818" y="282329"/>
                </a:lnTo>
                <a:lnTo>
                  <a:pt x="927100" y="282329"/>
                </a:lnTo>
                <a:lnTo>
                  <a:pt x="927100" y="284005"/>
                </a:lnTo>
                <a:lnTo>
                  <a:pt x="943254" y="284005"/>
                </a:lnTo>
                <a:lnTo>
                  <a:pt x="943254" y="285022"/>
                </a:lnTo>
                <a:lnTo>
                  <a:pt x="959282" y="285022"/>
                </a:lnTo>
                <a:lnTo>
                  <a:pt x="959282" y="288335"/>
                </a:lnTo>
                <a:lnTo>
                  <a:pt x="975182" y="288335"/>
                </a:lnTo>
                <a:lnTo>
                  <a:pt x="975182" y="288790"/>
                </a:lnTo>
                <a:lnTo>
                  <a:pt x="990955" y="288790"/>
                </a:lnTo>
                <a:lnTo>
                  <a:pt x="990955" y="287892"/>
                </a:lnTo>
                <a:lnTo>
                  <a:pt x="1006615" y="287892"/>
                </a:lnTo>
                <a:lnTo>
                  <a:pt x="1006615" y="290780"/>
                </a:lnTo>
                <a:lnTo>
                  <a:pt x="1022147" y="290780"/>
                </a:lnTo>
                <a:lnTo>
                  <a:pt x="1022147" y="285243"/>
                </a:lnTo>
                <a:lnTo>
                  <a:pt x="1037577" y="285243"/>
                </a:lnTo>
                <a:lnTo>
                  <a:pt x="1037577" y="294897"/>
                </a:lnTo>
                <a:lnTo>
                  <a:pt x="1052881" y="294897"/>
                </a:lnTo>
                <a:lnTo>
                  <a:pt x="1052881" y="293533"/>
                </a:lnTo>
                <a:lnTo>
                  <a:pt x="1068070" y="293533"/>
                </a:lnTo>
                <a:lnTo>
                  <a:pt x="1068070" y="295263"/>
                </a:lnTo>
                <a:lnTo>
                  <a:pt x="1083158" y="295263"/>
                </a:lnTo>
                <a:lnTo>
                  <a:pt x="1083158" y="297662"/>
                </a:lnTo>
                <a:lnTo>
                  <a:pt x="1098131" y="297662"/>
                </a:lnTo>
                <a:lnTo>
                  <a:pt x="1098131" y="298157"/>
                </a:lnTo>
                <a:lnTo>
                  <a:pt x="1112990" y="298157"/>
                </a:lnTo>
                <a:lnTo>
                  <a:pt x="1112990" y="299838"/>
                </a:lnTo>
                <a:lnTo>
                  <a:pt x="1127747" y="299838"/>
                </a:lnTo>
                <a:lnTo>
                  <a:pt x="1127747" y="299020"/>
                </a:lnTo>
                <a:lnTo>
                  <a:pt x="1142403" y="299020"/>
                </a:lnTo>
                <a:lnTo>
                  <a:pt x="1142403" y="299053"/>
                </a:lnTo>
                <a:lnTo>
                  <a:pt x="1156944" y="299053"/>
                </a:lnTo>
                <a:lnTo>
                  <a:pt x="1156944" y="302681"/>
                </a:lnTo>
                <a:lnTo>
                  <a:pt x="1171397" y="302681"/>
                </a:lnTo>
                <a:lnTo>
                  <a:pt x="1171397" y="301631"/>
                </a:lnTo>
                <a:lnTo>
                  <a:pt x="1185735" y="301631"/>
                </a:lnTo>
                <a:lnTo>
                  <a:pt x="1185735" y="303659"/>
                </a:lnTo>
                <a:lnTo>
                  <a:pt x="1199985" y="30365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9" name="Freeform 5499"/>
          <p:cNvSpPr/>
          <p:nvPr/>
        </p:nvSpPr>
        <p:spPr>
          <a:xfrm rot="0" flipH="0" flipV="0">
            <a:off x="11239453" y="5803740"/>
            <a:ext cx="757344" cy="20938"/>
          </a:xfrm>
          <a:custGeom>
            <a:pathLst>
              <a:path w="742213" h="20520">
                <a:moveTo>
                  <a:pt x="0" y="21"/>
                </a:moveTo>
                <a:lnTo>
                  <a:pt x="0" y="0"/>
                </a:lnTo>
                <a:lnTo>
                  <a:pt x="14147" y="0"/>
                </a:lnTo>
                <a:lnTo>
                  <a:pt x="14147" y="2142"/>
                </a:lnTo>
                <a:lnTo>
                  <a:pt x="28194" y="2142"/>
                </a:lnTo>
                <a:lnTo>
                  <a:pt x="28194" y="1977"/>
                </a:lnTo>
                <a:lnTo>
                  <a:pt x="42151" y="1977"/>
                </a:lnTo>
                <a:lnTo>
                  <a:pt x="42151" y="2119"/>
                </a:lnTo>
                <a:lnTo>
                  <a:pt x="56007" y="2119"/>
                </a:lnTo>
                <a:lnTo>
                  <a:pt x="56007" y="4269"/>
                </a:lnTo>
                <a:lnTo>
                  <a:pt x="69774" y="4269"/>
                </a:lnTo>
                <a:lnTo>
                  <a:pt x="69774" y="3158"/>
                </a:lnTo>
                <a:lnTo>
                  <a:pt x="83451" y="3158"/>
                </a:lnTo>
                <a:lnTo>
                  <a:pt x="83451" y="4177"/>
                </a:lnTo>
                <a:lnTo>
                  <a:pt x="97028" y="4177"/>
                </a:lnTo>
                <a:lnTo>
                  <a:pt x="97028" y="6179"/>
                </a:lnTo>
                <a:lnTo>
                  <a:pt x="110528" y="6179"/>
                </a:lnTo>
                <a:lnTo>
                  <a:pt x="110528" y="5379"/>
                </a:lnTo>
                <a:lnTo>
                  <a:pt x="123926" y="5379"/>
                </a:lnTo>
                <a:lnTo>
                  <a:pt x="123926" y="7376"/>
                </a:lnTo>
                <a:lnTo>
                  <a:pt x="137249" y="7376"/>
                </a:lnTo>
                <a:lnTo>
                  <a:pt x="137249" y="6666"/>
                </a:lnTo>
                <a:lnTo>
                  <a:pt x="150482" y="6666"/>
                </a:lnTo>
                <a:lnTo>
                  <a:pt x="150482" y="8948"/>
                </a:lnTo>
                <a:lnTo>
                  <a:pt x="163639" y="8948"/>
                </a:lnTo>
                <a:lnTo>
                  <a:pt x="163639" y="6329"/>
                </a:lnTo>
                <a:lnTo>
                  <a:pt x="176695" y="6329"/>
                </a:lnTo>
                <a:lnTo>
                  <a:pt x="176695" y="9179"/>
                </a:lnTo>
                <a:lnTo>
                  <a:pt x="189674" y="9179"/>
                </a:lnTo>
                <a:lnTo>
                  <a:pt x="189674" y="8765"/>
                </a:lnTo>
                <a:lnTo>
                  <a:pt x="202577" y="8765"/>
                </a:lnTo>
                <a:lnTo>
                  <a:pt x="202577" y="10002"/>
                </a:lnTo>
                <a:lnTo>
                  <a:pt x="215405" y="10002"/>
                </a:lnTo>
                <a:lnTo>
                  <a:pt x="215405" y="10149"/>
                </a:lnTo>
                <a:lnTo>
                  <a:pt x="228143" y="10149"/>
                </a:lnTo>
                <a:lnTo>
                  <a:pt x="228143" y="9880"/>
                </a:lnTo>
                <a:lnTo>
                  <a:pt x="240805" y="9880"/>
                </a:lnTo>
                <a:lnTo>
                  <a:pt x="240805" y="4713"/>
                </a:lnTo>
                <a:lnTo>
                  <a:pt x="253390" y="4713"/>
                </a:lnTo>
                <a:lnTo>
                  <a:pt x="253390" y="11758"/>
                </a:lnTo>
                <a:lnTo>
                  <a:pt x="265900" y="11758"/>
                </a:lnTo>
                <a:lnTo>
                  <a:pt x="265900" y="11216"/>
                </a:lnTo>
                <a:lnTo>
                  <a:pt x="278320" y="11216"/>
                </a:lnTo>
                <a:lnTo>
                  <a:pt x="278320" y="12108"/>
                </a:lnTo>
                <a:lnTo>
                  <a:pt x="290677" y="12108"/>
                </a:lnTo>
                <a:lnTo>
                  <a:pt x="290677" y="12826"/>
                </a:lnTo>
                <a:lnTo>
                  <a:pt x="302958" y="12826"/>
                </a:lnTo>
                <a:lnTo>
                  <a:pt x="302958" y="11945"/>
                </a:lnTo>
                <a:lnTo>
                  <a:pt x="315176" y="11945"/>
                </a:lnTo>
                <a:lnTo>
                  <a:pt x="315176" y="13796"/>
                </a:lnTo>
                <a:lnTo>
                  <a:pt x="327304" y="13796"/>
                </a:lnTo>
                <a:lnTo>
                  <a:pt x="327304" y="13648"/>
                </a:lnTo>
                <a:lnTo>
                  <a:pt x="339382" y="13648"/>
                </a:lnTo>
                <a:lnTo>
                  <a:pt x="339382" y="14687"/>
                </a:lnTo>
                <a:lnTo>
                  <a:pt x="351371" y="14687"/>
                </a:lnTo>
                <a:lnTo>
                  <a:pt x="351371" y="12340"/>
                </a:lnTo>
                <a:lnTo>
                  <a:pt x="363296" y="12340"/>
                </a:lnTo>
                <a:lnTo>
                  <a:pt x="363296" y="14361"/>
                </a:lnTo>
                <a:lnTo>
                  <a:pt x="375158" y="14361"/>
                </a:lnTo>
                <a:lnTo>
                  <a:pt x="375158" y="14188"/>
                </a:lnTo>
                <a:lnTo>
                  <a:pt x="386943" y="14188"/>
                </a:lnTo>
                <a:lnTo>
                  <a:pt x="386943" y="14876"/>
                </a:lnTo>
                <a:lnTo>
                  <a:pt x="398665" y="14876"/>
                </a:lnTo>
                <a:lnTo>
                  <a:pt x="398665" y="15100"/>
                </a:lnTo>
                <a:lnTo>
                  <a:pt x="410311" y="15100"/>
                </a:lnTo>
                <a:lnTo>
                  <a:pt x="410311" y="14966"/>
                </a:lnTo>
                <a:lnTo>
                  <a:pt x="421907" y="14966"/>
                </a:lnTo>
                <a:lnTo>
                  <a:pt x="421907" y="15638"/>
                </a:lnTo>
                <a:lnTo>
                  <a:pt x="433425" y="15638"/>
                </a:lnTo>
                <a:lnTo>
                  <a:pt x="433425" y="14933"/>
                </a:lnTo>
                <a:lnTo>
                  <a:pt x="444894" y="14933"/>
                </a:lnTo>
                <a:lnTo>
                  <a:pt x="444894" y="16289"/>
                </a:lnTo>
                <a:lnTo>
                  <a:pt x="456285" y="16289"/>
                </a:lnTo>
                <a:lnTo>
                  <a:pt x="456285" y="16549"/>
                </a:lnTo>
                <a:lnTo>
                  <a:pt x="467614" y="16549"/>
                </a:lnTo>
                <a:lnTo>
                  <a:pt x="467614" y="16357"/>
                </a:lnTo>
                <a:lnTo>
                  <a:pt x="478892" y="16357"/>
                </a:lnTo>
                <a:lnTo>
                  <a:pt x="478892" y="16414"/>
                </a:lnTo>
                <a:lnTo>
                  <a:pt x="490093" y="16414"/>
                </a:lnTo>
                <a:lnTo>
                  <a:pt x="490093" y="17454"/>
                </a:lnTo>
                <a:lnTo>
                  <a:pt x="501243" y="17454"/>
                </a:lnTo>
                <a:lnTo>
                  <a:pt x="501243" y="16835"/>
                </a:lnTo>
                <a:lnTo>
                  <a:pt x="512331" y="16835"/>
                </a:lnTo>
                <a:lnTo>
                  <a:pt x="512331" y="17703"/>
                </a:lnTo>
                <a:lnTo>
                  <a:pt x="523354" y="17703"/>
                </a:lnTo>
                <a:lnTo>
                  <a:pt x="523354" y="17045"/>
                </a:lnTo>
                <a:lnTo>
                  <a:pt x="534327" y="17045"/>
                </a:lnTo>
                <a:lnTo>
                  <a:pt x="534327" y="17099"/>
                </a:lnTo>
                <a:lnTo>
                  <a:pt x="545236" y="17099"/>
                </a:lnTo>
                <a:lnTo>
                  <a:pt x="545236" y="18291"/>
                </a:lnTo>
                <a:lnTo>
                  <a:pt x="556095" y="18291"/>
                </a:lnTo>
                <a:lnTo>
                  <a:pt x="556095" y="17360"/>
                </a:lnTo>
                <a:lnTo>
                  <a:pt x="566890" y="17360"/>
                </a:lnTo>
                <a:lnTo>
                  <a:pt x="566890" y="18375"/>
                </a:lnTo>
                <a:lnTo>
                  <a:pt x="577621" y="18375"/>
                </a:lnTo>
                <a:lnTo>
                  <a:pt x="577621" y="18737"/>
                </a:lnTo>
                <a:lnTo>
                  <a:pt x="588315" y="18737"/>
                </a:lnTo>
                <a:lnTo>
                  <a:pt x="588315" y="18239"/>
                </a:lnTo>
                <a:lnTo>
                  <a:pt x="598932" y="18239"/>
                </a:lnTo>
                <a:lnTo>
                  <a:pt x="598932" y="18533"/>
                </a:lnTo>
                <a:lnTo>
                  <a:pt x="609511" y="18533"/>
                </a:lnTo>
                <a:lnTo>
                  <a:pt x="609511" y="18237"/>
                </a:lnTo>
                <a:lnTo>
                  <a:pt x="620026" y="18237"/>
                </a:lnTo>
                <a:lnTo>
                  <a:pt x="620026" y="18675"/>
                </a:lnTo>
                <a:lnTo>
                  <a:pt x="630491" y="18675"/>
                </a:lnTo>
                <a:lnTo>
                  <a:pt x="630491" y="18905"/>
                </a:lnTo>
                <a:lnTo>
                  <a:pt x="640905" y="18905"/>
                </a:lnTo>
                <a:lnTo>
                  <a:pt x="640905" y="19366"/>
                </a:lnTo>
                <a:lnTo>
                  <a:pt x="651269" y="19366"/>
                </a:lnTo>
                <a:lnTo>
                  <a:pt x="651269" y="19949"/>
                </a:lnTo>
                <a:lnTo>
                  <a:pt x="661568" y="19949"/>
                </a:lnTo>
                <a:lnTo>
                  <a:pt x="661568" y="19726"/>
                </a:lnTo>
                <a:lnTo>
                  <a:pt x="671830" y="19726"/>
                </a:lnTo>
                <a:lnTo>
                  <a:pt x="671830" y="19711"/>
                </a:lnTo>
                <a:lnTo>
                  <a:pt x="682028" y="19711"/>
                </a:lnTo>
                <a:lnTo>
                  <a:pt x="682028" y="19404"/>
                </a:lnTo>
                <a:lnTo>
                  <a:pt x="692188" y="19404"/>
                </a:lnTo>
                <a:lnTo>
                  <a:pt x="692188" y="19334"/>
                </a:lnTo>
                <a:lnTo>
                  <a:pt x="702297" y="19334"/>
                </a:lnTo>
                <a:lnTo>
                  <a:pt x="702297" y="20130"/>
                </a:lnTo>
                <a:lnTo>
                  <a:pt x="712343" y="20130"/>
                </a:lnTo>
                <a:lnTo>
                  <a:pt x="712343" y="20109"/>
                </a:lnTo>
                <a:lnTo>
                  <a:pt x="722350" y="20109"/>
                </a:lnTo>
                <a:lnTo>
                  <a:pt x="722350" y="20048"/>
                </a:lnTo>
                <a:lnTo>
                  <a:pt x="732307" y="20048"/>
                </a:lnTo>
                <a:lnTo>
                  <a:pt x="732307" y="19060"/>
                </a:lnTo>
                <a:lnTo>
                  <a:pt x="742213" y="19060"/>
                </a:lnTo>
                <a:lnTo>
                  <a:pt x="742213" y="2052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0" name="Freeform 5500"/>
          <p:cNvSpPr/>
          <p:nvPr/>
        </p:nvSpPr>
        <p:spPr>
          <a:xfrm rot="0" flipH="0" flipV="0">
            <a:off x="11996798" y="5824644"/>
            <a:ext cx="562663" cy="3239"/>
          </a:xfrm>
          <a:custGeom>
            <a:pathLst>
              <a:path w="551422" h="3175">
                <a:moveTo>
                  <a:pt x="0" y="34"/>
                </a:moveTo>
                <a:lnTo>
                  <a:pt x="9868" y="34"/>
                </a:lnTo>
                <a:lnTo>
                  <a:pt x="9868" y="0"/>
                </a:lnTo>
                <a:lnTo>
                  <a:pt x="19685" y="0"/>
                </a:lnTo>
                <a:lnTo>
                  <a:pt x="19685" y="455"/>
                </a:lnTo>
                <a:lnTo>
                  <a:pt x="29451" y="455"/>
                </a:lnTo>
                <a:lnTo>
                  <a:pt x="29451" y="476"/>
                </a:lnTo>
                <a:lnTo>
                  <a:pt x="39167" y="476"/>
                </a:lnTo>
                <a:lnTo>
                  <a:pt x="39167" y="371"/>
                </a:lnTo>
                <a:lnTo>
                  <a:pt x="48844" y="371"/>
                </a:lnTo>
                <a:lnTo>
                  <a:pt x="48844" y="655"/>
                </a:lnTo>
                <a:lnTo>
                  <a:pt x="58471" y="655"/>
                </a:lnTo>
                <a:lnTo>
                  <a:pt x="58471" y="94"/>
                </a:lnTo>
                <a:lnTo>
                  <a:pt x="68060" y="94"/>
                </a:lnTo>
                <a:lnTo>
                  <a:pt x="68060" y="660"/>
                </a:lnTo>
                <a:lnTo>
                  <a:pt x="77597" y="660"/>
                </a:lnTo>
                <a:lnTo>
                  <a:pt x="77597" y="494"/>
                </a:lnTo>
                <a:lnTo>
                  <a:pt x="87097" y="494"/>
                </a:lnTo>
                <a:lnTo>
                  <a:pt x="87097" y="828"/>
                </a:lnTo>
                <a:lnTo>
                  <a:pt x="96546" y="828"/>
                </a:lnTo>
                <a:lnTo>
                  <a:pt x="96546" y="574"/>
                </a:lnTo>
                <a:lnTo>
                  <a:pt x="105956" y="574"/>
                </a:lnTo>
                <a:lnTo>
                  <a:pt x="115329" y="574"/>
                </a:lnTo>
                <a:lnTo>
                  <a:pt x="115329" y="532"/>
                </a:lnTo>
                <a:lnTo>
                  <a:pt x="124651" y="532"/>
                </a:lnTo>
                <a:lnTo>
                  <a:pt x="124651" y="1162"/>
                </a:lnTo>
                <a:lnTo>
                  <a:pt x="133935" y="1162"/>
                </a:lnTo>
                <a:lnTo>
                  <a:pt x="133935" y="1168"/>
                </a:lnTo>
                <a:lnTo>
                  <a:pt x="143167" y="1168"/>
                </a:lnTo>
                <a:lnTo>
                  <a:pt x="143167" y="1145"/>
                </a:lnTo>
                <a:lnTo>
                  <a:pt x="152362" y="1145"/>
                </a:lnTo>
                <a:lnTo>
                  <a:pt x="152362" y="1138"/>
                </a:lnTo>
                <a:lnTo>
                  <a:pt x="161519" y="1138"/>
                </a:lnTo>
                <a:lnTo>
                  <a:pt x="161519" y="971"/>
                </a:lnTo>
                <a:lnTo>
                  <a:pt x="170637" y="971"/>
                </a:lnTo>
                <a:lnTo>
                  <a:pt x="170637" y="1305"/>
                </a:lnTo>
                <a:lnTo>
                  <a:pt x="179718" y="1305"/>
                </a:lnTo>
                <a:lnTo>
                  <a:pt x="179718" y="1650"/>
                </a:lnTo>
                <a:lnTo>
                  <a:pt x="188747" y="1650"/>
                </a:lnTo>
                <a:lnTo>
                  <a:pt x="188747" y="1451"/>
                </a:lnTo>
                <a:lnTo>
                  <a:pt x="197752" y="1451"/>
                </a:lnTo>
                <a:lnTo>
                  <a:pt x="197752" y="1653"/>
                </a:lnTo>
                <a:lnTo>
                  <a:pt x="206705" y="1653"/>
                </a:lnTo>
                <a:lnTo>
                  <a:pt x="206705" y="1772"/>
                </a:lnTo>
                <a:lnTo>
                  <a:pt x="215621" y="1772"/>
                </a:lnTo>
                <a:lnTo>
                  <a:pt x="215621" y="1740"/>
                </a:lnTo>
                <a:lnTo>
                  <a:pt x="224511" y="1740"/>
                </a:lnTo>
                <a:lnTo>
                  <a:pt x="224511" y="1589"/>
                </a:lnTo>
                <a:lnTo>
                  <a:pt x="233350" y="1589"/>
                </a:lnTo>
                <a:lnTo>
                  <a:pt x="233350" y="1662"/>
                </a:lnTo>
                <a:lnTo>
                  <a:pt x="242151" y="1662"/>
                </a:lnTo>
                <a:lnTo>
                  <a:pt x="242151" y="1399"/>
                </a:lnTo>
                <a:lnTo>
                  <a:pt x="250914" y="1399"/>
                </a:lnTo>
                <a:lnTo>
                  <a:pt x="250914" y="1717"/>
                </a:lnTo>
                <a:lnTo>
                  <a:pt x="259639" y="1717"/>
                </a:lnTo>
                <a:lnTo>
                  <a:pt x="259639" y="2174"/>
                </a:lnTo>
                <a:lnTo>
                  <a:pt x="268338" y="2174"/>
                </a:lnTo>
                <a:lnTo>
                  <a:pt x="268338" y="1752"/>
                </a:lnTo>
                <a:lnTo>
                  <a:pt x="276987" y="1752"/>
                </a:lnTo>
                <a:lnTo>
                  <a:pt x="276987" y="2065"/>
                </a:lnTo>
                <a:lnTo>
                  <a:pt x="285610" y="2065"/>
                </a:lnTo>
                <a:lnTo>
                  <a:pt x="285610" y="2087"/>
                </a:lnTo>
                <a:lnTo>
                  <a:pt x="294196" y="2087"/>
                </a:lnTo>
                <a:lnTo>
                  <a:pt x="294196" y="1957"/>
                </a:lnTo>
                <a:lnTo>
                  <a:pt x="302742" y="1957"/>
                </a:lnTo>
                <a:lnTo>
                  <a:pt x="302742" y="2252"/>
                </a:lnTo>
                <a:lnTo>
                  <a:pt x="311252" y="2252"/>
                </a:lnTo>
                <a:lnTo>
                  <a:pt x="311252" y="2361"/>
                </a:lnTo>
                <a:lnTo>
                  <a:pt x="319723" y="2361"/>
                </a:lnTo>
                <a:lnTo>
                  <a:pt x="319723" y="2382"/>
                </a:lnTo>
                <a:lnTo>
                  <a:pt x="328168" y="2382"/>
                </a:lnTo>
                <a:lnTo>
                  <a:pt x="328168" y="2290"/>
                </a:lnTo>
                <a:lnTo>
                  <a:pt x="336575" y="2290"/>
                </a:lnTo>
                <a:lnTo>
                  <a:pt x="336575" y="2307"/>
                </a:lnTo>
                <a:lnTo>
                  <a:pt x="344945" y="2307"/>
                </a:lnTo>
                <a:lnTo>
                  <a:pt x="344945" y="2305"/>
                </a:lnTo>
                <a:lnTo>
                  <a:pt x="353276" y="2305"/>
                </a:lnTo>
                <a:lnTo>
                  <a:pt x="353276" y="2702"/>
                </a:lnTo>
                <a:lnTo>
                  <a:pt x="361582" y="2702"/>
                </a:lnTo>
                <a:lnTo>
                  <a:pt x="361582" y="1926"/>
                </a:lnTo>
                <a:lnTo>
                  <a:pt x="369862" y="1926"/>
                </a:lnTo>
                <a:lnTo>
                  <a:pt x="369862" y="2522"/>
                </a:lnTo>
                <a:lnTo>
                  <a:pt x="378092" y="2522"/>
                </a:lnTo>
                <a:lnTo>
                  <a:pt x="378092" y="2117"/>
                </a:lnTo>
                <a:lnTo>
                  <a:pt x="386296" y="2117"/>
                </a:lnTo>
                <a:lnTo>
                  <a:pt x="386296" y="2393"/>
                </a:lnTo>
                <a:lnTo>
                  <a:pt x="394475" y="2393"/>
                </a:lnTo>
                <a:lnTo>
                  <a:pt x="394475" y="2790"/>
                </a:lnTo>
                <a:lnTo>
                  <a:pt x="402615" y="2790"/>
                </a:lnTo>
                <a:lnTo>
                  <a:pt x="402615" y="2600"/>
                </a:lnTo>
                <a:lnTo>
                  <a:pt x="410718" y="2600"/>
                </a:lnTo>
                <a:lnTo>
                  <a:pt x="410718" y="2541"/>
                </a:lnTo>
                <a:lnTo>
                  <a:pt x="418795" y="2541"/>
                </a:lnTo>
                <a:lnTo>
                  <a:pt x="418795" y="2883"/>
                </a:lnTo>
                <a:lnTo>
                  <a:pt x="426834" y="2883"/>
                </a:lnTo>
                <a:lnTo>
                  <a:pt x="426834" y="2650"/>
                </a:lnTo>
                <a:lnTo>
                  <a:pt x="434848" y="2650"/>
                </a:lnTo>
                <a:lnTo>
                  <a:pt x="434848" y="2715"/>
                </a:lnTo>
                <a:lnTo>
                  <a:pt x="442836" y="2715"/>
                </a:lnTo>
                <a:lnTo>
                  <a:pt x="442836" y="2831"/>
                </a:lnTo>
                <a:lnTo>
                  <a:pt x="450787" y="2831"/>
                </a:lnTo>
                <a:lnTo>
                  <a:pt x="450787" y="2666"/>
                </a:lnTo>
                <a:lnTo>
                  <a:pt x="458699" y="2666"/>
                </a:lnTo>
                <a:lnTo>
                  <a:pt x="458699" y="3002"/>
                </a:lnTo>
                <a:lnTo>
                  <a:pt x="466585" y="3002"/>
                </a:lnTo>
                <a:lnTo>
                  <a:pt x="466585" y="2909"/>
                </a:lnTo>
                <a:lnTo>
                  <a:pt x="474447" y="2909"/>
                </a:lnTo>
                <a:lnTo>
                  <a:pt x="474447" y="2828"/>
                </a:lnTo>
                <a:lnTo>
                  <a:pt x="482283" y="2828"/>
                </a:lnTo>
                <a:lnTo>
                  <a:pt x="482283" y="2757"/>
                </a:lnTo>
                <a:lnTo>
                  <a:pt x="490081" y="2757"/>
                </a:lnTo>
                <a:lnTo>
                  <a:pt x="490081" y="2664"/>
                </a:lnTo>
                <a:lnTo>
                  <a:pt x="497853" y="2664"/>
                </a:lnTo>
                <a:lnTo>
                  <a:pt x="497853" y="3175"/>
                </a:lnTo>
                <a:lnTo>
                  <a:pt x="505587" y="3175"/>
                </a:lnTo>
                <a:lnTo>
                  <a:pt x="505587" y="2991"/>
                </a:lnTo>
                <a:lnTo>
                  <a:pt x="513296" y="2991"/>
                </a:lnTo>
                <a:lnTo>
                  <a:pt x="513296" y="2780"/>
                </a:lnTo>
                <a:lnTo>
                  <a:pt x="520980" y="2780"/>
                </a:lnTo>
                <a:lnTo>
                  <a:pt x="520980" y="2935"/>
                </a:lnTo>
                <a:lnTo>
                  <a:pt x="528638" y="2935"/>
                </a:lnTo>
                <a:lnTo>
                  <a:pt x="528638" y="3104"/>
                </a:lnTo>
                <a:lnTo>
                  <a:pt x="536258" y="3104"/>
                </a:lnTo>
                <a:lnTo>
                  <a:pt x="536258" y="2810"/>
                </a:lnTo>
                <a:lnTo>
                  <a:pt x="543853" y="2810"/>
                </a:lnTo>
                <a:lnTo>
                  <a:pt x="543853" y="2929"/>
                </a:lnTo>
                <a:lnTo>
                  <a:pt x="551422" y="292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1" name="Freeform 5501"/>
          <p:cNvSpPr/>
          <p:nvPr/>
        </p:nvSpPr>
        <p:spPr>
          <a:xfrm rot="0" flipH="0" flipV="0">
            <a:off x="12559462" y="5827632"/>
            <a:ext cx="212408" cy="726"/>
          </a:xfrm>
          <a:custGeom>
            <a:pathLst>
              <a:path w="208165" h="712">
                <a:moveTo>
                  <a:pt x="0" y="0"/>
                </a:moveTo>
                <a:lnTo>
                  <a:pt x="0" y="69"/>
                </a:lnTo>
                <a:lnTo>
                  <a:pt x="7544" y="69"/>
                </a:lnTo>
                <a:lnTo>
                  <a:pt x="7544" y="242"/>
                </a:lnTo>
                <a:lnTo>
                  <a:pt x="15062" y="242"/>
                </a:lnTo>
                <a:lnTo>
                  <a:pt x="15062" y="203"/>
                </a:lnTo>
                <a:lnTo>
                  <a:pt x="22542" y="203"/>
                </a:lnTo>
                <a:lnTo>
                  <a:pt x="22542" y="346"/>
                </a:lnTo>
                <a:lnTo>
                  <a:pt x="30010" y="346"/>
                </a:lnTo>
                <a:lnTo>
                  <a:pt x="30010" y="237"/>
                </a:lnTo>
                <a:lnTo>
                  <a:pt x="37439" y="237"/>
                </a:lnTo>
                <a:lnTo>
                  <a:pt x="37439" y="308"/>
                </a:lnTo>
                <a:lnTo>
                  <a:pt x="44843" y="308"/>
                </a:lnTo>
                <a:lnTo>
                  <a:pt x="44843" y="511"/>
                </a:lnTo>
                <a:lnTo>
                  <a:pt x="52222" y="511"/>
                </a:lnTo>
                <a:lnTo>
                  <a:pt x="52222" y="422"/>
                </a:lnTo>
                <a:lnTo>
                  <a:pt x="59575" y="422"/>
                </a:lnTo>
                <a:lnTo>
                  <a:pt x="59575" y="294"/>
                </a:lnTo>
                <a:lnTo>
                  <a:pt x="66890" y="294"/>
                </a:lnTo>
                <a:lnTo>
                  <a:pt x="66890" y="316"/>
                </a:lnTo>
                <a:lnTo>
                  <a:pt x="74193" y="316"/>
                </a:lnTo>
                <a:lnTo>
                  <a:pt x="74193" y="509"/>
                </a:lnTo>
                <a:lnTo>
                  <a:pt x="81470" y="509"/>
                </a:lnTo>
                <a:lnTo>
                  <a:pt x="81470" y="665"/>
                </a:lnTo>
                <a:lnTo>
                  <a:pt x="88722" y="665"/>
                </a:lnTo>
                <a:lnTo>
                  <a:pt x="88722" y="523"/>
                </a:lnTo>
                <a:lnTo>
                  <a:pt x="95935" y="523"/>
                </a:lnTo>
                <a:lnTo>
                  <a:pt x="95935" y="582"/>
                </a:lnTo>
                <a:lnTo>
                  <a:pt x="103136" y="582"/>
                </a:lnTo>
                <a:lnTo>
                  <a:pt x="103136" y="325"/>
                </a:lnTo>
                <a:lnTo>
                  <a:pt x="110312" y="325"/>
                </a:lnTo>
                <a:lnTo>
                  <a:pt x="110312" y="580"/>
                </a:lnTo>
                <a:lnTo>
                  <a:pt x="117462" y="580"/>
                </a:lnTo>
                <a:lnTo>
                  <a:pt x="117462" y="450"/>
                </a:lnTo>
                <a:lnTo>
                  <a:pt x="124574" y="450"/>
                </a:lnTo>
                <a:lnTo>
                  <a:pt x="124574" y="483"/>
                </a:lnTo>
                <a:lnTo>
                  <a:pt x="131673" y="483"/>
                </a:lnTo>
                <a:lnTo>
                  <a:pt x="131673" y="488"/>
                </a:lnTo>
                <a:lnTo>
                  <a:pt x="138747" y="488"/>
                </a:lnTo>
                <a:lnTo>
                  <a:pt x="138747" y="312"/>
                </a:lnTo>
                <a:lnTo>
                  <a:pt x="145796" y="312"/>
                </a:lnTo>
                <a:lnTo>
                  <a:pt x="145796" y="548"/>
                </a:lnTo>
                <a:lnTo>
                  <a:pt x="152818" y="548"/>
                </a:lnTo>
                <a:lnTo>
                  <a:pt x="152818" y="638"/>
                </a:lnTo>
                <a:lnTo>
                  <a:pt x="159816" y="638"/>
                </a:lnTo>
                <a:lnTo>
                  <a:pt x="159816" y="411"/>
                </a:lnTo>
                <a:lnTo>
                  <a:pt x="166801" y="411"/>
                </a:lnTo>
                <a:lnTo>
                  <a:pt x="166801" y="508"/>
                </a:lnTo>
                <a:lnTo>
                  <a:pt x="173748" y="508"/>
                </a:lnTo>
                <a:lnTo>
                  <a:pt x="173748" y="473"/>
                </a:lnTo>
                <a:lnTo>
                  <a:pt x="180683" y="473"/>
                </a:lnTo>
                <a:lnTo>
                  <a:pt x="180683" y="712"/>
                </a:lnTo>
                <a:lnTo>
                  <a:pt x="187592" y="712"/>
                </a:lnTo>
                <a:lnTo>
                  <a:pt x="187592" y="631"/>
                </a:lnTo>
                <a:lnTo>
                  <a:pt x="194475" y="631"/>
                </a:lnTo>
                <a:lnTo>
                  <a:pt x="194475" y="410"/>
                </a:lnTo>
                <a:lnTo>
                  <a:pt x="201333" y="410"/>
                </a:lnTo>
                <a:lnTo>
                  <a:pt x="201333" y="435"/>
                </a:lnTo>
                <a:lnTo>
                  <a:pt x="208165" y="43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2" name="Freeform 5502"/>
          <p:cNvSpPr/>
          <p:nvPr/>
        </p:nvSpPr>
        <p:spPr>
          <a:xfrm rot="0" flipH="0" flipV="0">
            <a:off x="6820977" y="2391485"/>
            <a:ext cx="3194026" cy="3437578"/>
          </a:xfrm>
          <a:custGeom>
            <a:pathLst>
              <a:path w="3130211" h="3368897">
                <a:moveTo>
                  <a:pt x="0" y="3368897"/>
                </a:moveTo>
                <a:lnTo>
                  <a:pt x="0" y="3305284"/>
                </a:lnTo>
                <a:lnTo>
                  <a:pt x="113982" y="3305284"/>
                </a:lnTo>
                <a:lnTo>
                  <a:pt x="113982" y="3271836"/>
                </a:lnTo>
                <a:lnTo>
                  <a:pt x="221962" y="3271836"/>
                </a:lnTo>
                <a:lnTo>
                  <a:pt x="221962" y="3194105"/>
                </a:lnTo>
                <a:lnTo>
                  <a:pt x="324540" y="3194105"/>
                </a:lnTo>
                <a:lnTo>
                  <a:pt x="324540" y="2916073"/>
                </a:lnTo>
                <a:lnTo>
                  <a:pt x="422241" y="2916073"/>
                </a:lnTo>
                <a:lnTo>
                  <a:pt x="422241" y="1500441"/>
                </a:lnTo>
                <a:lnTo>
                  <a:pt x="515484" y="1500441"/>
                </a:lnTo>
                <a:lnTo>
                  <a:pt x="515484" y="0"/>
                </a:lnTo>
                <a:lnTo>
                  <a:pt x="604689" y="0"/>
                </a:lnTo>
                <a:lnTo>
                  <a:pt x="604689" y="2567622"/>
                </a:lnTo>
                <a:lnTo>
                  <a:pt x="690160" y="2567622"/>
                </a:lnTo>
                <a:lnTo>
                  <a:pt x="690160" y="3024901"/>
                </a:lnTo>
                <a:lnTo>
                  <a:pt x="772227" y="3024901"/>
                </a:lnTo>
                <a:lnTo>
                  <a:pt x="772227" y="3086526"/>
                </a:lnTo>
                <a:lnTo>
                  <a:pt x="851120" y="3086526"/>
                </a:lnTo>
                <a:lnTo>
                  <a:pt x="851120" y="3058412"/>
                </a:lnTo>
                <a:lnTo>
                  <a:pt x="927104" y="3058412"/>
                </a:lnTo>
                <a:lnTo>
                  <a:pt x="927104" y="2995702"/>
                </a:lnTo>
                <a:lnTo>
                  <a:pt x="1000370" y="2995702"/>
                </a:lnTo>
                <a:lnTo>
                  <a:pt x="1000370" y="2941202"/>
                </a:lnTo>
                <a:lnTo>
                  <a:pt x="1071096" y="2941202"/>
                </a:lnTo>
                <a:lnTo>
                  <a:pt x="1071096" y="2907458"/>
                </a:lnTo>
                <a:lnTo>
                  <a:pt x="1139486" y="2907458"/>
                </a:lnTo>
                <a:lnTo>
                  <a:pt x="1139486" y="2884792"/>
                </a:lnTo>
                <a:lnTo>
                  <a:pt x="1205653" y="2884792"/>
                </a:lnTo>
                <a:lnTo>
                  <a:pt x="1205653" y="2863089"/>
                </a:lnTo>
                <a:lnTo>
                  <a:pt x="1269763" y="2863089"/>
                </a:lnTo>
                <a:lnTo>
                  <a:pt x="1269763" y="2862590"/>
                </a:lnTo>
                <a:lnTo>
                  <a:pt x="1331916" y="2862590"/>
                </a:lnTo>
                <a:lnTo>
                  <a:pt x="1331916" y="2868932"/>
                </a:lnTo>
                <a:lnTo>
                  <a:pt x="1392254" y="2868932"/>
                </a:lnTo>
                <a:lnTo>
                  <a:pt x="1392254" y="2881434"/>
                </a:lnTo>
                <a:lnTo>
                  <a:pt x="1450864" y="2881434"/>
                </a:lnTo>
                <a:lnTo>
                  <a:pt x="1450864" y="2893251"/>
                </a:lnTo>
                <a:lnTo>
                  <a:pt x="1507837" y="2893251"/>
                </a:lnTo>
                <a:lnTo>
                  <a:pt x="1507837" y="2903070"/>
                </a:lnTo>
                <a:lnTo>
                  <a:pt x="1563285" y="2903070"/>
                </a:lnTo>
                <a:lnTo>
                  <a:pt x="1563285" y="2911557"/>
                </a:lnTo>
                <a:lnTo>
                  <a:pt x="1617260" y="2911557"/>
                </a:lnTo>
                <a:lnTo>
                  <a:pt x="1617260" y="2917905"/>
                </a:lnTo>
                <a:lnTo>
                  <a:pt x="1669863" y="2917905"/>
                </a:lnTo>
                <a:lnTo>
                  <a:pt x="1669863" y="2927639"/>
                </a:lnTo>
                <a:lnTo>
                  <a:pt x="1721146" y="2927639"/>
                </a:lnTo>
                <a:lnTo>
                  <a:pt x="1721146" y="2918655"/>
                </a:lnTo>
                <a:lnTo>
                  <a:pt x="1771171" y="2918655"/>
                </a:lnTo>
                <a:lnTo>
                  <a:pt x="1771171" y="2907329"/>
                </a:lnTo>
                <a:lnTo>
                  <a:pt x="1820015" y="2907329"/>
                </a:lnTo>
                <a:lnTo>
                  <a:pt x="1820015" y="2864241"/>
                </a:lnTo>
                <a:lnTo>
                  <a:pt x="1867717" y="2864241"/>
                </a:lnTo>
                <a:lnTo>
                  <a:pt x="1867717" y="2763850"/>
                </a:lnTo>
                <a:lnTo>
                  <a:pt x="1914338" y="2763850"/>
                </a:lnTo>
                <a:lnTo>
                  <a:pt x="1914338" y="2529052"/>
                </a:lnTo>
                <a:lnTo>
                  <a:pt x="1959919" y="2529052"/>
                </a:lnTo>
                <a:lnTo>
                  <a:pt x="1959919" y="2129307"/>
                </a:lnTo>
                <a:lnTo>
                  <a:pt x="2004508" y="2129307"/>
                </a:lnTo>
                <a:lnTo>
                  <a:pt x="2004508" y="1809356"/>
                </a:lnTo>
                <a:lnTo>
                  <a:pt x="2048158" y="1809356"/>
                </a:lnTo>
                <a:lnTo>
                  <a:pt x="2048158" y="1637703"/>
                </a:lnTo>
                <a:lnTo>
                  <a:pt x="2090894" y="1637703"/>
                </a:lnTo>
                <a:lnTo>
                  <a:pt x="2090894" y="1594866"/>
                </a:lnTo>
                <a:lnTo>
                  <a:pt x="2132753" y="1594866"/>
                </a:lnTo>
                <a:lnTo>
                  <a:pt x="2132753" y="1599272"/>
                </a:lnTo>
                <a:lnTo>
                  <a:pt x="2173774" y="1599272"/>
                </a:lnTo>
                <a:lnTo>
                  <a:pt x="2173774" y="1638274"/>
                </a:lnTo>
                <a:lnTo>
                  <a:pt x="2213995" y="1638274"/>
                </a:lnTo>
                <a:lnTo>
                  <a:pt x="2213995" y="1687360"/>
                </a:lnTo>
                <a:lnTo>
                  <a:pt x="2253441" y="1687360"/>
                </a:lnTo>
                <a:lnTo>
                  <a:pt x="2253441" y="1763268"/>
                </a:lnTo>
                <a:lnTo>
                  <a:pt x="2292151" y="1763268"/>
                </a:lnTo>
                <a:lnTo>
                  <a:pt x="2292151" y="1840026"/>
                </a:lnTo>
                <a:lnTo>
                  <a:pt x="2330136" y="1840026"/>
                </a:lnTo>
                <a:lnTo>
                  <a:pt x="2330136" y="1919465"/>
                </a:lnTo>
                <a:lnTo>
                  <a:pt x="2367436" y="1919465"/>
                </a:lnTo>
                <a:lnTo>
                  <a:pt x="2367436" y="1991144"/>
                </a:lnTo>
                <a:lnTo>
                  <a:pt x="2404063" y="1991144"/>
                </a:lnTo>
                <a:lnTo>
                  <a:pt x="2404063" y="2065616"/>
                </a:lnTo>
                <a:lnTo>
                  <a:pt x="2440042" y="2065616"/>
                </a:lnTo>
                <a:lnTo>
                  <a:pt x="2440042" y="2141867"/>
                </a:lnTo>
                <a:lnTo>
                  <a:pt x="2475411" y="2141867"/>
                </a:lnTo>
                <a:lnTo>
                  <a:pt x="2475411" y="2211971"/>
                </a:lnTo>
                <a:lnTo>
                  <a:pt x="2510184" y="2211971"/>
                </a:lnTo>
                <a:lnTo>
                  <a:pt x="2510184" y="2283637"/>
                </a:lnTo>
                <a:lnTo>
                  <a:pt x="2544360" y="2283637"/>
                </a:lnTo>
                <a:lnTo>
                  <a:pt x="2544360" y="2347798"/>
                </a:lnTo>
                <a:lnTo>
                  <a:pt x="2577990" y="2347798"/>
                </a:lnTo>
                <a:lnTo>
                  <a:pt x="2577990" y="2409952"/>
                </a:lnTo>
                <a:lnTo>
                  <a:pt x="2611073" y="2409952"/>
                </a:lnTo>
                <a:lnTo>
                  <a:pt x="2611073" y="2465717"/>
                </a:lnTo>
                <a:lnTo>
                  <a:pt x="2643636" y="2465717"/>
                </a:lnTo>
                <a:lnTo>
                  <a:pt x="2643636" y="2516289"/>
                </a:lnTo>
                <a:lnTo>
                  <a:pt x="2675691" y="2516289"/>
                </a:lnTo>
                <a:lnTo>
                  <a:pt x="2675691" y="2566936"/>
                </a:lnTo>
                <a:lnTo>
                  <a:pt x="2707238" y="2566936"/>
                </a:lnTo>
                <a:lnTo>
                  <a:pt x="2707238" y="2610002"/>
                </a:lnTo>
                <a:lnTo>
                  <a:pt x="2738327" y="2610002"/>
                </a:lnTo>
                <a:lnTo>
                  <a:pt x="2738327" y="2662339"/>
                </a:lnTo>
                <a:lnTo>
                  <a:pt x="2768934" y="2662339"/>
                </a:lnTo>
                <a:lnTo>
                  <a:pt x="2768934" y="2694927"/>
                </a:lnTo>
                <a:lnTo>
                  <a:pt x="2799096" y="2694927"/>
                </a:lnTo>
                <a:lnTo>
                  <a:pt x="2799096" y="2740025"/>
                </a:lnTo>
                <a:lnTo>
                  <a:pt x="2828827" y="2740025"/>
                </a:lnTo>
                <a:lnTo>
                  <a:pt x="2828827" y="2769146"/>
                </a:lnTo>
                <a:lnTo>
                  <a:pt x="2858139" y="2769146"/>
                </a:lnTo>
                <a:lnTo>
                  <a:pt x="2858139" y="2804800"/>
                </a:lnTo>
                <a:lnTo>
                  <a:pt x="2887018" y="2804800"/>
                </a:lnTo>
                <a:lnTo>
                  <a:pt x="2887018" y="2838441"/>
                </a:lnTo>
                <a:lnTo>
                  <a:pt x="2915518" y="2838441"/>
                </a:lnTo>
                <a:lnTo>
                  <a:pt x="2915518" y="2864251"/>
                </a:lnTo>
                <a:lnTo>
                  <a:pt x="2943610" y="2864251"/>
                </a:lnTo>
                <a:lnTo>
                  <a:pt x="2943610" y="2897040"/>
                </a:lnTo>
                <a:lnTo>
                  <a:pt x="2971334" y="2897040"/>
                </a:lnTo>
                <a:lnTo>
                  <a:pt x="2971334" y="2919201"/>
                </a:lnTo>
                <a:lnTo>
                  <a:pt x="2998677" y="2919201"/>
                </a:lnTo>
                <a:lnTo>
                  <a:pt x="2998677" y="2941977"/>
                </a:lnTo>
                <a:lnTo>
                  <a:pt x="3025665" y="2941977"/>
                </a:lnTo>
                <a:lnTo>
                  <a:pt x="3025665" y="2970208"/>
                </a:lnTo>
                <a:lnTo>
                  <a:pt x="3052309" y="2970208"/>
                </a:lnTo>
                <a:lnTo>
                  <a:pt x="3052309" y="2985837"/>
                </a:lnTo>
                <a:lnTo>
                  <a:pt x="3078611" y="2985837"/>
                </a:lnTo>
                <a:lnTo>
                  <a:pt x="3078611" y="3006427"/>
                </a:lnTo>
                <a:lnTo>
                  <a:pt x="3104570" y="3006427"/>
                </a:lnTo>
                <a:lnTo>
                  <a:pt x="3104570" y="3029188"/>
                </a:lnTo>
                <a:lnTo>
                  <a:pt x="3130211" y="3029188"/>
                </a:lnTo>
                <a:lnTo>
                  <a:pt x="3130211" y="3040441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3" name="Freeform 5503"/>
          <p:cNvSpPr/>
          <p:nvPr/>
        </p:nvSpPr>
        <p:spPr>
          <a:xfrm rot="0" flipH="0" flipV="0">
            <a:off x="10015004" y="5493911"/>
            <a:ext cx="1224449" cy="309849"/>
          </a:xfrm>
          <a:custGeom>
            <a:pathLst>
              <a:path w="1199985" h="303659">
                <a:moveTo>
                  <a:pt x="0" y="0"/>
                </a:moveTo>
                <a:lnTo>
                  <a:pt x="25324" y="0"/>
                </a:lnTo>
                <a:lnTo>
                  <a:pt x="25324" y="18243"/>
                </a:lnTo>
                <a:lnTo>
                  <a:pt x="50343" y="18243"/>
                </a:lnTo>
                <a:lnTo>
                  <a:pt x="50343" y="29627"/>
                </a:lnTo>
                <a:lnTo>
                  <a:pt x="75044" y="29627"/>
                </a:lnTo>
                <a:lnTo>
                  <a:pt x="75044" y="47374"/>
                </a:lnTo>
                <a:lnTo>
                  <a:pt x="99466" y="47374"/>
                </a:lnTo>
                <a:lnTo>
                  <a:pt x="99466" y="63740"/>
                </a:lnTo>
                <a:lnTo>
                  <a:pt x="123596" y="63740"/>
                </a:lnTo>
                <a:lnTo>
                  <a:pt x="123596" y="73097"/>
                </a:lnTo>
                <a:lnTo>
                  <a:pt x="147447" y="73097"/>
                </a:lnTo>
                <a:lnTo>
                  <a:pt x="147447" y="85317"/>
                </a:lnTo>
                <a:lnTo>
                  <a:pt x="171031" y="85317"/>
                </a:lnTo>
                <a:lnTo>
                  <a:pt x="171031" y="96136"/>
                </a:lnTo>
                <a:lnTo>
                  <a:pt x="194335" y="96136"/>
                </a:lnTo>
                <a:lnTo>
                  <a:pt x="194335" y="109319"/>
                </a:lnTo>
                <a:lnTo>
                  <a:pt x="217386" y="109319"/>
                </a:lnTo>
                <a:lnTo>
                  <a:pt x="217386" y="118752"/>
                </a:lnTo>
                <a:lnTo>
                  <a:pt x="240182" y="118752"/>
                </a:lnTo>
                <a:lnTo>
                  <a:pt x="240182" y="131258"/>
                </a:lnTo>
                <a:lnTo>
                  <a:pt x="262712" y="131258"/>
                </a:lnTo>
                <a:lnTo>
                  <a:pt x="262712" y="137693"/>
                </a:lnTo>
                <a:lnTo>
                  <a:pt x="285013" y="137693"/>
                </a:lnTo>
                <a:lnTo>
                  <a:pt x="285013" y="142298"/>
                </a:lnTo>
                <a:lnTo>
                  <a:pt x="307073" y="142298"/>
                </a:lnTo>
                <a:lnTo>
                  <a:pt x="307073" y="154393"/>
                </a:lnTo>
                <a:lnTo>
                  <a:pt x="328892" y="154393"/>
                </a:lnTo>
                <a:lnTo>
                  <a:pt x="328892" y="166660"/>
                </a:lnTo>
                <a:lnTo>
                  <a:pt x="350482" y="166660"/>
                </a:lnTo>
                <a:lnTo>
                  <a:pt x="350482" y="167257"/>
                </a:lnTo>
                <a:lnTo>
                  <a:pt x="371843" y="167257"/>
                </a:lnTo>
                <a:lnTo>
                  <a:pt x="371843" y="178257"/>
                </a:lnTo>
                <a:lnTo>
                  <a:pt x="392989" y="178257"/>
                </a:lnTo>
                <a:lnTo>
                  <a:pt x="392989" y="182806"/>
                </a:lnTo>
                <a:lnTo>
                  <a:pt x="413931" y="182806"/>
                </a:lnTo>
                <a:lnTo>
                  <a:pt x="413931" y="190242"/>
                </a:lnTo>
                <a:lnTo>
                  <a:pt x="434645" y="190242"/>
                </a:lnTo>
                <a:lnTo>
                  <a:pt x="434645" y="198849"/>
                </a:lnTo>
                <a:lnTo>
                  <a:pt x="455155" y="198849"/>
                </a:lnTo>
                <a:lnTo>
                  <a:pt x="455155" y="198434"/>
                </a:lnTo>
                <a:lnTo>
                  <a:pt x="475462" y="198434"/>
                </a:lnTo>
                <a:lnTo>
                  <a:pt x="475462" y="205588"/>
                </a:lnTo>
                <a:lnTo>
                  <a:pt x="495579" y="205588"/>
                </a:lnTo>
                <a:lnTo>
                  <a:pt x="495579" y="210126"/>
                </a:lnTo>
                <a:lnTo>
                  <a:pt x="515493" y="210126"/>
                </a:lnTo>
                <a:lnTo>
                  <a:pt x="515493" y="214528"/>
                </a:lnTo>
                <a:lnTo>
                  <a:pt x="535216" y="214528"/>
                </a:lnTo>
                <a:lnTo>
                  <a:pt x="535216" y="219175"/>
                </a:lnTo>
                <a:lnTo>
                  <a:pt x="554749" y="219175"/>
                </a:lnTo>
                <a:lnTo>
                  <a:pt x="554749" y="224936"/>
                </a:lnTo>
                <a:lnTo>
                  <a:pt x="574103" y="224936"/>
                </a:lnTo>
                <a:lnTo>
                  <a:pt x="574103" y="232002"/>
                </a:lnTo>
                <a:lnTo>
                  <a:pt x="593268" y="232002"/>
                </a:lnTo>
                <a:lnTo>
                  <a:pt x="593268" y="234360"/>
                </a:lnTo>
                <a:lnTo>
                  <a:pt x="612254" y="234360"/>
                </a:lnTo>
                <a:lnTo>
                  <a:pt x="612254" y="235954"/>
                </a:lnTo>
                <a:lnTo>
                  <a:pt x="631075" y="235954"/>
                </a:lnTo>
                <a:lnTo>
                  <a:pt x="631075" y="241054"/>
                </a:lnTo>
                <a:lnTo>
                  <a:pt x="649732" y="241054"/>
                </a:lnTo>
                <a:lnTo>
                  <a:pt x="649732" y="245022"/>
                </a:lnTo>
                <a:lnTo>
                  <a:pt x="668210" y="245022"/>
                </a:lnTo>
                <a:lnTo>
                  <a:pt x="668210" y="246317"/>
                </a:lnTo>
                <a:lnTo>
                  <a:pt x="686524" y="246317"/>
                </a:lnTo>
                <a:lnTo>
                  <a:pt x="686524" y="249779"/>
                </a:lnTo>
                <a:lnTo>
                  <a:pt x="704672" y="249779"/>
                </a:lnTo>
                <a:lnTo>
                  <a:pt x="704672" y="253865"/>
                </a:lnTo>
                <a:lnTo>
                  <a:pt x="722668" y="253865"/>
                </a:lnTo>
                <a:lnTo>
                  <a:pt x="722668" y="257677"/>
                </a:lnTo>
                <a:lnTo>
                  <a:pt x="740499" y="257677"/>
                </a:lnTo>
                <a:lnTo>
                  <a:pt x="740499" y="258506"/>
                </a:lnTo>
                <a:lnTo>
                  <a:pt x="758177" y="258506"/>
                </a:lnTo>
                <a:lnTo>
                  <a:pt x="758177" y="260193"/>
                </a:lnTo>
                <a:lnTo>
                  <a:pt x="775716" y="260193"/>
                </a:lnTo>
                <a:lnTo>
                  <a:pt x="775716" y="265398"/>
                </a:lnTo>
                <a:lnTo>
                  <a:pt x="793102" y="265398"/>
                </a:lnTo>
                <a:lnTo>
                  <a:pt x="793102" y="267920"/>
                </a:lnTo>
                <a:lnTo>
                  <a:pt x="810336" y="267920"/>
                </a:lnTo>
                <a:lnTo>
                  <a:pt x="810336" y="269622"/>
                </a:lnTo>
                <a:lnTo>
                  <a:pt x="827430" y="269622"/>
                </a:lnTo>
                <a:lnTo>
                  <a:pt x="827430" y="272149"/>
                </a:lnTo>
                <a:lnTo>
                  <a:pt x="844385" y="272149"/>
                </a:lnTo>
                <a:lnTo>
                  <a:pt x="844385" y="274408"/>
                </a:lnTo>
                <a:lnTo>
                  <a:pt x="861187" y="274408"/>
                </a:lnTo>
                <a:lnTo>
                  <a:pt x="861187" y="275761"/>
                </a:lnTo>
                <a:lnTo>
                  <a:pt x="877875" y="275761"/>
                </a:lnTo>
                <a:lnTo>
                  <a:pt x="877875" y="278472"/>
                </a:lnTo>
                <a:lnTo>
                  <a:pt x="894410" y="278472"/>
                </a:lnTo>
                <a:lnTo>
                  <a:pt x="894410" y="281153"/>
                </a:lnTo>
                <a:lnTo>
                  <a:pt x="910818" y="281153"/>
                </a:lnTo>
                <a:lnTo>
                  <a:pt x="910818" y="282329"/>
                </a:lnTo>
                <a:lnTo>
                  <a:pt x="927100" y="282329"/>
                </a:lnTo>
                <a:lnTo>
                  <a:pt x="927100" y="284005"/>
                </a:lnTo>
                <a:lnTo>
                  <a:pt x="943254" y="284005"/>
                </a:lnTo>
                <a:lnTo>
                  <a:pt x="943254" y="285022"/>
                </a:lnTo>
                <a:lnTo>
                  <a:pt x="959282" y="285022"/>
                </a:lnTo>
                <a:lnTo>
                  <a:pt x="959282" y="288335"/>
                </a:lnTo>
                <a:lnTo>
                  <a:pt x="975182" y="288335"/>
                </a:lnTo>
                <a:lnTo>
                  <a:pt x="975182" y="288790"/>
                </a:lnTo>
                <a:lnTo>
                  <a:pt x="990955" y="288790"/>
                </a:lnTo>
                <a:lnTo>
                  <a:pt x="990955" y="287892"/>
                </a:lnTo>
                <a:lnTo>
                  <a:pt x="1006615" y="287892"/>
                </a:lnTo>
                <a:lnTo>
                  <a:pt x="1006615" y="290780"/>
                </a:lnTo>
                <a:lnTo>
                  <a:pt x="1022147" y="290780"/>
                </a:lnTo>
                <a:lnTo>
                  <a:pt x="1022147" y="285243"/>
                </a:lnTo>
                <a:lnTo>
                  <a:pt x="1037577" y="285243"/>
                </a:lnTo>
                <a:lnTo>
                  <a:pt x="1037577" y="294897"/>
                </a:lnTo>
                <a:lnTo>
                  <a:pt x="1052881" y="294897"/>
                </a:lnTo>
                <a:lnTo>
                  <a:pt x="1052881" y="293533"/>
                </a:lnTo>
                <a:lnTo>
                  <a:pt x="1068070" y="293533"/>
                </a:lnTo>
                <a:lnTo>
                  <a:pt x="1068070" y="295263"/>
                </a:lnTo>
                <a:lnTo>
                  <a:pt x="1083158" y="295263"/>
                </a:lnTo>
                <a:lnTo>
                  <a:pt x="1083158" y="297662"/>
                </a:lnTo>
                <a:lnTo>
                  <a:pt x="1098131" y="297662"/>
                </a:lnTo>
                <a:lnTo>
                  <a:pt x="1098131" y="298157"/>
                </a:lnTo>
                <a:lnTo>
                  <a:pt x="1112990" y="298157"/>
                </a:lnTo>
                <a:lnTo>
                  <a:pt x="1112990" y="299838"/>
                </a:lnTo>
                <a:lnTo>
                  <a:pt x="1127747" y="299838"/>
                </a:lnTo>
                <a:lnTo>
                  <a:pt x="1127747" y="299020"/>
                </a:lnTo>
                <a:lnTo>
                  <a:pt x="1142403" y="299020"/>
                </a:lnTo>
                <a:lnTo>
                  <a:pt x="1142403" y="299053"/>
                </a:lnTo>
                <a:lnTo>
                  <a:pt x="1156944" y="299053"/>
                </a:lnTo>
                <a:lnTo>
                  <a:pt x="1156944" y="302681"/>
                </a:lnTo>
                <a:lnTo>
                  <a:pt x="1171397" y="302681"/>
                </a:lnTo>
                <a:lnTo>
                  <a:pt x="1171397" y="301631"/>
                </a:lnTo>
                <a:lnTo>
                  <a:pt x="1185735" y="301631"/>
                </a:lnTo>
                <a:lnTo>
                  <a:pt x="1185735" y="303659"/>
                </a:lnTo>
                <a:lnTo>
                  <a:pt x="1199985" y="30365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4" name="Freeform 5504"/>
          <p:cNvSpPr/>
          <p:nvPr/>
        </p:nvSpPr>
        <p:spPr>
          <a:xfrm rot="0" flipH="0" flipV="0">
            <a:off x="11239453" y="5803740"/>
            <a:ext cx="757344" cy="20938"/>
          </a:xfrm>
          <a:custGeom>
            <a:pathLst>
              <a:path w="742213" h="20520">
                <a:moveTo>
                  <a:pt x="0" y="21"/>
                </a:moveTo>
                <a:lnTo>
                  <a:pt x="0" y="0"/>
                </a:lnTo>
                <a:lnTo>
                  <a:pt x="14147" y="0"/>
                </a:lnTo>
                <a:lnTo>
                  <a:pt x="14147" y="2142"/>
                </a:lnTo>
                <a:lnTo>
                  <a:pt x="28194" y="2142"/>
                </a:lnTo>
                <a:lnTo>
                  <a:pt x="28194" y="1977"/>
                </a:lnTo>
                <a:lnTo>
                  <a:pt x="42151" y="1977"/>
                </a:lnTo>
                <a:lnTo>
                  <a:pt x="42151" y="2119"/>
                </a:lnTo>
                <a:lnTo>
                  <a:pt x="56007" y="2119"/>
                </a:lnTo>
                <a:lnTo>
                  <a:pt x="56007" y="4269"/>
                </a:lnTo>
                <a:lnTo>
                  <a:pt x="69774" y="4269"/>
                </a:lnTo>
                <a:lnTo>
                  <a:pt x="69774" y="3158"/>
                </a:lnTo>
                <a:lnTo>
                  <a:pt x="83451" y="3158"/>
                </a:lnTo>
                <a:lnTo>
                  <a:pt x="83451" y="4177"/>
                </a:lnTo>
                <a:lnTo>
                  <a:pt x="97028" y="4177"/>
                </a:lnTo>
                <a:lnTo>
                  <a:pt x="97028" y="6179"/>
                </a:lnTo>
                <a:lnTo>
                  <a:pt x="110528" y="6179"/>
                </a:lnTo>
                <a:lnTo>
                  <a:pt x="110528" y="5379"/>
                </a:lnTo>
                <a:lnTo>
                  <a:pt x="123926" y="5379"/>
                </a:lnTo>
                <a:lnTo>
                  <a:pt x="123926" y="7376"/>
                </a:lnTo>
                <a:lnTo>
                  <a:pt x="137249" y="7376"/>
                </a:lnTo>
                <a:lnTo>
                  <a:pt x="137249" y="6666"/>
                </a:lnTo>
                <a:lnTo>
                  <a:pt x="150482" y="6666"/>
                </a:lnTo>
                <a:lnTo>
                  <a:pt x="150482" y="8948"/>
                </a:lnTo>
                <a:lnTo>
                  <a:pt x="163639" y="8948"/>
                </a:lnTo>
                <a:lnTo>
                  <a:pt x="163639" y="6329"/>
                </a:lnTo>
                <a:lnTo>
                  <a:pt x="176695" y="6329"/>
                </a:lnTo>
                <a:lnTo>
                  <a:pt x="176695" y="9179"/>
                </a:lnTo>
                <a:lnTo>
                  <a:pt x="189674" y="9179"/>
                </a:lnTo>
                <a:lnTo>
                  <a:pt x="189674" y="8765"/>
                </a:lnTo>
                <a:lnTo>
                  <a:pt x="202577" y="8765"/>
                </a:lnTo>
                <a:lnTo>
                  <a:pt x="202577" y="10002"/>
                </a:lnTo>
                <a:lnTo>
                  <a:pt x="215405" y="10002"/>
                </a:lnTo>
                <a:lnTo>
                  <a:pt x="215405" y="10149"/>
                </a:lnTo>
                <a:lnTo>
                  <a:pt x="228143" y="10149"/>
                </a:lnTo>
                <a:lnTo>
                  <a:pt x="228143" y="9880"/>
                </a:lnTo>
                <a:lnTo>
                  <a:pt x="240805" y="9880"/>
                </a:lnTo>
                <a:lnTo>
                  <a:pt x="240805" y="4713"/>
                </a:lnTo>
                <a:lnTo>
                  <a:pt x="253390" y="4713"/>
                </a:lnTo>
                <a:lnTo>
                  <a:pt x="253390" y="11758"/>
                </a:lnTo>
                <a:lnTo>
                  <a:pt x="265900" y="11758"/>
                </a:lnTo>
                <a:lnTo>
                  <a:pt x="265900" y="11216"/>
                </a:lnTo>
                <a:lnTo>
                  <a:pt x="278320" y="11216"/>
                </a:lnTo>
                <a:lnTo>
                  <a:pt x="278320" y="12108"/>
                </a:lnTo>
                <a:lnTo>
                  <a:pt x="290677" y="12108"/>
                </a:lnTo>
                <a:lnTo>
                  <a:pt x="290677" y="12826"/>
                </a:lnTo>
                <a:lnTo>
                  <a:pt x="302958" y="12826"/>
                </a:lnTo>
                <a:lnTo>
                  <a:pt x="302958" y="11945"/>
                </a:lnTo>
                <a:lnTo>
                  <a:pt x="315176" y="11945"/>
                </a:lnTo>
                <a:lnTo>
                  <a:pt x="315176" y="13796"/>
                </a:lnTo>
                <a:lnTo>
                  <a:pt x="327304" y="13796"/>
                </a:lnTo>
                <a:lnTo>
                  <a:pt x="327304" y="13648"/>
                </a:lnTo>
                <a:lnTo>
                  <a:pt x="339382" y="13648"/>
                </a:lnTo>
                <a:lnTo>
                  <a:pt x="339382" y="14687"/>
                </a:lnTo>
                <a:lnTo>
                  <a:pt x="351371" y="14687"/>
                </a:lnTo>
                <a:lnTo>
                  <a:pt x="351371" y="12340"/>
                </a:lnTo>
                <a:lnTo>
                  <a:pt x="363296" y="12340"/>
                </a:lnTo>
                <a:lnTo>
                  <a:pt x="363296" y="14361"/>
                </a:lnTo>
                <a:lnTo>
                  <a:pt x="375158" y="14361"/>
                </a:lnTo>
                <a:lnTo>
                  <a:pt x="375158" y="14188"/>
                </a:lnTo>
                <a:lnTo>
                  <a:pt x="386943" y="14188"/>
                </a:lnTo>
                <a:lnTo>
                  <a:pt x="386943" y="14876"/>
                </a:lnTo>
                <a:lnTo>
                  <a:pt x="398665" y="14876"/>
                </a:lnTo>
                <a:lnTo>
                  <a:pt x="398665" y="15100"/>
                </a:lnTo>
                <a:lnTo>
                  <a:pt x="410311" y="15100"/>
                </a:lnTo>
                <a:lnTo>
                  <a:pt x="410311" y="14966"/>
                </a:lnTo>
                <a:lnTo>
                  <a:pt x="421907" y="14966"/>
                </a:lnTo>
                <a:lnTo>
                  <a:pt x="421907" y="15638"/>
                </a:lnTo>
                <a:lnTo>
                  <a:pt x="433425" y="15638"/>
                </a:lnTo>
                <a:lnTo>
                  <a:pt x="433425" y="14933"/>
                </a:lnTo>
                <a:lnTo>
                  <a:pt x="444894" y="14933"/>
                </a:lnTo>
                <a:lnTo>
                  <a:pt x="444894" y="16289"/>
                </a:lnTo>
                <a:lnTo>
                  <a:pt x="456285" y="16289"/>
                </a:lnTo>
                <a:lnTo>
                  <a:pt x="456285" y="16549"/>
                </a:lnTo>
                <a:lnTo>
                  <a:pt x="467614" y="16549"/>
                </a:lnTo>
                <a:lnTo>
                  <a:pt x="467614" y="16357"/>
                </a:lnTo>
                <a:lnTo>
                  <a:pt x="478892" y="16357"/>
                </a:lnTo>
                <a:lnTo>
                  <a:pt x="478892" y="16414"/>
                </a:lnTo>
                <a:lnTo>
                  <a:pt x="490093" y="16414"/>
                </a:lnTo>
                <a:lnTo>
                  <a:pt x="490093" y="17454"/>
                </a:lnTo>
                <a:lnTo>
                  <a:pt x="501243" y="17454"/>
                </a:lnTo>
                <a:lnTo>
                  <a:pt x="501243" y="16835"/>
                </a:lnTo>
                <a:lnTo>
                  <a:pt x="512331" y="16835"/>
                </a:lnTo>
                <a:lnTo>
                  <a:pt x="512331" y="17703"/>
                </a:lnTo>
                <a:lnTo>
                  <a:pt x="523354" y="17703"/>
                </a:lnTo>
                <a:lnTo>
                  <a:pt x="523354" y="17045"/>
                </a:lnTo>
                <a:lnTo>
                  <a:pt x="534327" y="17045"/>
                </a:lnTo>
                <a:lnTo>
                  <a:pt x="534327" y="17099"/>
                </a:lnTo>
                <a:lnTo>
                  <a:pt x="545236" y="17099"/>
                </a:lnTo>
                <a:lnTo>
                  <a:pt x="545236" y="18291"/>
                </a:lnTo>
                <a:lnTo>
                  <a:pt x="556095" y="18291"/>
                </a:lnTo>
                <a:lnTo>
                  <a:pt x="556095" y="17360"/>
                </a:lnTo>
                <a:lnTo>
                  <a:pt x="566890" y="17360"/>
                </a:lnTo>
                <a:lnTo>
                  <a:pt x="566890" y="18375"/>
                </a:lnTo>
                <a:lnTo>
                  <a:pt x="577621" y="18375"/>
                </a:lnTo>
                <a:lnTo>
                  <a:pt x="577621" y="18737"/>
                </a:lnTo>
                <a:lnTo>
                  <a:pt x="588315" y="18737"/>
                </a:lnTo>
                <a:lnTo>
                  <a:pt x="588315" y="18239"/>
                </a:lnTo>
                <a:lnTo>
                  <a:pt x="598932" y="18239"/>
                </a:lnTo>
                <a:lnTo>
                  <a:pt x="598932" y="18533"/>
                </a:lnTo>
                <a:lnTo>
                  <a:pt x="609511" y="18533"/>
                </a:lnTo>
                <a:lnTo>
                  <a:pt x="609511" y="18237"/>
                </a:lnTo>
                <a:lnTo>
                  <a:pt x="620026" y="18237"/>
                </a:lnTo>
                <a:lnTo>
                  <a:pt x="620026" y="18675"/>
                </a:lnTo>
                <a:lnTo>
                  <a:pt x="630491" y="18675"/>
                </a:lnTo>
                <a:lnTo>
                  <a:pt x="630491" y="18905"/>
                </a:lnTo>
                <a:lnTo>
                  <a:pt x="640905" y="18905"/>
                </a:lnTo>
                <a:lnTo>
                  <a:pt x="640905" y="19366"/>
                </a:lnTo>
                <a:lnTo>
                  <a:pt x="651269" y="19366"/>
                </a:lnTo>
                <a:lnTo>
                  <a:pt x="651269" y="19949"/>
                </a:lnTo>
                <a:lnTo>
                  <a:pt x="661568" y="19949"/>
                </a:lnTo>
                <a:lnTo>
                  <a:pt x="661568" y="19726"/>
                </a:lnTo>
                <a:lnTo>
                  <a:pt x="671830" y="19726"/>
                </a:lnTo>
                <a:lnTo>
                  <a:pt x="671830" y="19711"/>
                </a:lnTo>
                <a:lnTo>
                  <a:pt x="682028" y="19711"/>
                </a:lnTo>
                <a:lnTo>
                  <a:pt x="682028" y="19404"/>
                </a:lnTo>
                <a:lnTo>
                  <a:pt x="692188" y="19404"/>
                </a:lnTo>
                <a:lnTo>
                  <a:pt x="692188" y="19334"/>
                </a:lnTo>
                <a:lnTo>
                  <a:pt x="702297" y="19334"/>
                </a:lnTo>
                <a:lnTo>
                  <a:pt x="702297" y="20130"/>
                </a:lnTo>
                <a:lnTo>
                  <a:pt x="712343" y="20130"/>
                </a:lnTo>
                <a:lnTo>
                  <a:pt x="712343" y="20109"/>
                </a:lnTo>
                <a:lnTo>
                  <a:pt x="722350" y="20109"/>
                </a:lnTo>
                <a:lnTo>
                  <a:pt x="722350" y="20048"/>
                </a:lnTo>
                <a:lnTo>
                  <a:pt x="732307" y="20048"/>
                </a:lnTo>
                <a:lnTo>
                  <a:pt x="732307" y="19060"/>
                </a:lnTo>
                <a:lnTo>
                  <a:pt x="742213" y="19060"/>
                </a:lnTo>
                <a:lnTo>
                  <a:pt x="742213" y="2052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5" name="Freeform 5505"/>
          <p:cNvSpPr/>
          <p:nvPr/>
        </p:nvSpPr>
        <p:spPr>
          <a:xfrm rot="0" flipH="0" flipV="0">
            <a:off x="11996798" y="5824644"/>
            <a:ext cx="562663" cy="3239"/>
          </a:xfrm>
          <a:custGeom>
            <a:pathLst>
              <a:path w="551422" h="3175">
                <a:moveTo>
                  <a:pt x="0" y="34"/>
                </a:moveTo>
                <a:lnTo>
                  <a:pt x="9868" y="34"/>
                </a:lnTo>
                <a:lnTo>
                  <a:pt x="9868" y="0"/>
                </a:lnTo>
                <a:lnTo>
                  <a:pt x="19685" y="0"/>
                </a:lnTo>
                <a:lnTo>
                  <a:pt x="19685" y="455"/>
                </a:lnTo>
                <a:lnTo>
                  <a:pt x="29451" y="455"/>
                </a:lnTo>
                <a:lnTo>
                  <a:pt x="29451" y="476"/>
                </a:lnTo>
                <a:lnTo>
                  <a:pt x="39167" y="476"/>
                </a:lnTo>
                <a:lnTo>
                  <a:pt x="39167" y="371"/>
                </a:lnTo>
                <a:lnTo>
                  <a:pt x="48844" y="371"/>
                </a:lnTo>
                <a:lnTo>
                  <a:pt x="48844" y="655"/>
                </a:lnTo>
                <a:lnTo>
                  <a:pt x="58471" y="655"/>
                </a:lnTo>
                <a:lnTo>
                  <a:pt x="58471" y="94"/>
                </a:lnTo>
                <a:lnTo>
                  <a:pt x="68060" y="94"/>
                </a:lnTo>
                <a:lnTo>
                  <a:pt x="68060" y="660"/>
                </a:lnTo>
                <a:lnTo>
                  <a:pt x="77597" y="660"/>
                </a:lnTo>
                <a:lnTo>
                  <a:pt x="77597" y="494"/>
                </a:lnTo>
                <a:lnTo>
                  <a:pt x="87097" y="494"/>
                </a:lnTo>
                <a:lnTo>
                  <a:pt x="87097" y="828"/>
                </a:lnTo>
                <a:lnTo>
                  <a:pt x="96546" y="828"/>
                </a:lnTo>
                <a:lnTo>
                  <a:pt x="96546" y="574"/>
                </a:lnTo>
                <a:lnTo>
                  <a:pt x="105956" y="574"/>
                </a:lnTo>
                <a:lnTo>
                  <a:pt x="115329" y="574"/>
                </a:lnTo>
                <a:lnTo>
                  <a:pt x="115329" y="532"/>
                </a:lnTo>
                <a:lnTo>
                  <a:pt x="124651" y="532"/>
                </a:lnTo>
                <a:lnTo>
                  <a:pt x="124651" y="1162"/>
                </a:lnTo>
                <a:lnTo>
                  <a:pt x="133935" y="1162"/>
                </a:lnTo>
                <a:lnTo>
                  <a:pt x="133935" y="1168"/>
                </a:lnTo>
                <a:lnTo>
                  <a:pt x="143167" y="1168"/>
                </a:lnTo>
                <a:lnTo>
                  <a:pt x="143167" y="1145"/>
                </a:lnTo>
                <a:lnTo>
                  <a:pt x="152362" y="1145"/>
                </a:lnTo>
                <a:lnTo>
                  <a:pt x="152362" y="1138"/>
                </a:lnTo>
                <a:lnTo>
                  <a:pt x="161519" y="1138"/>
                </a:lnTo>
                <a:lnTo>
                  <a:pt x="161519" y="971"/>
                </a:lnTo>
                <a:lnTo>
                  <a:pt x="170637" y="971"/>
                </a:lnTo>
                <a:lnTo>
                  <a:pt x="170637" y="1305"/>
                </a:lnTo>
                <a:lnTo>
                  <a:pt x="179718" y="1305"/>
                </a:lnTo>
                <a:lnTo>
                  <a:pt x="179718" y="1650"/>
                </a:lnTo>
                <a:lnTo>
                  <a:pt x="188747" y="1650"/>
                </a:lnTo>
                <a:lnTo>
                  <a:pt x="188747" y="1451"/>
                </a:lnTo>
                <a:lnTo>
                  <a:pt x="197752" y="1451"/>
                </a:lnTo>
                <a:lnTo>
                  <a:pt x="197752" y="1653"/>
                </a:lnTo>
                <a:lnTo>
                  <a:pt x="206705" y="1653"/>
                </a:lnTo>
                <a:lnTo>
                  <a:pt x="206705" y="1772"/>
                </a:lnTo>
                <a:lnTo>
                  <a:pt x="215621" y="1772"/>
                </a:lnTo>
                <a:lnTo>
                  <a:pt x="215621" y="1740"/>
                </a:lnTo>
                <a:lnTo>
                  <a:pt x="224511" y="1740"/>
                </a:lnTo>
                <a:lnTo>
                  <a:pt x="224511" y="1589"/>
                </a:lnTo>
                <a:lnTo>
                  <a:pt x="233350" y="1589"/>
                </a:lnTo>
                <a:lnTo>
                  <a:pt x="233350" y="1662"/>
                </a:lnTo>
                <a:lnTo>
                  <a:pt x="242151" y="1662"/>
                </a:lnTo>
                <a:lnTo>
                  <a:pt x="242151" y="1399"/>
                </a:lnTo>
                <a:lnTo>
                  <a:pt x="250914" y="1399"/>
                </a:lnTo>
                <a:lnTo>
                  <a:pt x="250914" y="1717"/>
                </a:lnTo>
                <a:lnTo>
                  <a:pt x="259639" y="1717"/>
                </a:lnTo>
                <a:lnTo>
                  <a:pt x="259639" y="2174"/>
                </a:lnTo>
                <a:lnTo>
                  <a:pt x="268338" y="2174"/>
                </a:lnTo>
                <a:lnTo>
                  <a:pt x="268338" y="1752"/>
                </a:lnTo>
                <a:lnTo>
                  <a:pt x="276987" y="1752"/>
                </a:lnTo>
                <a:lnTo>
                  <a:pt x="276987" y="2065"/>
                </a:lnTo>
                <a:lnTo>
                  <a:pt x="285610" y="2065"/>
                </a:lnTo>
                <a:lnTo>
                  <a:pt x="285610" y="2087"/>
                </a:lnTo>
                <a:lnTo>
                  <a:pt x="294196" y="2087"/>
                </a:lnTo>
                <a:lnTo>
                  <a:pt x="294196" y="1957"/>
                </a:lnTo>
                <a:lnTo>
                  <a:pt x="302742" y="1957"/>
                </a:lnTo>
                <a:lnTo>
                  <a:pt x="302742" y="2252"/>
                </a:lnTo>
                <a:lnTo>
                  <a:pt x="311252" y="2252"/>
                </a:lnTo>
                <a:lnTo>
                  <a:pt x="311252" y="2361"/>
                </a:lnTo>
                <a:lnTo>
                  <a:pt x="319723" y="2361"/>
                </a:lnTo>
                <a:lnTo>
                  <a:pt x="319723" y="2382"/>
                </a:lnTo>
                <a:lnTo>
                  <a:pt x="328168" y="2382"/>
                </a:lnTo>
                <a:lnTo>
                  <a:pt x="328168" y="2290"/>
                </a:lnTo>
                <a:lnTo>
                  <a:pt x="336575" y="2290"/>
                </a:lnTo>
                <a:lnTo>
                  <a:pt x="336575" y="2307"/>
                </a:lnTo>
                <a:lnTo>
                  <a:pt x="344945" y="2307"/>
                </a:lnTo>
                <a:lnTo>
                  <a:pt x="344945" y="2305"/>
                </a:lnTo>
                <a:lnTo>
                  <a:pt x="353276" y="2305"/>
                </a:lnTo>
                <a:lnTo>
                  <a:pt x="353276" y="2702"/>
                </a:lnTo>
                <a:lnTo>
                  <a:pt x="361582" y="2702"/>
                </a:lnTo>
                <a:lnTo>
                  <a:pt x="361582" y="1926"/>
                </a:lnTo>
                <a:lnTo>
                  <a:pt x="369862" y="1926"/>
                </a:lnTo>
                <a:lnTo>
                  <a:pt x="369862" y="2522"/>
                </a:lnTo>
                <a:lnTo>
                  <a:pt x="378092" y="2522"/>
                </a:lnTo>
                <a:lnTo>
                  <a:pt x="378092" y="2117"/>
                </a:lnTo>
                <a:lnTo>
                  <a:pt x="386296" y="2117"/>
                </a:lnTo>
                <a:lnTo>
                  <a:pt x="386296" y="2393"/>
                </a:lnTo>
                <a:lnTo>
                  <a:pt x="394475" y="2393"/>
                </a:lnTo>
                <a:lnTo>
                  <a:pt x="394475" y="2790"/>
                </a:lnTo>
                <a:lnTo>
                  <a:pt x="402615" y="2790"/>
                </a:lnTo>
                <a:lnTo>
                  <a:pt x="402615" y="2600"/>
                </a:lnTo>
                <a:lnTo>
                  <a:pt x="410718" y="2600"/>
                </a:lnTo>
                <a:lnTo>
                  <a:pt x="410718" y="2541"/>
                </a:lnTo>
                <a:lnTo>
                  <a:pt x="418795" y="2541"/>
                </a:lnTo>
                <a:lnTo>
                  <a:pt x="418795" y="2883"/>
                </a:lnTo>
                <a:lnTo>
                  <a:pt x="426834" y="2883"/>
                </a:lnTo>
                <a:lnTo>
                  <a:pt x="426834" y="2650"/>
                </a:lnTo>
                <a:lnTo>
                  <a:pt x="434848" y="2650"/>
                </a:lnTo>
                <a:lnTo>
                  <a:pt x="434848" y="2715"/>
                </a:lnTo>
                <a:lnTo>
                  <a:pt x="442836" y="2715"/>
                </a:lnTo>
                <a:lnTo>
                  <a:pt x="442836" y="2831"/>
                </a:lnTo>
                <a:lnTo>
                  <a:pt x="450787" y="2831"/>
                </a:lnTo>
                <a:lnTo>
                  <a:pt x="450787" y="2666"/>
                </a:lnTo>
                <a:lnTo>
                  <a:pt x="458699" y="2666"/>
                </a:lnTo>
                <a:lnTo>
                  <a:pt x="458699" y="3002"/>
                </a:lnTo>
                <a:lnTo>
                  <a:pt x="466585" y="3002"/>
                </a:lnTo>
                <a:lnTo>
                  <a:pt x="466585" y="2909"/>
                </a:lnTo>
                <a:lnTo>
                  <a:pt x="474447" y="2909"/>
                </a:lnTo>
                <a:lnTo>
                  <a:pt x="474447" y="2828"/>
                </a:lnTo>
                <a:lnTo>
                  <a:pt x="482283" y="2828"/>
                </a:lnTo>
                <a:lnTo>
                  <a:pt x="482283" y="2757"/>
                </a:lnTo>
                <a:lnTo>
                  <a:pt x="490081" y="2757"/>
                </a:lnTo>
                <a:lnTo>
                  <a:pt x="490081" y="2664"/>
                </a:lnTo>
                <a:lnTo>
                  <a:pt x="497853" y="2664"/>
                </a:lnTo>
                <a:lnTo>
                  <a:pt x="497853" y="3175"/>
                </a:lnTo>
                <a:lnTo>
                  <a:pt x="505587" y="3175"/>
                </a:lnTo>
                <a:lnTo>
                  <a:pt x="505587" y="2991"/>
                </a:lnTo>
                <a:lnTo>
                  <a:pt x="513296" y="2991"/>
                </a:lnTo>
                <a:lnTo>
                  <a:pt x="513296" y="2780"/>
                </a:lnTo>
                <a:lnTo>
                  <a:pt x="520980" y="2780"/>
                </a:lnTo>
                <a:lnTo>
                  <a:pt x="520980" y="2935"/>
                </a:lnTo>
                <a:lnTo>
                  <a:pt x="528638" y="2935"/>
                </a:lnTo>
                <a:lnTo>
                  <a:pt x="528638" y="3104"/>
                </a:lnTo>
                <a:lnTo>
                  <a:pt x="536258" y="3104"/>
                </a:lnTo>
                <a:lnTo>
                  <a:pt x="536258" y="2810"/>
                </a:lnTo>
                <a:lnTo>
                  <a:pt x="543853" y="2810"/>
                </a:lnTo>
                <a:lnTo>
                  <a:pt x="543853" y="2929"/>
                </a:lnTo>
                <a:lnTo>
                  <a:pt x="551422" y="292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6" name="Freeform 5506"/>
          <p:cNvSpPr/>
          <p:nvPr/>
        </p:nvSpPr>
        <p:spPr>
          <a:xfrm rot="0" flipH="0" flipV="0">
            <a:off x="12559462" y="5827632"/>
            <a:ext cx="212408" cy="726"/>
          </a:xfrm>
          <a:custGeom>
            <a:pathLst>
              <a:path w="208165" h="712">
                <a:moveTo>
                  <a:pt x="0" y="0"/>
                </a:moveTo>
                <a:lnTo>
                  <a:pt x="0" y="69"/>
                </a:lnTo>
                <a:lnTo>
                  <a:pt x="7544" y="69"/>
                </a:lnTo>
                <a:lnTo>
                  <a:pt x="7544" y="242"/>
                </a:lnTo>
                <a:lnTo>
                  <a:pt x="15062" y="242"/>
                </a:lnTo>
                <a:lnTo>
                  <a:pt x="15062" y="203"/>
                </a:lnTo>
                <a:lnTo>
                  <a:pt x="22542" y="203"/>
                </a:lnTo>
                <a:lnTo>
                  <a:pt x="22542" y="346"/>
                </a:lnTo>
                <a:lnTo>
                  <a:pt x="30010" y="346"/>
                </a:lnTo>
                <a:lnTo>
                  <a:pt x="30010" y="237"/>
                </a:lnTo>
                <a:lnTo>
                  <a:pt x="37439" y="237"/>
                </a:lnTo>
                <a:lnTo>
                  <a:pt x="37439" y="308"/>
                </a:lnTo>
                <a:lnTo>
                  <a:pt x="44843" y="308"/>
                </a:lnTo>
                <a:lnTo>
                  <a:pt x="44843" y="511"/>
                </a:lnTo>
                <a:lnTo>
                  <a:pt x="52222" y="511"/>
                </a:lnTo>
                <a:lnTo>
                  <a:pt x="52222" y="422"/>
                </a:lnTo>
                <a:lnTo>
                  <a:pt x="59575" y="422"/>
                </a:lnTo>
                <a:lnTo>
                  <a:pt x="59575" y="294"/>
                </a:lnTo>
                <a:lnTo>
                  <a:pt x="66890" y="294"/>
                </a:lnTo>
                <a:lnTo>
                  <a:pt x="66890" y="316"/>
                </a:lnTo>
                <a:lnTo>
                  <a:pt x="74193" y="316"/>
                </a:lnTo>
                <a:lnTo>
                  <a:pt x="74193" y="509"/>
                </a:lnTo>
                <a:lnTo>
                  <a:pt x="81470" y="509"/>
                </a:lnTo>
                <a:lnTo>
                  <a:pt x="81470" y="665"/>
                </a:lnTo>
                <a:lnTo>
                  <a:pt x="88722" y="665"/>
                </a:lnTo>
                <a:lnTo>
                  <a:pt x="88722" y="523"/>
                </a:lnTo>
                <a:lnTo>
                  <a:pt x="95935" y="523"/>
                </a:lnTo>
                <a:lnTo>
                  <a:pt x="95935" y="582"/>
                </a:lnTo>
                <a:lnTo>
                  <a:pt x="103136" y="582"/>
                </a:lnTo>
                <a:lnTo>
                  <a:pt x="103136" y="325"/>
                </a:lnTo>
                <a:lnTo>
                  <a:pt x="110312" y="325"/>
                </a:lnTo>
                <a:lnTo>
                  <a:pt x="110312" y="580"/>
                </a:lnTo>
                <a:lnTo>
                  <a:pt x="117462" y="580"/>
                </a:lnTo>
                <a:lnTo>
                  <a:pt x="117462" y="450"/>
                </a:lnTo>
                <a:lnTo>
                  <a:pt x="124574" y="450"/>
                </a:lnTo>
                <a:lnTo>
                  <a:pt x="124574" y="483"/>
                </a:lnTo>
                <a:lnTo>
                  <a:pt x="131673" y="483"/>
                </a:lnTo>
                <a:lnTo>
                  <a:pt x="131673" y="488"/>
                </a:lnTo>
                <a:lnTo>
                  <a:pt x="138747" y="488"/>
                </a:lnTo>
                <a:lnTo>
                  <a:pt x="138747" y="312"/>
                </a:lnTo>
                <a:lnTo>
                  <a:pt x="145796" y="312"/>
                </a:lnTo>
                <a:lnTo>
                  <a:pt x="145796" y="548"/>
                </a:lnTo>
                <a:lnTo>
                  <a:pt x="152818" y="548"/>
                </a:lnTo>
                <a:lnTo>
                  <a:pt x="152818" y="638"/>
                </a:lnTo>
                <a:lnTo>
                  <a:pt x="159816" y="638"/>
                </a:lnTo>
                <a:lnTo>
                  <a:pt x="159816" y="411"/>
                </a:lnTo>
                <a:lnTo>
                  <a:pt x="166801" y="411"/>
                </a:lnTo>
                <a:lnTo>
                  <a:pt x="166801" y="508"/>
                </a:lnTo>
                <a:lnTo>
                  <a:pt x="173748" y="508"/>
                </a:lnTo>
                <a:lnTo>
                  <a:pt x="173748" y="473"/>
                </a:lnTo>
                <a:lnTo>
                  <a:pt x="180683" y="473"/>
                </a:lnTo>
                <a:lnTo>
                  <a:pt x="180683" y="712"/>
                </a:lnTo>
                <a:lnTo>
                  <a:pt x="187592" y="712"/>
                </a:lnTo>
                <a:lnTo>
                  <a:pt x="187592" y="631"/>
                </a:lnTo>
                <a:lnTo>
                  <a:pt x="194475" y="631"/>
                </a:lnTo>
                <a:lnTo>
                  <a:pt x="194475" y="410"/>
                </a:lnTo>
                <a:lnTo>
                  <a:pt x="201333" y="410"/>
                </a:lnTo>
                <a:lnTo>
                  <a:pt x="201333" y="435"/>
                </a:lnTo>
                <a:lnTo>
                  <a:pt x="208165" y="43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7" name="Freeform 5507"/>
          <p:cNvSpPr/>
          <p:nvPr/>
        </p:nvSpPr>
        <p:spPr>
          <a:xfrm rot="0" flipH="0" flipV="0">
            <a:off x="6820978" y="2391486"/>
            <a:ext cx="5950891" cy="3437578"/>
          </a:xfrm>
          <a:custGeom>
            <a:pathLst>
              <a:path w="5950891" h="3437578">
                <a:moveTo>
                  <a:pt x="0" y="3437578"/>
                </a:moveTo>
                <a:lnTo>
                  <a:pt x="0" y="3372668"/>
                </a:lnTo>
                <a:lnTo>
                  <a:pt x="116305" y="3372668"/>
                </a:lnTo>
                <a:lnTo>
                  <a:pt x="116305" y="3338539"/>
                </a:lnTo>
                <a:lnTo>
                  <a:pt x="226487" y="3338539"/>
                </a:lnTo>
                <a:lnTo>
                  <a:pt x="226487" y="3259223"/>
                </a:lnTo>
                <a:lnTo>
                  <a:pt x="331155" y="3259223"/>
                </a:lnTo>
                <a:lnTo>
                  <a:pt x="331155" y="2975523"/>
                </a:lnTo>
                <a:lnTo>
                  <a:pt x="430849" y="2975523"/>
                </a:lnTo>
                <a:lnTo>
                  <a:pt x="430849" y="1531030"/>
                </a:lnTo>
                <a:lnTo>
                  <a:pt x="525993" y="1531030"/>
                </a:lnTo>
                <a:lnTo>
                  <a:pt x="525993" y="0"/>
                </a:lnTo>
                <a:lnTo>
                  <a:pt x="617016" y="0"/>
                </a:lnTo>
                <a:lnTo>
                  <a:pt x="617016" y="2619968"/>
                </a:lnTo>
                <a:lnTo>
                  <a:pt x="704229" y="2619968"/>
                </a:lnTo>
                <a:lnTo>
                  <a:pt x="704229" y="3086569"/>
                </a:lnTo>
                <a:lnTo>
                  <a:pt x="787970" y="3086569"/>
                </a:lnTo>
                <a:lnTo>
                  <a:pt x="787970" y="3149451"/>
                </a:lnTo>
                <a:lnTo>
                  <a:pt x="868470" y="3149451"/>
                </a:lnTo>
                <a:lnTo>
                  <a:pt x="868470" y="3120764"/>
                </a:lnTo>
                <a:lnTo>
                  <a:pt x="946004" y="3120764"/>
                </a:lnTo>
                <a:lnTo>
                  <a:pt x="946004" y="3056775"/>
                </a:lnTo>
                <a:lnTo>
                  <a:pt x="1020764" y="3056775"/>
                </a:lnTo>
                <a:lnTo>
                  <a:pt x="1020764" y="3001163"/>
                </a:lnTo>
                <a:lnTo>
                  <a:pt x="1092931" y="3001163"/>
                </a:lnTo>
                <a:lnTo>
                  <a:pt x="1092931" y="2966731"/>
                </a:lnTo>
                <a:lnTo>
                  <a:pt x="1162716" y="2966731"/>
                </a:lnTo>
                <a:lnTo>
                  <a:pt x="1162716" y="2943604"/>
                </a:lnTo>
                <a:lnTo>
                  <a:pt x="1230231" y="2943604"/>
                </a:lnTo>
                <a:lnTo>
                  <a:pt x="1230231" y="2921458"/>
                </a:lnTo>
                <a:lnTo>
                  <a:pt x="1295649" y="2921458"/>
                </a:lnTo>
                <a:lnTo>
                  <a:pt x="1295649" y="2920949"/>
                </a:lnTo>
                <a:lnTo>
                  <a:pt x="1359069" y="2920949"/>
                </a:lnTo>
                <a:lnTo>
                  <a:pt x="1359069" y="2927420"/>
                </a:lnTo>
                <a:lnTo>
                  <a:pt x="1420637" y="2927420"/>
                </a:lnTo>
                <a:lnTo>
                  <a:pt x="1420637" y="2940178"/>
                </a:lnTo>
                <a:lnTo>
                  <a:pt x="1480443" y="2940178"/>
                </a:lnTo>
                <a:lnTo>
                  <a:pt x="1480443" y="2952235"/>
                </a:lnTo>
                <a:lnTo>
                  <a:pt x="1538576" y="2952235"/>
                </a:lnTo>
                <a:lnTo>
                  <a:pt x="1538576" y="2962254"/>
                </a:lnTo>
                <a:lnTo>
                  <a:pt x="1595154" y="2962254"/>
                </a:lnTo>
                <a:lnTo>
                  <a:pt x="1595154" y="2970914"/>
                </a:lnTo>
                <a:lnTo>
                  <a:pt x="1650230" y="2970914"/>
                </a:lnTo>
                <a:lnTo>
                  <a:pt x="1650230" y="2977391"/>
                </a:lnTo>
                <a:lnTo>
                  <a:pt x="1703905" y="2977391"/>
                </a:lnTo>
                <a:lnTo>
                  <a:pt x="1703905" y="2987324"/>
                </a:lnTo>
                <a:lnTo>
                  <a:pt x="1756233" y="2987324"/>
                </a:lnTo>
                <a:lnTo>
                  <a:pt x="1756233" y="2978157"/>
                </a:lnTo>
                <a:lnTo>
                  <a:pt x="1807279" y="2978157"/>
                </a:lnTo>
                <a:lnTo>
                  <a:pt x="1807279" y="2966600"/>
                </a:lnTo>
                <a:lnTo>
                  <a:pt x="1857120" y="2966600"/>
                </a:lnTo>
                <a:lnTo>
                  <a:pt x="1857120" y="2922634"/>
                </a:lnTo>
                <a:lnTo>
                  <a:pt x="1905792" y="2922634"/>
                </a:lnTo>
                <a:lnTo>
                  <a:pt x="1905792" y="2820196"/>
                </a:lnTo>
                <a:lnTo>
                  <a:pt x="1953365" y="2820196"/>
                </a:lnTo>
                <a:lnTo>
                  <a:pt x="1953365" y="2580611"/>
                </a:lnTo>
                <a:lnTo>
                  <a:pt x="1999874" y="2580611"/>
                </a:lnTo>
                <a:lnTo>
                  <a:pt x="1999874" y="2172717"/>
                </a:lnTo>
                <a:lnTo>
                  <a:pt x="2045373" y="2172717"/>
                </a:lnTo>
                <a:lnTo>
                  <a:pt x="2045373" y="1846243"/>
                </a:lnTo>
                <a:lnTo>
                  <a:pt x="2089913" y="1846243"/>
                </a:lnTo>
                <a:lnTo>
                  <a:pt x="2089913" y="1671091"/>
                </a:lnTo>
                <a:lnTo>
                  <a:pt x="2133520" y="1671091"/>
                </a:lnTo>
                <a:lnTo>
                  <a:pt x="2133520" y="1627380"/>
                </a:lnTo>
                <a:lnTo>
                  <a:pt x="2176232" y="1627380"/>
                </a:lnTo>
                <a:lnTo>
                  <a:pt x="2176232" y="1631877"/>
                </a:lnTo>
                <a:lnTo>
                  <a:pt x="2218089" y="1631877"/>
                </a:lnTo>
                <a:lnTo>
                  <a:pt x="2218089" y="1671674"/>
                </a:lnTo>
                <a:lnTo>
                  <a:pt x="2259130" y="1671674"/>
                </a:lnTo>
                <a:lnTo>
                  <a:pt x="2259130" y="1721760"/>
                </a:lnTo>
                <a:lnTo>
                  <a:pt x="2299380" y="1721760"/>
                </a:lnTo>
                <a:lnTo>
                  <a:pt x="2299380" y="1799215"/>
                </a:lnTo>
                <a:lnTo>
                  <a:pt x="2338879" y="1799215"/>
                </a:lnTo>
                <a:lnTo>
                  <a:pt x="2338879" y="1877540"/>
                </a:lnTo>
                <a:lnTo>
                  <a:pt x="2377639" y="1877540"/>
                </a:lnTo>
                <a:lnTo>
                  <a:pt x="2377639" y="1958597"/>
                </a:lnTo>
                <a:lnTo>
                  <a:pt x="2415700" y="1958597"/>
                </a:lnTo>
                <a:lnTo>
                  <a:pt x="2415700" y="2031736"/>
                </a:lnTo>
                <a:lnTo>
                  <a:pt x="2453073" y="2031736"/>
                </a:lnTo>
                <a:lnTo>
                  <a:pt x="2453073" y="2107728"/>
                </a:lnTo>
                <a:lnTo>
                  <a:pt x="2489787" y="2107728"/>
                </a:lnTo>
                <a:lnTo>
                  <a:pt x="2489787" y="2185534"/>
                </a:lnTo>
                <a:lnTo>
                  <a:pt x="2525876" y="2185534"/>
                </a:lnTo>
                <a:lnTo>
                  <a:pt x="2525876" y="2257066"/>
                </a:lnTo>
                <a:lnTo>
                  <a:pt x="2561357" y="2257066"/>
                </a:lnTo>
                <a:lnTo>
                  <a:pt x="2561357" y="2330194"/>
                </a:lnTo>
                <a:lnTo>
                  <a:pt x="2596230" y="2330194"/>
                </a:lnTo>
                <a:lnTo>
                  <a:pt x="2596230" y="2395663"/>
                </a:lnTo>
                <a:lnTo>
                  <a:pt x="2630545" y="2395663"/>
                </a:lnTo>
                <a:lnTo>
                  <a:pt x="2630545" y="2459083"/>
                </a:lnTo>
                <a:lnTo>
                  <a:pt x="2664304" y="2459083"/>
                </a:lnTo>
                <a:lnTo>
                  <a:pt x="2664304" y="2515985"/>
                </a:lnTo>
                <a:lnTo>
                  <a:pt x="2697530" y="2515985"/>
                </a:lnTo>
                <a:lnTo>
                  <a:pt x="2697530" y="2567588"/>
                </a:lnTo>
                <a:lnTo>
                  <a:pt x="2730238" y="2567588"/>
                </a:lnTo>
                <a:lnTo>
                  <a:pt x="2730238" y="2619268"/>
                </a:lnTo>
                <a:lnTo>
                  <a:pt x="2762429" y="2619268"/>
                </a:lnTo>
                <a:lnTo>
                  <a:pt x="2762429" y="2663212"/>
                </a:lnTo>
                <a:lnTo>
                  <a:pt x="2794152" y="2663212"/>
                </a:lnTo>
                <a:lnTo>
                  <a:pt x="2794152" y="2716616"/>
                </a:lnTo>
                <a:lnTo>
                  <a:pt x="2825383" y="2716616"/>
                </a:lnTo>
                <a:lnTo>
                  <a:pt x="2825383" y="2749868"/>
                </a:lnTo>
                <a:lnTo>
                  <a:pt x="2856160" y="2749868"/>
                </a:lnTo>
                <a:lnTo>
                  <a:pt x="2856160" y="2795885"/>
                </a:lnTo>
                <a:lnTo>
                  <a:pt x="2886498" y="2795885"/>
                </a:lnTo>
                <a:lnTo>
                  <a:pt x="2886498" y="2825600"/>
                </a:lnTo>
                <a:lnTo>
                  <a:pt x="2916406" y="2825600"/>
                </a:lnTo>
                <a:lnTo>
                  <a:pt x="2916406" y="2861981"/>
                </a:lnTo>
                <a:lnTo>
                  <a:pt x="2945875" y="2861981"/>
                </a:lnTo>
                <a:lnTo>
                  <a:pt x="2945875" y="2896308"/>
                </a:lnTo>
                <a:lnTo>
                  <a:pt x="2974955" y="2896308"/>
                </a:lnTo>
                <a:lnTo>
                  <a:pt x="2974955" y="2922644"/>
                </a:lnTo>
                <a:lnTo>
                  <a:pt x="3003619" y="2922644"/>
                </a:lnTo>
                <a:lnTo>
                  <a:pt x="3003619" y="2956101"/>
                </a:lnTo>
                <a:lnTo>
                  <a:pt x="3031908" y="2956101"/>
                </a:lnTo>
                <a:lnTo>
                  <a:pt x="3031908" y="2978715"/>
                </a:lnTo>
                <a:lnTo>
                  <a:pt x="3059809" y="2978715"/>
                </a:lnTo>
                <a:lnTo>
                  <a:pt x="3059809" y="3001955"/>
                </a:lnTo>
                <a:lnTo>
                  <a:pt x="3087347" y="3001955"/>
                </a:lnTo>
                <a:lnTo>
                  <a:pt x="3087347" y="3030762"/>
                </a:lnTo>
                <a:lnTo>
                  <a:pt x="3114535" y="3030762"/>
                </a:lnTo>
                <a:lnTo>
                  <a:pt x="3114535" y="3046709"/>
                </a:lnTo>
                <a:lnTo>
                  <a:pt x="3141372" y="3046709"/>
                </a:lnTo>
                <a:lnTo>
                  <a:pt x="3141372" y="3067719"/>
                </a:lnTo>
                <a:lnTo>
                  <a:pt x="3167861" y="3067719"/>
                </a:lnTo>
                <a:lnTo>
                  <a:pt x="3167861" y="3090945"/>
                </a:lnTo>
                <a:lnTo>
                  <a:pt x="3194024" y="3090945"/>
                </a:lnTo>
                <a:lnTo>
                  <a:pt x="3194024" y="3102425"/>
                </a:lnTo>
                <a:lnTo>
                  <a:pt x="3219865" y="3102425"/>
                </a:lnTo>
                <a:lnTo>
                  <a:pt x="3219865" y="3121041"/>
                </a:lnTo>
                <a:lnTo>
                  <a:pt x="3245395" y="3121041"/>
                </a:lnTo>
                <a:lnTo>
                  <a:pt x="3245395" y="3132658"/>
                </a:lnTo>
                <a:lnTo>
                  <a:pt x="3270599" y="3132658"/>
                </a:lnTo>
                <a:lnTo>
                  <a:pt x="3270599" y="3150767"/>
                </a:lnTo>
                <a:lnTo>
                  <a:pt x="3295519" y="3150767"/>
                </a:lnTo>
                <a:lnTo>
                  <a:pt x="3295519" y="3167464"/>
                </a:lnTo>
                <a:lnTo>
                  <a:pt x="3320142" y="3167464"/>
                </a:lnTo>
                <a:lnTo>
                  <a:pt x="3320142" y="3177014"/>
                </a:lnTo>
                <a:lnTo>
                  <a:pt x="3344478" y="3177014"/>
                </a:lnTo>
                <a:lnTo>
                  <a:pt x="3344478" y="3189482"/>
                </a:lnTo>
                <a:lnTo>
                  <a:pt x="3368543" y="3189482"/>
                </a:lnTo>
                <a:lnTo>
                  <a:pt x="3368543" y="3200521"/>
                </a:lnTo>
                <a:lnTo>
                  <a:pt x="3392322" y="3200521"/>
                </a:lnTo>
                <a:lnTo>
                  <a:pt x="3392322" y="3213973"/>
                </a:lnTo>
                <a:lnTo>
                  <a:pt x="3415842" y="3213973"/>
                </a:lnTo>
                <a:lnTo>
                  <a:pt x="3415842" y="3223599"/>
                </a:lnTo>
                <a:lnTo>
                  <a:pt x="3439104" y="3223599"/>
                </a:lnTo>
                <a:lnTo>
                  <a:pt x="3439104" y="3236359"/>
                </a:lnTo>
                <a:lnTo>
                  <a:pt x="3462093" y="3236359"/>
                </a:lnTo>
                <a:lnTo>
                  <a:pt x="3462093" y="3242927"/>
                </a:lnTo>
                <a:lnTo>
                  <a:pt x="3484849" y="3242927"/>
                </a:lnTo>
                <a:lnTo>
                  <a:pt x="3484849" y="3247625"/>
                </a:lnTo>
                <a:lnTo>
                  <a:pt x="3507359" y="3247625"/>
                </a:lnTo>
                <a:lnTo>
                  <a:pt x="3507359" y="3259968"/>
                </a:lnTo>
                <a:lnTo>
                  <a:pt x="3529621" y="3259968"/>
                </a:lnTo>
                <a:lnTo>
                  <a:pt x="3529621" y="3272485"/>
                </a:lnTo>
                <a:lnTo>
                  <a:pt x="3551653" y="3272485"/>
                </a:lnTo>
                <a:lnTo>
                  <a:pt x="3551653" y="3273093"/>
                </a:lnTo>
                <a:lnTo>
                  <a:pt x="3573450" y="3273093"/>
                </a:lnTo>
                <a:lnTo>
                  <a:pt x="3573450" y="3284317"/>
                </a:lnTo>
                <a:lnTo>
                  <a:pt x="3595025" y="3284317"/>
                </a:lnTo>
                <a:lnTo>
                  <a:pt x="3595025" y="3288959"/>
                </a:lnTo>
                <a:lnTo>
                  <a:pt x="3616394" y="3288959"/>
                </a:lnTo>
                <a:lnTo>
                  <a:pt x="3616394" y="3296546"/>
                </a:lnTo>
                <a:lnTo>
                  <a:pt x="3637531" y="3296546"/>
                </a:lnTo>
                <a:lnTo>
                  <a:pt x="3637531" y="3305328"/>
                </a:lnTo>
                <a:lnTo>
                  <a:pt x="3658459" y="3305328"/>
                </a:lnTo>
                <a:lnTo>
                  <a:pt x="3658459" y="3304906"/>
                </a:lnTo>
                <a:lnTo>
                  <a:pt x="3679181" y="3304906"/>
                </a:lnTo>
                <a:lnTo>
                  <a:pt x="3679181" y="3312205"/>
                </a:lnTo>
                <a:lnTo>
                  <a:pt x="3699708" y="3312205"/>
                </a:lnTo>
                <a:lnTo>
                  <a:pt x="3699708" y="3316835"/>
                </a:lnTo>
                <a:lnTo>
                  <a:pt x="3720027" y="3316835"/>
                </a:lnTo>
                <a:lnTo>
                  <a:pt x="3720027" y="3321327"/>
                </a:lnTo>
                <a:lnTo>
                  <a:pt x="3740152" y="3321327"/>
                </a:lnTo>
                <a:lnTo>
                  <a:pt x="3740152" y="3326070"/>
                </a:lnTo>
                <a:lnTo>
                  <a:pt x="3760083" y="3326070"/>
                </a:lnTo>
                <a:lnTo>
                  <a:pt x="3760083" y="3331947"/>
                </a:lnTo>
                <a:lnTo>
                  <a:pt x="3779832" y="3331947"/>
                </a:lnTo>
                <a:lnTo>
                  <a:pt x="3779832" y="3339157"/>
                </a:lnTo>
                <a:lnTo>
                  <a:pt x="3799388" y="3339157"/>
                </a:lnTo>
                <a:lnTo>
                  <a:pt x="3799388" y="3341564"/>
                </a:lnTo>
                <a:lnTo>
                  <a:pt x="3818761" y="3341564"/>
                </a:lnTo>
                <a:lnTo>
                  <a:pt x="3818761" y="3343190"/>
                </a:lnTo>
                <a:lnTo>
                  <a:pt x="3837966" y="3343190"/>
                </a:lnTo>
                <a:lnTo>
                  <a:pt x="3837966" y="3348395"/>
                </a:lnTo>
                <a:lnTo>
                  <a:pt x="3857002" y="3348395"/>
                </a:lnTo>
                <a:lnTo>
                  <a:pt x="3857002" y="3352443"/>
                </a:lnTo>
                <a:lnTo>
                  <a:pt x="3875858" y="3352443"/>
                </a:lnTo>
                <a:lnTo>
                  <a:pt x="3875858" y="3353765"/>
                </a:lnTo>
                <a:lnTo>
                  <a:pt x="3894545" y="3353765"/>
                </a:lnTo>
                <a:lnTo>
                  <a:pt x="3894545" y="3357298"/>
                </a:lnTo>
                <a:lnTo>
                  <a:pt x="3913062" y="3357298"/>
                </a:lnTo>
                <a:lnTo>
                  <a:pt x="3913062" y="3361466"/>
                </a:lnTo>
                <a:lnTo>
                  <a:pt x="3931426" y="3361466"/>
                </a:lnTo>
                <a:lnTo>
                  <a:pt x="3931426" y="3365357"/>
                </a:lnTo>
                <a:lnTo>
                  <a:pt x="3949620" y="3365357"/>
                </a:lnTo>
                <a:lnTo>
                  <a:pt x="3949620" y="3366202"/>
                </a:lnTo>
                <a:lnTo>
                  <a:pt x="3967659" y="3366202"/>
                </a:lnTo>
                <a:lnTo>
                  <a:pt x="3967659" y="3367924"/>
                </a:lnTo>
                <a:lnTo>
                  <a:pt x="3985556" y="3367924"/>
                </a:lnTo>
                <a:lnTo>
                  <a:pt x="3985556" y="3373235"/>
                </a:lnTo>
                <a:lnTo>
                  <a:pt x="4003296" y="3373235"/>
                </a:lnTo>
                <a:lnTo>
                  <a:pt x="4003296" y="3375808"/>
                </a:lnTo>
                <a:lnTo>
                  <a:pt x="4020881" y="3375808"/>
                </a:lnTo>
                <a:lnTo>
                  <a:pt x="4020881" y="3377544"/>
                </a:lnTo>
                <a:lnTo>
                  <a:pt x="4038324" y="3377544"/>
                </a:lnTo>
                <a:lnTo>
                  <a:pt x="4038324" y="3380123"/>
                </a:lnTo>
                <a:lnTo>
                  <a:pt x="4055624" y="3380123"/>
                </a:lnTo>
                <a:lnTo>
                  <a:pt x="4055624" y="3382428"/>
                </a:lnTo>
                <a:lnTo>
                  <a:pt x="4072769" y="3382428"/>
                </a:lnTo>
                <a:lnTo>
                  <a:pt x="4072769" y="3383809"/>
                </a:lnTo>
                <a:lnTo>
                  <a:pt x="4089797" y="3383809"/>
                </a:lnTo>
                <a:lnTo>
                  <a:pt x="4089797" y="3386575"/>
                </a:lnTo>
                <a:lnTo>
                  <a:pt x="4106669" y="3386575"/>
                </a:lnTo>
                <a:lnTo>
                  <a:pt x="4106669" y="3389310"/>
                </a:lnTo>
                <a:lnTo>
                  <a:pt x="4123412" y="3389310"/>
                </a:lnTo>
                <a:lnTo>
                  <a:pt x="4123412" y="3390511"/>
                </a:lnTo>
                <a:lnTo>
                  <a:pt x="4140026" y="3390511"/>
                </a:lnTo>
                <a:lnTo>
                  <a:pt x="4140026" y="3392220"/>
                </a:lnTo>
                <a:lnTo>
                  <a:pt x="4156509" y="3392220"/>
                </a:lnTo>
                <a:lnTo>
                  <a:pt x="4156509" y="3393259"/>
                </a:lnTo>
                <a:lnTo>
                  <a:pt x="4172863" y="3393259"/>
                </a:lnTo>
                <a:lnTo>
                  <a:pt x="4172863" y="3396640"/>
                </a:lnTo>
                <a:lnTo>
                  <a:pt x="4189088" y="3396640"/>
                </a:lnTo>
                <a:lnTo>
                  <a:pt x="4189088" y="3397103"/>
                </a:lnTo>
                <a:lnTo>
                  <a:pt x="4205183" y="3397103"/>
                </a:lnTo>
                <a:lnTo>
                  <a:pt x="4205183" y="3396188"/>
                </a:lnTo>
                <a:lnTo>
                  <a:pt x="4221161" y="3396188"/>
                </a:lnTo>
                <a:lnTo>
                  <a:pt x="4221161" y="3399134"/>
                </a:lnTo>
                <a:lnTo>
                  <a:pt x="4237011" y="3399134"/>
                </a:lnTo>
                <a:lnTo>
                  <a:pt x="4237011" y="3393484"/>
                </a:lnTo>
                <a:lnTo>
                  <a:pt x="4252755" y="3393484"/>
                </a:lnTo>
                <a:lnTo>
                  <a:pt x="4252755" y="3403335"/>
                </a:lnTo>
                <a:lnTo>
                  <a:pt x="4268371" y="3403335"/>
                </a:lnTo>
                <a:lnTo>
                  <a:pt x="4268371" y="3401943"/>
                </a:lnTo>
                <a:lnTo>
                  <a:pt x="4283870" y="3401943"/>
                </a:lnTo>
                <a:lnTo>
                  <a:pt x="4283870" y="3403709"/>
                </a:lnTo>
                <a:lnTo>
                  <a:pt x="4299264" y="3403709"/>
                </a:lnTo>
                <a:lnTo>
                  <a:pt x="4299264" y="3406156"/>
                </a:lnTo>
                <a:lnTo>
                  <a:pt x="4314543" y="3406156"/>
                </a:lnTo>
                <a:lnTo>
                  <a:pt x="4314543" y="3406661"/>
                </a:lnTo>
                <a:lnTo>
                  <a:pt x="4329705" y="3406661"/>
                </a:lnTo>
                <a:lnTo>
                  <a:pt x="4329705" y="3408376"/>
                </a:lnTo>
                <a:lnTo>
                  <a:pt x="4344764" y="3408376"/>
                </a:lnTo>
                <a:lnTo>
                  <a:pt x="4344764" y="3407542"/>
                </a:lnTo>
                <a:lnTo>
                  <a:pt x="4359718" y="3407542"/>
                </a:lnTo>
                <a:lnTo>
                  <a:pt x="4359718" y="3407576"/>
                </a:lnTo>
                <a:lnTo>
                  <a:pt x="4374555" y="3407576"/>
                </a:lnTo>
                <a:lnTo>
                  <a:pt x="4374555" y="3411278"/>
                </a:lnTo>
                <a:lnTo>
                  <a:pt x="4389302" y="3411278"/>
                </a:lnTo>
                <a:lnTo>
                  <a:pt x="4389302" y="3410206"/>
                </a:lnTo>
                <a:lnTo>
                  <a:pt x="4403934" y="3410206"/>
                </a:lnTo>
                <a:lnTo>
                  <a:pt x="4403934" y="3412276"/>
                </a:lnTo>
                <a:lnTo>
                  <a:pt x="4418473" y="3412276"/>
                </a:lnTo>
                <a:lnTo>
                  <a:pt x="4418473" y="3412253"/>
                </a:lnTo>
                <a:lnTo>
                  <a:pt x="4432909" y="3412253"/>
                </a:lnTo>
                <a:lnTo>
                  <a:pt x="4432909" y="3414440"/>
                </a:lnTo>
                <a:lnTo>
                  <a:pt x="4447242" y="3414440"/>
                </a:lnTo>
                <a:lnTo>
                  <a:pt x="4447242" y="3414271"/>
                </a:lnTo>
                <a:lnTo>
                  <a:pt x="4461484" y="3414271"/>
                </a:lnTo>
                <a:lnTo>
                  <a:pt x="4461484" y="3414416"/>
                </a:lnTo>
                <a:lnTo>
                  <a:pt x="4475622" y="3414416"/>
                </a:lnTo>
                <a:lnTo>
                  <a:pt x="4475622" y="3416611"/>
                </a:lnTo>
                <a:lnTo>
                  <a:pt x="4489669" y="3416611"/>
                </a:lnTo>
                <a:lnTo>
                  <a:pt x="4489669" y="3415476"/>
                </a:lnTo>
                <a:lnTo>
                  <a:pt x="4503626" y="3415476"/>
                </a:lnTo>
                <a:lnTo>
                  <a:pt x="4503626" y="3416515"/>
                </a:lnTo>
                <a:lnTo>
                  <a:pt x="4517480" y="3416515"/>
                </a:lnTo>
                <a:lnTo>
                  <a:pt x="4517480" y="3418560"/>
                </a:lnTo>
                <a:lnTo>
                  <a:pt x="4531256" y="3418560"/>
                </a:lnTo>
                <a:lnTo>
                  <a:pt x="4531256" y="3417743"/>
                </a:lnTo>
                <a:lnTo>
                  <a:pt x="4544927" y="3417743"/>
                </a:lnTo>
                <a:lnTo>
                  <a:pt x="4544927" y="3419780"/>
                </a:lnTo>
                <a:lnTo>
                  <a:pt x="4558520" y="3419780"/>
                </a:lnTo>
                <a:lnTo>
                  <a:pt x="4558520" y="3419055"/>
                </a:lnTo>
                <a:lnTo>
                  <a:pt x="4572024" y="3419055"/>
                </a:lnTo>
                <a:lnTo>
                  <a:pt x="4572024" y="3421384"/>
                </a:lnTo>
                <a:lnTo>
                  <a:pt x="4585449" y="3421384"/>
                </a:lnTo>
                <a:lnTo>
                  <a:pt x="4585449" y="3418713"/>
                </a:lnTo>
                <a:lnTo>
                  <a:pt x="4598771" y="3418713"/>
                </a:lnTo>
                <a:lnTo>
                  <a:pt x="4598771" y="3421621"/>
                </a:lnTo>
                <a:lnTo>
                  <a:pt x="4612015" y="3421621"/>
                </a:lnTo>
                <a:lnTo>
                  <a:pt x="4612015" y="3421198"/>
                </a:lnTo>
                <a:lnTo>
                  <a:pt x="4625181" y="3421198"/>
                </a:lnTo>
                <a:lnTo>
                  <a:pt x="4625181" y="3422460"/>
                </a:lnTo>
                <a:lnTo>
                  <a:pt x="4638269" y="3422460"/>
                </a:lnTo>
                <a:lnTo>
                  <a:pt x="4638269" y="3422610"/>
                </a:lnTo>
                <a:lnTo>
                  <a:pt x="4651268" y="3422610"/>
                </a:lnTo>
                <a:lnTo>
                  <a:pt x="4651268" y="3422336"/>
                </a:lnTo>
                <a:lnTo>
                  <a:pt x="4664188" y="3422336"/>
                </a:lnTo>
                <a:lnTo>
                  <a:pt x="4664188" y="3417063"/>
                </a:lnTo>
                <a:lnTo>
                  <a:pt x="4677030" y="3417063"/>
                </a:lnTo>
                <a:lnTo>
                  <a:pt x="4677030" y="3424252"/>
                </a:lnTo>
                <a:lnTo>
                  <a:pt x="4689795" y="3424252"/>
                </a:lnTo>
                <a:lnTo>
                  <a:pt x="4689795" y="3423698"/>
                </a:lnTo>
                <a:lnTo>
                  <a:pt x="4702468" y="3423698"/>
                </a:lnTo>
                <a:lnTo>
                  <a:pt x="4702468" y="3424609"/>
                </a:lnTo>
                <a:lnTo>
                  <a:pt x="4715077" y="3424609"/>
                </a:lnTo>
                <a:lnTo>
                  <a:pt x="4715077" y="3425342"/>
                </a:lnTo>
                <a:lnTo>
                  <a:pt x="4727609" y="3425342"/>
                </a:lnTo>
                <a:lnTo>
                  <a:pt x="4727609" y="3424443"/>
                </a:lnTo>
                <a:lnTo>
                  <a:pt x="4740076" y="3424443"/>
                </a:lnTo>
                <a:lnTo>
                  <a:pt x="4740076" y="3426331"/>
                </a:lnTo>
                <a:lnTo>
                  <a:pt x="4752450" y="3426331"/>
                </a:lnTo>
                <a:lnTo>
                  <a:pt x="4752450" y="3426180"/>
                </a:lnTo>
                <a:lnTo>
                  <a:pt x="4764774" y="3426180"/>
                </a:lnTo>
                <a:lnTo>
                  <a:pt x="4764774" y="3427240"/>
                </a:lnTo>
                <a:lnTo>
                  <a:pt x="4777008" y="3427240"/>
                </a:lnTo>
                <a:lnTo>
                  <a:pt x="4777008" y="3424845"/>
                </a:lnTo>
                <a:lnTo>
                  <a:pt x="4789176" y="3424845"/>
                </a:lnTo>
                <a:lnTo>
                  <a:pt x="4789176" y="3426908"/>
                </a:lnTo>
                <a:lnTo>
                  <a:pt x="4801280" y="3426908"/>
                </a:lnTo>
                <a:lnTo>
                  <a:pt x="4801280" y="3426731"/>
                </a:lnTo>
                <a:lnTo>
                  <a:pt x="4813306" y="3426731"/>
                </a:lnTo>
                <a:lnTo>
                  <a:pt x="4813306" y="3427433"/>
                </a:lnTo>
                <a:lnTo>
                  <a:pt x="4825267" y="3427433"/>
                </a:lnTo>
                <a:lnTo>
                  <a:pt x="4825267" y="3427662"/>
                </a:lnTo>
                <a:lnTo>
                  <a:pt x="4837150" y="3427662"/>
                </a:lnTo>
                <a:lnTo>
                  <a:pt x="4837150" y="3427526"/>
                </a:lnTo>
                <a:lnTo>
                  <a:pt x="4848981" y="3427526"/>
                </a:lnTo>
                <a:lnTo>
                  <a:pt x="4848981" y="3428211"/>
                </a:lnTo>
                <a:lnTo>
                  <a:pt x="4860736" y="3428211"/>
                </a:lnTo>
                <a:lnTo>
                  <a:pt x="4860736" y="3427492"/>
                </a:lnTo>
                <a:lnTo>
                  <a:pt x="4872437" y="3427492"/>
                </a:lnTo>
                <a:lnTo>
                  <a:pt x="4872437" y="3428875"/>
                </a:lnTo>
                <a:lnTo>
                  <a:pt x="4884061" y="3428875"/>
                </a:lnTo>
                <a:lnTo>
                  <a:pt x="4884061" y="3429140"/>
                </a:lnTo>
                <a:lnTo>
                  <a:pt x="4895621" y="3429140"/>
                </a:lnTo>
                <a:lnTo>
                  <a:pt x="4895621" y="3428945"/>
                </a:lnTo>
                <a:lnTo>
                  <a:pt x="4907129" y="3428945"/>
                </a:lnTo>
                <a:lnTo>
                  <a:pt x="4907129" y="3429003"/>
                </a:lnTo>
                <a:lnTo>
                  <a:pt x="4918558" y="3429003"/>
                </a:lnTo>
                <a:lnTo>
                  <a:pt x="4918558" y="3430065"/>
                </a:lnTo>
                <a:lnTo>
                  <a:pt x="4929937" y="3430065"/>
                </a:lnTo>
                <a:lnTo>
                  <a:pt x="4929937" y="3429432"/>
                </a:lnTo>
                <a:lnTo>
                  <a:pt x="4941249" y="3429432"/>
                </a:lnTo>
                <a:lnTo>
                  <a:pt x="4941249" y="3430319"/>
                </a:lnTo>
                <a:lnTo>
                  <a:pt x="4952497" y="3430319"/>
                </a:lnTo>
                <a:lnTo>
                  <a:pt x="4952497" y="3429647"/>
                </a:lnTo>
                <a:lnTo>
                  <a:pt x="4963694" y="3429647"/>
                </a:lnTo>
                <a:lnTo>
                  <a:pt x="4963694" y="3429702"/>
                </a:lnTo>
                <a:lnTo>
                  <a:pt x="4974826" y="3429702"/>
                </a:lnTo>
                <a:lnTo>
                  <a:pt x="4974826" y="3430918"/>
                </a:lnTo>
                <a:lnTo>
                  <a:pt x="4985905" y="3430918"/>
                </a:lnTo>
                <a:lnTo>
                  <a:pt x="4985905" y="3429968"/>
                </a:lnTo>
                <a:lnTo>
                  <a:pt x="4996920" y="3429968"/>
                </a:lnTo>
                <a:lnTo>
                  <a:pt x="4996920" y="3431004"/>
                </a:lnTo>
                <a:lnTo>
                  <a:pt x="5007872" y="3431004"/>
                </a:lnTo>
                <a:lnTo>
                  <a:pt x="5007872" y="3431373"/>
                </a:lnTo>
                <a:lnTo>
                  <a:pt x="5018782" y="3431373"/>
                </a:lnTo>
                <a:lnTo>
                  <a:pt x="5018782" y="3430865"/>
                </a:lnTo>
                <a:lnTo>
                  <a:pt x="5029616" y="3430865"/>
                </a:lnTo>
                <a:lnTo>
                  <a:pt x="5029616" y="3431165"/>
                </a:lnTo>
                <a:lnTo>
                  <a:pt x="5040410" y="3431165"/>
                </a:lnTo>
                <a:lnTo>
                  <a:pt x="5040410" y="3430863"/>
                </a:lnTo>
                <a:lnTo>
                  <a:pt x="5051140" y="3430863"/>
                </a:lnTo>
                <a:lnTo>
                  <a:pt x="5051140" y="3431309"/>
                </a:lnTo>
                <a:lnTo>
                  <a:pt x="5061819" y="3431309"/>
                </a:lnTo>
                <a:lnTo>
                  <a:pt x="5061819" y="3431544"/>
                </a:lnTo>
                <a:lnTo>
                  <a:pt x="5072444" y="3431544"/>
                </a:lnTo>
                <a:lnTo>
                  <a:pt x="5072444" y="3432014"/>
                </a:lnTo>
                <a:lnTo>
                  <a:pt x="5083020" y="3432014"/>
                </a:lnTo>
                <a:lnTo>
                  <a:pt x="5083020" y="3432610"/>
                </a:lnTo>
                <a:lnTo>
                  <a:pt x="5093529" y="3432610"/>
                </a:lnTo>
                <a:lnTo>
                  <a:pt x="5093529" y="3432383"/>
                </a:lnTo>
                <a:lnTo>
                  <a:pt x="5104000" y="3432383"/>
                </a:lnTo>
                <a:lnTo>
                  <a:pt x="5104000" y="3432368"/>
                </a:lnTo>
                <a:lnTo>
                  <a:pt x="5114407" y="3432368"/>
                </a:lnTo>
                <a:lnTo>
                  <a:pt x="5114407" y="3432054"/>
                </a:lnTo>
                <a:lnTo>
                  <a:pt x="5124774" y="3432054"/>
                </a:lnTo>
                <a:lnTo>
                  <a:pt x="5124774" y="3431983"/>
                </a:lnTo>
                <a:lnTo>
                  <a:pt x="5135089" y="3431983"/>
                </a:lnTo>
                <a:lnTo>
                  <a:pt x="5135089" y="3432794"/>
                </a:lnTo>
                <a:lnTo>
                  <a:pt x="5145338" y="3432794"/>
                </a:lnTo>
                <a:lnTo>
                  <a:pt x="5145338" y="3432773"/>
                </a:lnTo>
                <a:lnTo>
                  <a:pt x="5155551" y="3432773"/>
                </a:lnTo>
                <a:lnTo>
                  <a:pt x="5155551" y="3432711"/>
                </a:lnTo>
                <a:lnTo>
                  <a:pt x="5165711" y="3432711"/>
                </a:lnTo>
                <a:lnTo>
                  <a:pt x="5165711" y="3431702"/>
                </a:lnTo>
                <a:lnTo>
                  <a:pt x="5175819" y="3431702"/>
                </a:lnTo>
                <a:lnTo>
                  <a:pt x="5175819" y="3433193"/>
                </a:lnTo>
                <a:lnTo>
                  <a:pt x="5185887" y="3433193"/>
                </a:lnTo>
                <a:lnTo>
                  <a:pt x="5185887" y="3433157"/>
                </a:lnTo>
                <a:lnTo>
                  <a:pt x="5195905" y="3433157"/>
                </a:lnTo>
                <a:lnTo>
                  <a:pt x="5195905" y="3433622"/>
                </a:lnTo>
                <a:lnTo>
                  <a:pt x="5205870" y="3433622"/>
                </a:lnTo>
                <a:lnTo>
                  <a:pt x="5205870" y="3433644"/>
                </a:lnTo>
                <a:lnTo>
                  <a:pt x="5215783" y="3433644"/>
                </a:lnTo>
                <a:lnTo>
                  <a:pt x="5215783" y="3433536"/>
                </a:lnTo>
                <a:lnTo>
                  <a:pt x="5225658" y="3433536"/>
                </a:lnTo>
                <a:lnTo>
                  <a:pt x="5225658" y="3433827"/>
                </a:lnTo>
                <a:lnTo>
                  <a:pt x="5235481" y="3433827"/>
                </a:lnTo>
                <a:lnTo>
                  <a:pt x="5235481" y="3433254"/>
                </a:lnTo>
                <a:lnTo>
                  <a:pt x="5245265" y="3433254"/>
                </a:lnTo>
                <a:lnTo>
                  <a:pt x="5245265" y="3433832"/>
                </a:lnTo>
                <a:lnTo>
                  <a:pt x="5254997" y="3433832"/>
                </a:lnTo>
                <a:lnTo>
                  <a:pt x="5254997" y="3433662"/>
                </a:lnTo>
                <a:lnTo>
                  <a:pt x="5264691" y="3433662"/>
                </a:lnTo>
                <a:lnTo>
                  <a:pt x="5264691" y="3434002"/>
                </a:lnTo>
                <a:lnTo>
                  <a:pt x="5274331" y="3434002"/>
                </a:lnTo>
                <a:lnTo>
                  <a:pt x="5274331" y="3433743"/>
                </a:lnTo>
                <a:lnTo>
                  <a:pt x="5283935" y="3433743"/>
                </a:lnTo>
                <a:lnTo>
                  <a:pt x="5293498" y="3433743"/>
                </a:lnTo>
                <a:lnTo>
                  <a:pt x="5293498" y="3433701"/>
                </a:lnTo>
                <a:lnTo>
                  <a:pt x="5303010" y="3433701"/>
                </a:lnTo>
                <a:lnTo>
                  <a:pt x="5303010" y="3434344"/>
                </a:lnTo>
                <a:lnTo>
                  <a:pt x="5312483" y="3434344"/>
                </a:lnTo>
                <a:lnTo>
                  <a:pt x="5312483" y="3434350"/>
                </a:lnTo>
                <a:lnTo>
                  <a:pt x="5321904" y="3434350"/>
                </a:lnTo>
                <a:lnTo>
                  <a:pt x="5321904" y="3434327"/>
                </a:lnTo>
                <a:lnTo>
                  <a:pt x="5331286" y="3434327"/>
                </a:lnTo>
                <a:lnTo>
                  <a:pt x="5331286" y="3434318"/>
                </a:lnTo>
                <a:lnTo>
                  <a:pt x="5340629" y="3434318"/>
                </a:lnTo>
                <a:lnTo>
                  <a:pt x="5340629" y="3434149"/>
                </a:lnTo>
                <a:lnTo>
                  <a:pt x="5349934" y="3434149"/>
                </a:lnTo>
                <a:lnTo>
                  <a:pt x="5349934" y="3434490"/>
                </a:lnTo>
                <a:lnTo>
                  <a:pt x="5359201" y="3434490"/>
                </a:lnTo>
                <a:lnTo>
                  <a:pt x="5359201" y="3434841"/>
                </a:lnTo>
                <a:lnTo>
                  <a:pt x="5368414" y="3434841"/>
                </a:lnTo>
                <a:lnTo>
                  <a:pt x="5368414" y="3434639"/>
                </a:lnTo>
                <a:lnTo>
                  <a:pt x="5377602" y="3434639"/>
                </a:lnTo>
                <a:lnTo>
                  <a:pt x="5377602" y="3434845"/>
                </a:lnTo>
                <a:lnTo>
                  <a:pt x="5386738" y="3434845"/>
                </a:lnTo>
                <a:lnTo>
                  <a:pt x="5386738" y="3434966"/>
                </a:lnTo>
                <a:lnTo>
                  <a:pt x="5395835" y="3434966"/>
                </a:lnTo>
                <a:lnTo>
                  <a:pt x="5395835" y="3434933"/>
                </a:lnTo>
                <a:lnTo>
                  <a:pt x="5404906" y="3434933"/>
                </a:lnTo>
                <a:lnTo>
                  <a:pt x="5404906" y="3434779"/>
                </a:lnTo>
                <a:lnTo>
                  <a:pt x="5413926" y="3434779"/>
                </a:lnTo>
                <a:lnTo>
                  <a:pt x="5413926" y="3434854"/>
                </a:lnTo>
                <a:lnTo>
                  <a:pt x="5422906" y="3434854"/>
                </a:lnTo>
                <a:lnTo>
                  <a:pt x="5422906" y="3434586"/>
                </a:lnTo>
                <a:lnTo>
                  <a:pt x="5431847" y="3434586"/>
                </a:lnTo>
                <a:lnTo>
                  <a:pt x="5431847" y="3434910"/>
                </a:lnTo>
                <a:lnTo>
                  <a:pt x="5440751" y="3434910"/>
                </a:lnTo>
                <a:lnTo>
                  <a:pt x="5440751" y="3435376"/>
                </a:lnTo>
                <a:lnTo>
                  <a:pt x="5449627" y="3435376"/>
                </a:lnTo>
                <a:lnTo>
                  <a:pt x="5449627" y="3434946"/>
                </a:lnTo>
                <a:lnTo>
                  <a:pt x="5458452" y="3434946"/>
                </a:lnTo>
                <a:lnTo>
                  <a:pt x="5458452" y="3435264"/>
                </a:lnTo>
                <a:lnTo>
                  <a:pt x="5467251" y="3435264"/>
                </a:lnTo>
                <a:lnTo>
                  <a:pt x="5467251" y="3435287"/>
                </a:lnTo>
                <a:lnTo>
                  <a:pt x="5476011" y="3435287"/>
                </a:lnTo>
                <a:lnTo>
                  <a:pt x="5476011" y="3435155"/>
                </a:lnTo>
                <a:lnTo>
                  <a:pt x="5484732" y="3435155"/>
                </a:lnTo>
                <a:lnTo>
                  <a:pt x="5484732" y="3435455"/>
                </a:lnTo>
                <a:lnTo>
                  <a:pt x="5493416" y="3435455"/>
                </a:lnTo>
                <a:lnTo>
                  <a:pt x="5493416" y="3435567"/>
                </a:lnTo>
                <a:lnTo>
                  <a:pt x="5502058" y="3435567"/>
                </a:lnTo>
                <a:lnTo>
                  <a:pt x="5502058" y="3435588"/>
                </a:lnTo>
                <a:lnTo>
                  <a:pt x="5510677" y="3435588"/>
                </a:lnTo>
                <a:lnTo>
                  <a:pt x="5510677" y="3435494"/>
                </a:lnTo>
                <a:lnTo>
                  <a:pt x="5519256" y="3435494"/>
                </a:lnTo>
                <a:lnTo>
                  <a:pt x="5519256" y="3435512"/>
                </a:lnTo>
                <a:lnTo>
                  <a:pt x="5527796" y="3435512"/>
                </a:lnTo>
                <a:lnTo>
                  <a:pt x="5527796" y="3435510"/>
                </a:lnTo>
                <a:lnTo>
                  <a:pt x="5536297" y="3435510"/>
                </a:lnTo>
                <a:lnTo>
                  <a:pt x="5536297" y="3435916"/>
                </a:lnTo>
                <a:lnTo>
                  <a:pt x="5544771" y="3435916"/>
                </a:lnTo>
                <a:lnTo>
                  <a:pt x="5544771" y="3435123"/>
                </a:lnTo>
                <a:lnTo>
                  <a:pt x="5553220" y="3435123"/>
                </a:lnTo>
                <a:lnTo>
                  <a:pt x="5553220" y="3435732"/>
                </a:lnTo>
                <a:lnTo>
                  <a:pt x="5561618" y="3435732"/>
                </a:lnTo>
                <a:lnTo>
                  <a:pt x="5561618" y="3435318"/>
                </a:lnTo>
                <a:lnTo>
                  <a:pt x="5569990" y="3435318"/>
                </a:lnTo>
                <a:lnTo>
                  <a:pt x="5569990" y="3435600"/>
                </a:lnTo>
                <a:lnTo>
                  <a:pt x="5578335" y="3435600"/>
                </a:lnTo>
                <a:lnTo>
                  <a:pt x="5578335" y="3436005"/>
                </a:lnTo>
                <a:lnTo>
                  <a:pt x="5586642" y="3436005"/>
                </a:lnTo>
                <a:lnTo>
                  <a:pt x="5586642" y="3435810"/>
                </a:lnTo>
                <a:lnTo>
                  <a:pt x="5594910" y="3435810"/>
                </a:lnTo>
                <a:lnTo>
                  <a:pt x="5594910" y="3435751"/>
                </a:lnTo>
                <a:lnTo>
                  <a:pt x="5603151" y="3435751"/>
                </a:lnTo>
                <a:lnTo>
                  <a:pt x="5603151" y="3436099"/>
                </a:lnTo>
                <a:lnTo>
                  <a:pt x="5611354" y="3436099"/>
                </a:lnTo>
                <a:lnTo>
                  <a:pt x="5611354" y="3435863"/>
                </a:lnTo>
                <a:lnTo>
                  <a:pt x="5619531" y="3435863"/>
                </a:lnTo>
                <a:lnTo>
                  <a:pt x="5619531" y="3435929"/>
                </a:lnTo>
                <a:lnTo>
                  <a:pt x="5627682" y="3435929"/>
                </a:lnTo>
                <a:lnTo>
                  <a:pt x="5627682" y="3436047"/>
                </a:lnTo>
                <a:lnTo>
                  <a:pt x="5635795" y="3436047"/>
                </a:lnTo>
                <a:lnTo>
                  <a:pt x="5635795" y="3435878"/>
                </a:lnTo>
                <a:lnTo>
                  <a:pt x="5643868" y="3435878"/>
                </a:lnTo>
                <a:lnTo>
                  <a:pt x="5643868" y="3436221"/>
                </a:lnTo>
                <a:lnTo>
                  <a:pt x="5651916" y="3436221"/>
                </a:lnTo>
                <a:lnTo>
                  <a:pt x="5651916" y="3436127"/>
                </a:lnTo>
                <a:lnTo>
                  <a:pt x="5659938" y="3436127"/>
                </a:lnTo>
                <a:lnTo>
                  <a:pt x="5659938" y="3436044"/>
                </a:lnTo>
                <a:lnTo>
                  <a:pt x="5667934" y="3436044"/>
                </a:lnTo>
                <a:lnTo>
                  <a:pt x="5667934" y="3435970"/>
                </a:lnTo>
                <a:lnTo>
                  <a:pt x="5675890" y="3435970"/>
                </a:lnTo>
                <a:lnTo>
                  <a:pt x="5675890" y="3435877"/>
                </a:lnTo>
                <a:lnTo>
                  <a:pt x="5683820" y="3435877"/>
                </a:lnTo>
                <a:lnTo>
                  <a:pt x="5683820" y="3436397"/>
                </a:lnTo>
                <a:lnTo>
                  <a:pt x="5691713" y="3436397"/>
                </a:lnTo>
                <a:lnTo>
                  <a:pt x="5691713" y="3436209"/>
                </a:lnTo>
                <a:lnTo>
                  <a:pt x="5699578" y="3436209"/>
                </a:lnTo>
                <a:lnTo>
                  <a:pt x="5699578" y="3435994"/>
                </a:lnTo>
                <a:lnTo>
                  <a:pt x="5707419" y="3435994"/>
                </a:lnTo>
                <a:lnTo>
                  <a:pt x="5707419" y="3436152"/>
                </a:lnTo>
                <a:lnTo>
                  <a:pt x="5715233" y="3436152"/>
                </a:lnTo>
                <a:lnTo>
                  <a:pt x="5715233" y="3436325"/>
                </a:lnTo>
                <a:lnTo>
                  <a:pt x="5723009" y="3436325"/>
                </a:lnTo>
                <a:lnTo>
                  <a:pt x="5723009" y="3436025"/>
                </a:lnTo>
                <a:lnTo>
                  <a:pt x="5730758" y="3436025"/>
                </a:lnTo>
                <a:lnTo>
                  <a:pt x="5730758" y="3436146"/>
                </a:lnTo>
                <a:lnTo>
                  <a:pt x="5738480" y="3436146"/>
                </a:lnTo>
                <a:lnTo>
                  <a:pt x="5738480" y="3436217"/>
                </a:lnTo>
                <a:lnTo>
                  <a:pt x="5746178" y="3436217"/>
                </a:lnTo>
                <a:lnTo>
                  <a:pt x="5746178" y="3436393"/>
                </a:lnTo>
                <a:lnTo>
                  <a:pt x="5753850" y="3436393"/>
                </a:lnTo>
                <a:lnTo>
                  <a:pt x="5753850" y="3436353"/>
                </a:lnTo>
                <a:lnTo>
                  <a:pt x="5761483" y="3436353"/>
                </a:lnTo>
                <a:lnTo>
                  <a:pt x="5761483" y="3436500"/>
                </a:lnTo>
                <a:lnTo>
                  <a:pt x="5769103" y="3436500"/>
                </a:lnTo>
                <a:lnTo>
                  <a:pt x="5769103" y="3436388"/>
                </a:lnTo>
                <a:lnTo>
                  <a:pt x="5776684" y="3436388"/>
                </a:lnTo>
                <a:lnTo>
                  <a:pt x="5776684" y="3436461"/>
                </a:lnTo>
                <a:lnTo>
                  <a:pt x="5784239" y="3436461"/>
                </a:lnTo>
                <a:lnTo>
                  <a:pt x="5784239" y="3436668"/>
                </a:lnTo>
                <a:lnTo>
                  <a:pt x="5791769" y="3436668"/>
                </a:lnTo>
                <a:lnTo>
                  <a:pt x="5791769" y="3436577"/>
                </a:lnTo>
                <a:lnTo>
                  <a:pt x="5799272" y="3436577"/>
                </a:lnTo>
                <a:lnTo>
                  <a:pt x="5799272" y="3436447"/>
                </a:lnTo>
                <a:lnTo>
                  <a:pt x="5806736" y="3436447"/>
                </a:lnTo>
                <a:lnTo>
                  <a:pt x="5806736" y="3436468"/>
                </a:lnTo>
                <a:lnTo>
                  <a:pt x="5814187" y="3436468"/>
                </a:lnTo>
                <a:lnTo>
                  <a:pt x="5814187" y="3436665"/>
                </a:lnTo>
                <a:lnTo>
                  <a:pt x="5821613" y="3436665"/>
                </a:lnTo>
                <a:lnTo>
                  <a:pt x="5821613" y="3436825"/>
                </a:lnTo>
                <a:lnTo>
                  <a:pt x="5829013" y="3436825"/>
                </a:lnTo>
                <a:lnTo>
                  <a:pt x="5829013" y="3436680"/>
                </a:lnTo>
                <a:lnTo>
                  <a:pt x="5836372" y="3436680"/>
                </a:lnTo>
                <a:lnTo>
                  <a:pt x="5836372" y="3436741"/>
                </a:lnTo>
                <a:lnTo>
                  <a:pt x="5843721" y="3436741"/>
                </a:lnTo>
                <a:lnTo>
                  <a:pt x="5843721" y="3436477"/>
                </a:lnTo>
                <a:lnTo>
                  <a:pt x="5851042" y="3436477"/>
                </a:lnTo>
                <a:lnTo>
                  <a:pt x="5851042" y="3436739"/>
                </a:lnTo>
                <a:lnTo>
                  <a:pt x="5858338" y="3436739"/>
                </a:lnTo>
                <a:lnTo>
                  <a:pt x="5858338" y="3436605"/>
                </a:lnTo>
                <a:lnTo>
                  <a:pt x="5865595" y="3436605"/>
                </a:lnTo>
                <a:lnTo>
                  <a:pt x="5865595" y="3436640"/>
                </a:lnTo>
                <a:lnTo>
                  <a:pt x="5872839" y="3436640"/>
                </a:lnTo>
                <a:lnTo>
                  <a:pt x="5872839" y="3436645"/>
                </a:lnTo>
                <a:lnTo>
                  <a:pt x="5880063" y="3436645"/>
                </a:lnTo>
                <a:lnTo>
                  <a:pt x="5880063" y="3436465"/>
                </a:lnTo>
                <a:lnTo>
                  <a:pt x="5887251" y="3436465"/>
                </a:lnTo>
                <a:lnTo>
                  <a:pt x="5887251" y="3436706"/>
                </a:lnTo>
                <a:lnTo>
                  <a:pt x="5894414" y="3436706"/>
                </a:lnTo>
                <a:lnTo>
                  <a:pt x="5894414" y="3436797"/>
                </a:lnTo>
                <a:lnTo>
                  <a:pt x="5901551" y="3436797"/>
                </a:lnTo>
                <a:lnTo>
                  <a:pt x="5901551" y="3436566"/>
                </a:lnTo>
                <a:lnTo>
                  <a:pt x="5908689" y="3436566"/>
                </a:lnTo>
                <a:lnTo>
                  <a:pt x="5908689" y="3436664"/>
                </a:lnTo>
                <a:lnTo>
                  <a:pt x="5915775" y="3436664"/>
                </a:lnTo>
                <a:lnTo>
                  <a:pt x="5915775" y="3436630"/>
                </a:lnTo>
                <a:lnTo>
                  <a:pt x="5922849" y="3436630"/>
                </a:lnTo>
                <a:lnTo>
                  <a:pt x="5922849" y="3436873"/>
                </a:lnTo>
                <a:lnTo>
                  <a:pt x="5929897" y="3436873"/>
                </a:lnTo>
                <a:lnTo>
                  <a:pt x="5929897" y="3436790"/>
                </a:lnTo>
                <a:lnTo>
                  <a:pt x="5936921" y="3436790"/>
                </a:lnTo>
                <a:lnTo>
                  <a:pt x="5936921" y="3436565"/>
                </a:lnTo>
                <a:lnTo>
                  <a:pt x="5943918" y="3436565"/>
                </a:lnTo>
                <a:lnTo>
                  <a:pt x="5943918" y="3436590"/>
                </a:lnTo>
                <a:lnTo>
                  <a:pt x="5950891" y="3436590"/>
                </a:lnTo>
                <a:lnTo>
                  <a:pt x="5950891" y="3437578"/>
                </a:lnTo>
              </a:path>
            </a:pathLst>
          </a:custGeom>
          <a:solidFill>
            <a:srgbClr val="99CC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8" name="Freeform 5508"/>
          <p:cNvSpPr/>
          <p:nvPr/>
        </p:nvSpPr>
        <p:spPr>
          <a:xfrm rot="0" flipH="0" flipV="0">
            <a:off x="6820977" y="2391485"/>
            <a:ext cx="3194026" cy="3437578"/>
          </a:xfrm>
          <a:custGeom>
            <a:pathLst>
              <a:path w="3130211" h="3368897">
                <a:moveTo>
                  <a:pt x="0" y="3368897"/>
                </a:moveTo>
                <a:lnTo>
                  <a:pt x="0" y="3305284"/>
                </a:lnTo>
                <a:lnTo>
                  <a:pt x="113982" y="3305284"/>
                </a:lnTo>
                <a:lnTo>
                  <a:pt x="113982" y="3271836"/>
                </a:lnTo>
                <a:lnTo>
                  <a:pt x="221962" y="3271836"/>
                </a:lnTo>
                <a:lnTo>
                  <a:pt x="221962" y="3194105"/>
                </a:lnTo>
                <a:lnTo>
                  <a:pt x="324540" y="3194105"/>
                </a:lnTo>
                <a:lnTo>
                  <a:pt x="324540" y="2916073"/>
                </a:lnTo>
                <a:lnTo>
                  <a:pt x="422241" y="2916073"/>
                </a:lnTo>
                <a:lnTo>
                  <a:pt x="422241" y="1500441"/>
                </a:lnTo>
                <a:lnTo>
                  <a:pt x="515484" y="1500441"/>
                </a:lnTo>
                <a:lnTo>
                  <a:pt x="515484" y="0"/>
                </a:lnTo>
                <a:lnTo>
                  <a:pt x="604689" y="0"/>
                </a:lnTo>
                <a:lnTo>
                  <a:pt x="604689" y="2567622"/>
                </a:lnTo>
                <a:lnTo>
                  <a:pt x="690160" y="2567622"/>
                </a:lnTo>
                <a:lnTo>
                  <a:pt x="690160" y="3024901"/>
                </a:lnTo>
                <a:lnTo>
                  <a:pt x="772227" y="3024901"/>
                </a:lnTo>
                <a:lnTo>
                  <a:pt x="772227" y="3086526"/>
                </a:lnTo>
                <a:lnTo>
                  <a:pt x="851120" y="3086526"/>
                </a:lnTo>
                <a:lnTo>
                  <a:pt x="851120" y="3058412"/>
                </a:lnTo>
                <a:lnTo>
                  <a:pt x="927104" y="3058412"/>
                </a:lnTo>
                <a:lnTo>
                  <a:pt x="927104" y="2995702"/>
                </a:lnTo>
                <a:lnTo>
                  <a:pt x="1000370" y="2995702"/>
                </a:lnTo>
                <a:lnTo>
                  <a:pt x="1000370" y="2941202"/>
                </a:lnTo>
                <a:lnTo>
                  <a:pt x="1071096" y="2941202"/>
                </a:lnTo>
                <a:lnTo>
                  <a:pt x="1071096" y="2907458"/>
                </a:lnTo>
                <a:lnTo>
                  <a:pt x="1139486" y="2907458"/>
                </a:lnTo>
                <a:lnTo>
                  <a:pt x="1139486" y="2884792"/>
                </a:lnTo>
                <a:lnTo>
                  <a:pt x="1205653" y="2884792"/>
                </a:lnTo>
                <a:lnTo>
                  <a:pt x="1205653" y="2863089"/>
                </a:lnTo>
                <a:lnTo>
                  <a:pt x="1269763" y="2863089"/>
                </a:lnTo>
                <a:lnTo>
                  <a:pt x="1269763" y="2862590"/>
                </a:lnTo>
                <a:lnTo>
                  <a:pt x="1331916" y="2862590"/>
                </a:lnTo>
                <a:lnTo>
                  <a:pt x="1331916" y="2868932"/>
                </a:lnTo>
                <a:lnTo>
                  <a:pt x="1392254" y="2868932"/>
                </a:lnTo>
                <a:lnTo>
                  <a:pt x="1392254" y="2881434"/>
                </a:lnTo>
                <a:lnTo>
                  <a:pt x="1450864" y="2881434"/>
                </a:lnTo>
                <a:lnTo>
                  <a:pt x="1450864" y="2893251"/>
                </a:lnTo>
                <a:lnTo>
                  <a:pt x="1507837" y="2893251"/>
                </a:lnTo>
                <a:lnTo>
                  <a:pt x="1507837" y="2903070"/>
                </a:lnTo>
                <a:lnTo>
                  <a:pt x="1563285" y="2903070"/>
                </a:lnTo>
                <a:lnTo>
                  <a:pt x="1563285" y="2911557"/>
                </a:lnTo>
                <a:lnTo>
                  <a:pt x="1617260" y="2911557"/>
                </a:lnTo>
                <a:lnTo>
                  <a:pt x="1617260" y="2917905"/>
                </a:lnTo>
                <a:lnTo>
                  <a:pt x="1669863" y="2917905"/>
                </a:lnTo>
                <a:lnTo>
                  <a:pt x="1669863" y="2927639"/>
                </a:lnTo>
                <a:lnTo>
                  <a:pt x="1721146" y="2927639"/>
                </a:lnTo>
                <a:lnTo>
                  <a:pt x="1721146" y="2918655"/>
                </a:lnTo>
                <a:lnTo>
                  <a:pt x="1771171" y="2918655"/>
                </a:lnTo>
                <a:lnTo>
                  <a:pt x="1771171" y="2907329"/>
                </a:lnTo>
                <a:lnTo>
                  <a:pt x="1820015" y="2907329"/>
                </a:lnTo>
                <a:lnTo>
                  <a:pt x="1820015" y="2864241"/>
                </a:lnTo>
                <a:lnTo>
                  <a:pt x="1867717" y="2864241"/>
                </a:lnTo>
                <a:lnTo>
                  <a:pt x="1867717" y="2763850"/>
                </a:lnTo>
                <a:lnTo>
                  <a:pt x="1914338" y="2763850"/>
                </a:lnTo>
                <a:lnTo>
                  <a:pt x="1914338" y="2529052"/>
                </a:lnTo>
                <a:lnTo>
                  <a:pt x="1959919" y="2529052"/>
                </a:lnTo>
                <a:lnTo>
                  <a:pt x="1959919" y="2129307"/>
                </a:lnTo>
                <a:lnTo>
                  <a:pt x="2004508" y="2129307"/>
                </a:lnTo>
                <a:lnTo>
                  <a:pt x="2004508" y="1809356"/>
                </a:lnTo>
                <a:lnTo>
                  <a:pt x="2048158" y="1809356"/>
                </a:lnTo>
                <a:lnTo>
                  <a:pt x="2048158" y="1637703"/>
                </a:lnTo>
                <a:lnTo>
                  <a:pt x="2090894" y="1637703"/>
                </a:lnTo>
                <a:lnTo>
                  <a:pt x="2090894" y="1594866"/>
                </a:lnTo>
                <a:lnTo>
                  <a:pt x="2132753" y="1594866"/>
                </a:lnTo>
                <a:lnTo>
                  <a:pt x="2132753" y="1599272"/>
                </a:lnTo>
                <a:lnTo>
                  <a:pt x="2173774" y="1599272"/>
                </a:lnTo>
                <a:lnTo>
                  <a:pt x="2173774" y="1638274"/>
                </a:lnTo>
                <a:lnTo>
                  <a:pt x="2213995" y="1638274"/>
                </a:lnTo>
                <a:lnTo>
                  <a:pt x="2213995" y="1687360"/>
                </a:lnTo>
                <a:lnTo>
                  <a:pt x="2253441" y="1687360"/>
                </a:lnTo>
                <a:lnTo>
                  <a:pt x="2253441" y="1763268"/>
                </a:lnTo>
                <a:lnTo>
                  <a:pt x="2292151" y="1763268"/>
                </a:lnTo>
                <a:lnTo>
                  <a:pt x="2292151" y="1840026"/>
                </a:lnTo>
                <a:lnTo>
                  <a:pt x="2330136" y="1840026"/>
                </a:lnTo>
                <a:lnTo>
                  <a:pt x="2330136" y="1919465"/>
                </a:lnTo>
                <a:lnTo>
                  <a:pt x="2367436" y="1919465"/>
                </a:lnTo>
                <a:lnTo>
                  <a:pt x="2367436" y="1991144"/>
                </a:lnTo>
                <a:lnTo>
                  <a:pt x="2404063" y="1991144"/>
                </a:lnTo>
                <a:lnTo>
                  <a:pt x="2404063" y="2065616"/>
                </a:lnTo>
                <a:lnTo>
                  <a:pt x="2440042" y="2065616"/>
                </a:lnTo>
                <a:lnTo>
                  <a:pt x="2440042" y="2141867"/>
                </a:lnTo>
                <a:lnTo>
                  <a:pt x="2475411" y="2141867"/>
                </a:lnTo>
                <a:lnTo>
                  <a:pt x="2475411" y="2211971"/>
                </a:lnTo>
                <a:lnTo>
                  <a:pt x="2510184" y="2211971"/>
                </a:lnTo>
                <a:lnTo>
                  <a:pt x="2510184" y="2283637"/>
                </a:lnTo>
                <a:lnTo>
                  <a:pt x="2544360" y="2283637"/>
                </a:lnTo>
                <a:lnTo>
                  <a:pt x="2544360" y="2347798"/>
                </a:lnTo>
                <a:lnTo>
                  <a:pt x="2577990" y="2347798"/>
                </a:lnTo>
                <a:lnTo>
                  <a:pt x="2577990" y="2409952"/>
                </a:lnTo>
                <a:lnTo>
                  <a:pt x="2611073" y="2409952"/>
                </a:lnTo>
                <a:lnTo>
                  <a:pt x="2611073" y="2465717"/>
                </a:lnTo>
                <a:lnTo>
                  <a:pt x="2643636" y="2465717"/>
                </a:lnTo>
                <a:lnTo>
                  <a:pt x="2643636" y="2516289"/>
                </a:lnTo>
                <a:lnTo>
                  <a:pt x="2675691" y="2516289"/>
                </a:lnTo>
                <a:lnTo>
                  <a:pt x="2675691" y="2566936"/>
                </a:lnTo>
                <a:lnTo>
                  <a:pt x="2707238" y="2566936"/>
                </a:lnTo>
                <a:lnTo>
                  <a:pt x="2707238" y="2610002"/>
                </a:lnTo>
                <a:lnTo>
                  <a:pt x="2738327" y="2610002"/>
                </a:lnTo>
                <a:lnTo>
                  <a:pt x="2738327" y="2662339"/>
                </a:lnTo>
                <a:lnTo>
                  <a:pt x="2768934" y="2662339"/>
                </a:lnTo>
                <a:lnTo>
                  <a:pt x="2768934" y="2694927"/>
                </a:lnTo>
                <a:lnTo>
                  <a:pt x="2799096" y="2694927"/>
                </a:lnTo>
                <a:lnTo>
                  <a:pt x="2799096" y="2740025"/>
                </a:lnTo>
                <a:lnTo>
                  <a:pt x="2828827" y="2740025"/>
                </a:lnTo>
                <a:lnTo>
                  <a:pt x="2828827" y="2769146"/>
                </a:lnTo>
                <a:lnTo>
                  <a:pt x="2858139" y="2769146"/>
                </a:lnTo>
                <a:lnTo>
                  <a:pt x="2858139" y="2804800"/>
                </a:lnTo>
                <a:lnTo>
                  <a:pt x="2887018" y="2804800"/>
                </a:lnTo>
                <a:lnTo>
                  <a:pt x="2887018" y="2838441"/>
                </a:lnTo>
                <a:lnTo>
                  <a:pt x="2915518" y="2838441"/>
                </a:lnTo>
                <a:lnTo>
                  <a:pt x="2915518" y="2864251"/>
                </a:lnTo>
                <a:lnTo>
                  <a:pt x="2943610" y="2864251"/>
                </a:lnTo>
                <a:lnTo>
                  <a:pt x="2943610" y="2897040"/>
                </a:lnTo>
                <a:lnTo>
                  <a:pt x="2971334" y="2897040"/>
                </a:lnTo>
                <a:lnTo>
                  <a:pt x="2971334" y="2919201"/>
                </a:lnTo>
                <a:lnTo>
                  <a:pt x="2998677" y="2919201"/>
                </a:lnTo>
                <a:lnTo>
                  <a:pt x="2998677" y="2941977"/>
                </a:lnTo>
                <a:lnTo>
                  <a:pt x="3025665" y="2941977"/>
                </a:lnTo>
                <a:lnTo>
                  <a:pt x="3025665" y="2970208"/>
                </a:lnTo>
                <a:lnTo>
                  <a:pt x="3052309" y="2970208"/>
                </a:lnTo>
                <a:lnTo>
                  <a:pt x="3052309" y="2985837"/>
                </a:lnTo>
                <a:lnTo>
                  <a:pt x="3078611" y="2985837"/>
                </a:lnTo>
                <a:lnTo>
                  <a:pt x="3078611" y="3006427"/>
                </a:lnTo>
                <a:lnTo>
                  <a:pt x="3104570" y="3006427"/>
                </a:lnTo>
                <a:lnTo>
                  <a:pt x="3104570" y="3029188"/>
                </a:lnTo>
                <a:lnTo>
                  <a:pt x="3130211" y="3029188"/>
                </a:lnTo>
                <a:lnTo>
                  <a:pt x="3130211" y="3040441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9" name="Freeform 5509"/>
          <p:cNvSpPr/>
          <p:nvPr/>
        </p:nvSpPr>
        <p:spPr>
          <a:xfrm rot="0" flipH="0" flipV="0">
            <a:off x="10015004" y="5493911"/>
            <a:ext cx="1224449" cy="309849"/>
          </a:xfrm>
          <a:custGeom>
            <a:pathLst>
              <a:path w="1199985" h="303659">
                <a:moveTo>
                  <a:pt x="0" y="0"/>
                </a:moveTo>
                <a:lnTo>
                  <a:pt x="25324" y="0"/>
                </a:lnTo>
                <a:lnTo>
                  <a:pt x="25324" y="18243"/>
                </a:lnTo>
                <a:lnTo>
                  <a:pt x="50343" y="18243"/>
                </a:lnTo>
                <a:lnTo>
                  <a:pt x="50343" y="29627"/>
                </a:lnTo>
                <a:lnTo>
                  <a:pt x="75044" y="29627"/>
                </a:lnTo>
                <a:lnTo>
                  <a:pt x="75044" y="47374"/>
                </a:lnTo>
                <a:lnTo>
                  <a:pt x="99466" y="47374"/>
                </a:lnTo>
                <a:lnTo>
                  <a:pt x="99466" y="63740"/>
                </a:lnTo>
                <a:lnTo>
                  <a:pt x="123596" y="63740"/>
                </a:lnTo>
                <a:lnTo>
                  <a:pt x="123596" y="73097"/>
                </a:lnTo>
                <a:lnTo>
                  <a:pt x="147447" y="73097"/>
                </a:lnTo>
                <a:lnTo>
                  <a:pt x="147447" y="85317"/>
                </a:lnTo>
                <a:lnTo>
                  <a:pt x="171031" y="85317"/>
                </a:lnTo>
                <a:lnTo>
                  <a:pt x="171031" y="96136"/>
                </a:lnTo>
                <a:lnTo>
                  <a:pt x="194335" y="96136"/>
                </a:lnTo>
                <a:lnTo>
                  <a:pt x="194335" y="109319"/>
                </a:lnTo>
                <a:lnTo>
                  <a:pt x="217386" y="109319"/>
                </a:lnTo>
                <a:lnTo>
                  <a:pt x="217386" y="118752"/>
                </a:lnTo>
                <a:lnTo>
                  <a:pt x="240182" y="118752"/>
                </a:lnTo>
                <a:lnTo>
                  <a:pt x="240182" y="131258"/>
                </a:lnTo>
                <a:lnTo>
                  <a:pt x="262712" y="131258"/>
                </a:lnTo>
                <a:lnTo>
                  <a:pt x="262712" y="137693"/>
                </a:lnTo>
                <a:lnTo>
                  <a:pt x="285013" y="137693"/>
                </a:lnTo>
                <a:lnTo>
                  <a:pt x="285013" y="142298"/>
                </a:lnTo>
                <a:lnTo>
                  <a:pt x="307073" y="142298"/>
                </a:lnTo>
                <a:lnTo>
                  <a:pt x="307073" y="154393"/>
                </a:lnTo>
                <a:lnTo>
                  <a:pt x="328892" y="154393"/>
                </a:lnTo>
                <a:lnTo>
                  <a:pt x="328892" y="166660"/>
                </a:lnTo>
                <a:lnTo>
                  <a:pt x="350482" y="166660"/>
                </a:lnTo>
                <a:lnTo>
                  <a:pt x="350482" y="167257"/>
                </a:lnTo>
                <a:lnTo>
                  <a:pt x="371843" y="167257"/>
                </a:lnTo>
                <a:lnTo>
                  <a:pt x="371843" y="178257"/>
                </a:lnTo>
                <a:lnTo>
                  <a:pt x="392989" y="178257"/>
                </a:lnTo>
                <a:lnTo>
                  <a:pt x="392989" y="182806"/>
                </a:lnTo>
                <a:lnTo>
                  <a:pt x="413931" y="182806"/>
                </a:lnTo>
                <a:lnTo>
                  <a:pt x="413931" y="190242"/>
                </a:lnTo>
                <a:lnTo>
                  <a:pt x="434645" y="190242"/>
                </a:lnTo>
                <a:lnTo>
                  <a:pt x="434645" y="198849"/>
                </a:lnTo>
                <a:lnTo>
                  <a:pt x="455155" y="198849"/>
                </a:lnTo>
                <a:lnTo>
                  <a:pt x="455155" y="198434"/>
                </a:lnTo>
                <a:lnTo>
                  <a:pt x="475462" y="198434"/>
                </a:lnTo>
                <a:lnTo>
                  <a:pt x="475462" y="205588"/>
                </a:lnTo>
                <a:lnTo>
                  <a:pt x="495579" y="205588"/>
                </a:lnTo>
                <a:lnTo>
                  <a:pt x="495579" y="210126"/>
                </a:lnTo>
                <a:lnTo>
                  <a:pt x="515493" y="210126"/>
                </a:lnTo>
                <a:lnTo>
                  <a:pt x="515493" y="214528"/>
                </a:lnTo>
                <a:lnTo>
                  <a:pt x="535216" y="214528"/>
                </a:lnTo>
                <a:lnTo>
                  <a:pt x="535216" y="219175"/>
                </a:lnTo>
                <a:lnTo>
                  <a:pt x="554749" y="219175"/>
                </a:lnTo>
                <a:lnTo>
                  <a:pt x="554749" y="224936"/>
                </a:lnTo>
                <a:lnTo>
                  <a:pt x="574103" y="224936"/>
                </a:lnTo>
                <a:lnTo>
                  <a:pt x="574103" y="232002"/>
                </a:lnTo>
                <a:lnTo>
                  <a:pt x="593268" y="232002"/>
                </a:lnTo>
                <a:lnTo>
                  <a:pt x="593268" y="234360"/>
                </a:lnTo>
                <a:lnTo>
                  <a:pt x="612254" y="234360"/>
                </a:lnTo>
                <a:lnTo>
                  <a:pt x="612254" y="235954"/>
                </a:lnTo>
                <a:lnTo>
                  <a:pt x="631075" y="235954"/>
                </a:lnTo>
                <a:lnTo>
                  <a:pt x="631075" y="241054"/>
                </a:lnTo>
                <a:lnTo>
                  <a:pt x="649732" y="241054"/>
                </a:lnTo>
                <a:lnTo>
                  <a:pt x="649732" y="245022"/>
                </a:lnTo>
                <a:lnTo>
                  <a:pt x="668210" y="245022"/>
                </a:lnTo>
                <a:lnTo>
                  <a:pt x="668210" y="246317"/>
                </a:lnTo>
                <a:lnTo>
                  <a:pt x="686524" y="246317"/>
                </a:lnTo>
                <a:lnTo>
                  <a:pt x="686524" y="249779"/>
                </a:lnTo>
                <a:lnTo>
                  <a:pt x="704672" y="249779"/>
                </a:lnTo>
                <a:lnTo>
                  <a:pt x="704672" y="253865"/>
                </a:lnTo>
                <a:lnTo>
                  <a:pt x="722668" y="253865"/>
                </a:lnTo>
                <a:lnTo>
                  <a:pt x="722668" y="257677"/>
                </a:lnTo>
                <a:lnTo>
                  <a:pt x="740499" y="257677"/>
                </a:lnTo>
                <a:lnTo>
                  <a:pt x="740499" y="258506"/>
                </a:lnTo>
                <a:lnTo>
                  <a:pt x="758177" y="258506"/>
                </a:lnTo>
                <a:lnTo>
                  <a:pt x="758177" y="260193"/>
                </a:lnTo>
                <a:lnTo>
                  <a:pt x="775716" y="260193"/>
                </a:lnTo>
                <a:lnTo>
                  <a:pt x="775716" y="265398"/>
                </a:lnTo>
                <a:lnTo>
                  <a:pt x="793102" y="265398"/>
                </a:lnTo>
                <a:lnTo>
                  <a:pt x="793102" y="267920"/>
                </a:lnTo>
                <a:lnTo>
                  <a:pt x="810336" y="267920"/>
                </a:lnTo>
                <a:lnTo>
                  <a:pt x="810336" y="269622"/>
                </a:lnTo>
                <a:lnTo>
                  <a:pt x="827430" y="269622"/>
                </a:lnTo>
                <a:lnTo>
                  <a:pt x="827430" y="272149"/>
                </a:lnTo>
                <a:lnTo>
                  <a:pt x="844385" y="272149"/>
                </a:lnTo>
                <a:lnTo>
                  <a:pt x="844385" y="274408"/>
                </a:lnTo>
                <a:lnTo>
                  <a:pt x="861187" y="274408"/>
                </a:lnTo>
                <a:lnTo>
                  <a:pt x="861187" y="275761"/>
                </a:lnTo>
                <a:lnTo>
                  <a:pt x="877875" y="275761"/>
                </a:lnTo>
                <a:lnTo>
                  <a:pt x="877875" y="278472"/>
                </a:lnTo>
                <a:lnTo>
                  <a:pt x="894410" y="278472"/>
                </a:lnTo>
                <a:lnTo>
                  <a:pt x="894410" y="281153"/>
                </a:lnTo>
                <a:lnTo>
                  <a:pt x="910818" y="281153"/>
                </a:lnTo>
                <a:lnTo>
                  <a:pt x="910818" y="282329"/>
                </a:lnTo>
                <a:lnTo>
                  <a:pt x="927100" y="282329"/>
                </a:lnTo>
                <a:lnTo>
                  <a:pt x="927100" y="284005"/>
                </a:lnTo>
                <a:lnTo>
                  <a:pt x="943254" y="284005"/>
                </a:lnTo>
                <a:lnTo>
                  <a:pt x="943254" y="285022"/>
                </a:lnTo>
                <a:lnTo>
                  <a:pt x="959282" y="285022"/>
                </a:lnTo>
                <a:lnTo>
                  <a:pt x="959282" y="288335"/>
                </a:lnTo>
                <a:lnTo>
                  <a:pt x="975182" y="288335"/>
                </a:lnTo>
                <a:lnTo>
                  <a:pt x="975182" y="288790"/>
                </a:lnTo>
                <a:lnTo>
                  <a:pt x="990955" y="288790"/>
                </a:lnTo>
                <a:lnTo>
                  <a:pt x="990955" y="287892"/>
                </a:lnTo>
                <a:lnTo>
                  <a:pt x="1006615" y="287892"/>
                </a:lnTo>
                <a:lnTo>
                  <a:pt x="1006615" y="290780"/>
                </a:lnTo>
                <a:lnTo>
                  <a:pt x="1022147" y="290780"/>
                </a:lnTo>
                <a:lnTo>
                  <a:pt x="1022147" y="285243"/>
                </a:lnTo>
                <a:lnTo>
                  <a:pt x="1037577" y="285243"/>
                </a:lnTo>
                <a:lnTo>
                  <a:pt x="1037577" y="294897"/>
                </a:lnTo>
                <a:lnTo>
                  <a:pt x="1052881" y="294897"/>
                </a:lnTo>
                <a:lnTo>
                  <a:pt x="1052881" y="293533"/>
                </a:lnTo>
                <a:lnTo>
                  <a:pt x="1068070" y="293533"/>
                </a:lnTo>
                <a:lnTo>
                  <a:pt x="1068070" y="295263"/>
                </a:lnTo>
                <a:lnTo>
                  <a:pt x="1083158" y="295263"/>
                </a:lnTo>
                <a:lnTo>
                  <a:pt x="1083158" y="297662"/>
                </a:lnTo>
                <a:lnTo>
                  <a:pt x="1098131" y="297662"/>
                </a:lnTo>
                <a:lnTo>
                  <a:pt x="1098131" y="298157"/>
                </a:lnTo>
                <a:lnTo>
                  <a:pt x="1112990" y="298157"/>
                </a:lnTo>
                <a:lnTo>
                  <a:pt x="1112990" y="299838"/>
                </a:lnTo>
                <a:lnTo>
                  <a:pt x="1127747" y="299838"/>
                </a:lnTo>
                <a:lnTo>
                  <a:pt x="1127747" y="299020"/>
                </a:lnTo>
                <a:lnTo>
                  <a:pt x="1142403" y="299020"/>
                </a:lnTo>
                <a:lnTo>
                  <a:pt x="1142403" y="299053"/>
                </a:lnTo>
                <a:lnTo>
                  <a:pt x="1156944" y="299053"/>
                </a:lnTo>
                <a:lnTo>
                  <a:pt x="1156944" y="302681"/>
                </a:lnTo>
                <a:lnTo>
                  <a:pt x="1171397" y="302681"/>
                </a:lnTo>
                <a:lnTo>
                  <a:pt x="1171397" y="301631"/>
                </a:lnTo>
                <a:lnTo>
                  <a:pt x="1185735" y="301631"/>
                </a:lnTo>
                <a:lnTo>
                  <a:pt x="1185735" y="303659"/>
                </a:lnTo>
                <a:lnTo>
                  <a:pt x="1199985" y="30365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0" name="Freeform 5510"/>
          <p:cNvSpPr/>
          <p:nvPr/>
        </p:nvSpPr>
        <p:spPr>
          <a:xfrm rot="0" flipH="0" flipV="0">
            <a:off x="11239453" y="5803740"/>
            <a:ext cx="757344" cy="20938"/>
          </a:xfrm>
          <a:custGeom>
            <a:pathLst>
              <a:path w="742213" h="20520">
                <a:moveTo>
                  <a:pt x="0" y="21"/>
                </a:moveTo>
                <a:lnTo>
                  <a:pt x="0" y="0"/>
                </a:lnTo>
                <a:lnTo>
                  <a:pt x="14147" y="0"/>
                </a:lnTo>
                <a:lnTo>
                  <a:pt x="14147" y="2142"/>
                </a:lnTo>
                <a:lnTo>
                  <a:pt x="28194" y="2142"/>
                </a:lnTo>
                <a:lnTo>
                  <a:pt x="28194" y="1977"/>
                </a:lnTo>
                <a:lnTo>
                  <a:pt x="42151" y="1977"/>
                </a:lnTo>
                <a:lnTo>
                  <a:pt x="42151" y="2119"/>
                </a:lnTo>
                <a:lnTo>
                  <a:pt x="56007" y="2119"/>
                </a:lnTo>
                <a:lnTo>
                  <a:pt x="56007" y="4269"/>
                </a:lnTo>
                <a:lnTo>
                  <a:pt x="69774" y="4269"/>
                </a:lnTo>
                <a:lnTo>
                  <a:pt x="69774" y="3158"/>
                </a:lnTo>
                <a:lnTo>
                  <a:pt x="83451" y="3158"/>
                </a:lnTo>
                <a:lnTo>
                  <a:pt x="83451" y="4177"/>
                </a:lnTo>
                <a:lnTo>
                  <a:pt x="97028" y="4177"/>
                </a:lnTo>
                <a:lnTo>
                  <a:pt x="97028" y="6179"/>
                </a:lnTo>
                <a:lnTo>
                  <a:pt x="110528" y="6179"/>
                </a:lnTo>
                <a:lnTo>
                  <a:pt x="110528" y="5379"/>
                </a:lnTo>
                <a:lnTo>
                  <a:pt x="123926" y="5379"/>
                </a:lnTo>
                <a:lnTo>
                  <a:pt x="123926" y="7376"/>
                </a:lnTo>
                <a:lnTo>
                  <a:pt x="137249" y="7376"/>
                </a:lnTo>
                <a:lnTo>
                  <a:pt x="137249" y="6666"/>
                </a:lnTo>
                <a:lnTo>
                  <a:pt x="150482" y="6666"/>
                </a:lnTo>
                <a:lnTo>
                  <a:pt x="150482" y="8948"/>
                </a:lnTo>
                <a:lnTo>
                  <a:pt x="163639" y="8948"/>
                </a:lnTo>
                <a:lnTo>
                  <a:pt x="163639" y="6329"/>
                </a:lnTo>
                <a:lnTo>
                  <a:pt x="176695" y="6329"/>
                </a:lnTo>
                <a:lnTo>
                  <a:pt x="176695" y="9179"/>
                </a:lnTo>
                <a:lnTo>
                  <a:pt x="189674" y="9179"/>
                </a:lnTo>
                <a:lnTo>
                  <a:pt x="189674" y="8765"/>
                </a:lnTo>
                <a:lnTo>
                  <a:pt x="202577" y="8765"/>
                </a:lnTo>
                <a:lnTo>
                  <a:pt x="202577" y="10002"/>
                </a:lnTo>
                <a:lnTo>
                  <a:pt x="215405" y="10002"/>
                </a:lnTo>
                <a:lnTo>
                  <a:pt x="215405" y="10149"/>
                </a:lnTo>
                <a:lnTo>
                  <a:pt x="228143" y="10149"/>
                </a:lnTo>
                <a:lnTo>
                  <a:pt x="228143" y="9880"/>
                </a:lnTo>
                <a:lnTo>
                  <a:pt x="240805" y="9880"/>
                </a:lnTo>
                <a:lnTo>
                  <a:pt x="240805" y="4713"/>
                </a:lnTo>
                <a:lnTo>
                  <a:pt x="253390" y="4713"/>
                </a:lnTo>
                <a:lnTo>
                  <a:pt x="253390" y="11758"/>
                </a:lnTo>
                <a:lnTo>
                  <a:pt x="265900" y="11758"/>
                </a:lnTo>
                <a:lnTo>
                  <a:pt x="265900" y="11216"/>
                </a:lnTo>
                <a:lnTo>
                  <a:pt x="278320" y="11216"/>
                </a:lnTo>
                <a:lnTo>
                  <a:pt x="278320" y="12108"/>
                </a:lnTo>
                <a:lnTo>
                  <a:pt x="290677" y="12108"/>
                </a:lnTo>
                <a:lnTo>
                  <a:pt x="290677" y="12826"/>
                </a:lnTo>
                <a:lnTo>
                  <a:pt x="302958" y="12826"/>
                </a:lnTo>
                <a:lnTo>
                  <a:pt x="302958" y="11945"/>
                </a:lnTo>
                <a:lnTo>
                  <a:pt x="315176" y="11945"/>
                </a:lnTo>
                <a:lnTo>
                  <a:pt x="315176" y="13796"/>
                </a:lnTo>
                <a:lnTo>
                  <a:pt x="327304" y="13796"/>
                </a:lnTo>
                <a:lnTo>
                  <a:pt x="327304" y="13648"/>
                </a:lnTo>
                <a:lnTo>
                  <a:pt x="339382" y="13648"/>
                </a:lnTo>
                <a:lnTo>
                  <a:pt x="339382" y="14687"/>
                </a:lnTo>
                <a:lnTo>
                  <a:pt x="351371" y="14687"/>
                </a:lnTo>
                <a:lnTo>
                  <a:pt x="351371" y="12340"/>
                </a:lnTo>
                <a:lnTo>
                  <a:pt x="363296" y="12340"/>
                </a:lnTo>
                <a:lnTo>
                  <a:pt x="363296" y="14361"/>
                </a:lnTo>
                <a:lnTo>
                  <a:pt x="375158" y="14361"/>
                </a:lnTo>
                <a:lnTo>
                  <a:pt x="375158" y="14188"/>
                </a:lnTo>
                <a:lnTo>
                  <a:pt x="386943" y="14188"/>
                </a:lnTo>
                <a:lnTo>
                  <a:pt x="386943" y="14876"/>
                </a:lnTo>
                <a:lnTo>
                  <a:pt x="398665" y="14876"/>
                </a:lnTo>
                <a:lnTo>
                  <a:pt x="398665" y="15100"/>
                </a:lnTo>
                <a:lnTo>
                  <a:pt x="410311" y="15100"/>
                </a:lnTo>
                <a:lnTo>
                  <a:pt x="410311" y="14966"/>
                </a:lnTo>
                <a:lnTo>
                  <a:pt x="421907" y="14966"/>
                </a:lnTo>
                <a:lnTo>
                  <a:pt x="421907" y="15638"/>
                </a:lnTo>
                <a:lnTo>
                  <a:pt x="433425" y="15638"/>
                </a:lnTo>
                <a:lnTo>
                  <a:pt x="433425" y="14933"/>
                </a:lnTo>
                <a:lnTo>
                  <a:pt x="444894" y="14933"/>
                </a:lnTo>
                <a:lnTo>
                  <a:pt x="444894" y="16289"/>
                </a:lnTo>
                <a:lnTo>
                  <a:pt x="456285" y="16289"/>
                </a:lnTo>
                <a:lnTo>
                  <a:pt x="456285" y="16549"/>
                </a:lnTo>
                <a:lnTo>
                  <a:pt x="467614" y="16549"/>
                </a:lnTo>
                <a:lnTo>
                  <a:pt x="467614" y="16357"/>
                </a:lnTo>
                <a:lnTo>
                  <a:pt x="478892" y="16357"/>
                </a:lnTo>
                <a:lnTo>
                  <a:pt x="478892" y="16414"/>
                </a:lnTo>
                <a:lnTo>
                  <a:pt x="490093" y="16414"/>
                </a:lnTo>
                <a:lnTo>
                  <a:pt x="490093" y="17454"/>
                </a:lnTo>
                <a:lnTo>
                  <a:pt x="501243" y="17454"/>
                </a:lnTo>
                <a:lnTo>
                  <a:pt x="501243" y="16835"/>
                </a:lnTo>
                <a:lnTo>
                  <a:pt x="512331" y="16835"/>
                </a:lnTo>
                <a:lnTo>
                  <a:pt x="512331" y="17703"/>
                </a:lnTo>
                <a:lnTo>
                  <a:pt x="523354" y="17703"/>
                </a:lnTo>
                <a:lnTo>
                  <a:pt x="523354" y="17045"/>
                </a:lnTo>
                <a:lnTo>
                  <a:pt x="534327" y="17045"/>
                </a:lnTo>
                <a:lnTo>
                  <a:pt x="534327" y="17099"/>
                </a:lnTo>
                <a:lnTo>
                  <a:pt x="545236" y="17099"/>
                </a:lnTo>
                <a:lnTo>
                  <a:pt x="545236" y="18291"/>
                </a:lnTo>
                <a:lnTo>
                  <a:pt x="556095" y="18291"/>
                </a:lnTo>
                <a:lnTo>
                  <a:pt x="556095" y="17360"/>
                </a:lnTo>
                <a:lnTo>
                  <a:pt x="566890" y="17360"/>
                </a:lnTo>
                <a:lnTo>
                  <a:pt x="566890" y="18375"/>
                </a:lnTo>
                <a:lnTo>
                  <a:pt x="577621" y="18375"/>
                </a:lnTo>
                <a:lnTo>
                  <a:pt x="577621" y="18737"/>
                </a:lnTo>
                <a:lnTo>
                  <a:pt x="588315" y="18737"/>
                </a:lnTo>
                <a:lnTo>
                  <a:pt x="588315" y="18239"/>
                </a:lnTo>
                <a:lnTo>
                  <a:pt x="598932" y="18239"/>
                </a:lnTo>
                <a:lnTo>
                  <a:pt x="598932" y="18533"/>
                </a:lnTo>
                <a:lnTo>
                  <a:pt x="609511" y="18533"/>
                </a:lnTo>
                <a:lnTo>
                  <a:pt x="609511" y="18237"/>
                </a:lnTo>
                <a:lnTo>
                  <a:pt x="620026" y="18237"/>
                </a:lnTo>
                <a:lnTo>
                  <a:pt x="620026" y="18675"/>
                </a:lnTo>
                <a:lnTo>
                  <a:pt x="630491" y="18675"/>
                </a:lnTo>
                <a:lnTo>
                  <a:pt x="630491" y="18905"/>
                </a:lnTo>
                <a:lnTo>
                  <a:pt x="640905" y="18905"/>
                </a:lnTo>
                <a:lnTo>
                  <a:pt x="640905" y="19366"/>
                </a:lnTo>
                <a:lnTo>
                  <a:pt x="651269" y="19366"/>
                </a:lnTo>
                <a:lnTo>
                  <a:pt x="651269" y="19949"/>
                </a:lnTo>
                <a:lnTo>
                  <a:pt x="661568" y="19949"/>
                </a:lnTo>
                <a:lnTo>
                  <a:pt x="661568" y="19726"/>
                </a:lnTo>
                <a:lnTo>
                  <a:pt x="671830" y="19726"/>
                </a:lnTo>
                <a:lnTo>
                  <a:pt x="671830" y="19711"/>
                </a:lnTo>
                <a:lnTo>
                  <a:pt x="682028" y="19711"/>
                </a:lnTo>
                <a:lnTo>
                  <a:pt x="682028" y="19404"/>
                </a:lnTo>
                <a:lnTo>
                  <a:pt x="692188" y="19404"/>
                </a:lnTo>
                <a:lnTo>
                  <a:pt x="692188" y="19334"/>
                </a:lnTo>
                <a:lnTo>
                  <a:pt x="702297" y="19334"/>
                </a:lnTo>
                <a:lnTo>
                  <a:pt x="702297" y="20130"/>
                </a:lnTo>
                <a:lnTo>
                  <a:pt x="712343" y="20130"/>
                </a:lnTo>
                <a:lnTo>
                  <a:pt x="712343" y="20109"/>
                </a:lnTo>
                <a:lnTo>
                  <a:pt x="722350" y="20109"/>
                </a:lnTo>
                <a:lnTo>
                  <a:pt x="722350" y="20048"/>
                </a:lnTo>
                <a:lnTo>
                  <a:pt x="732307" y="20048"/>
                </a:lnTo>
                <a:lnTo>
                  <a:pt x="732307" y="19060"/>
                </a:lnTo>
                <a:lnTo>
                  <a:pt x="742213" y="19060"/>
                </a:lnTo>
                <a:lnTo>
                  <a:pt x="742213" y="2052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1" name="Freeform 5511"/>
          <p:cNvSpPr/>
          <p:nvPr/>
        </p:nvSpPr>
        <p:spPr>
          <a:xfrm rot="0" flipH="0" flipV="0">
            <a:off x="11996798" y="5824644"/>
            <a:ext cx="562663" cy="3239"/>
          </a:xfrm>
          <a:custGeom>
            <a:pathLst>
              <a:path w="551422" h="3175">
                <a:moveTo>
                  <a:pt x="0" y="34"/>
                </a:moveTo>
                <a:lnTo>
                  <a:pt x="9868" y="34"/>
                </a:lnTo>
                <a:lnTo>
                  <a:pt x="9868" y="0"/>
                </a:lnTo>
                <a:lnTo>
                  <a:pt x="19685" y="0"/>
                </a:lnTo>
                <a:lnTo>
                  <a:pt x="19685" y="455"/>
                </a:lnTo>
                <a:lnTo>
                  <a:pt x="29451" y="455"/>
                </a:lnTo>
                <a:lnTo>
                  <a:pt x="29451" y="476"/>
                </a:lnTo>
                <a:lnTo>
                  <a:pt x="39167" y="476"/>
                </a:lnTo>
                <a:lnTo>
                  <a:pt x="39167" y="371"/>
                </a:lnTo>
                <a:lnTo>
                  <a:pt x="48844" y="371"/>
                </a:lnTo>
                <a:lnTo>
                  <a:pt x="48844" y="655"/>
                </a:lnTo>
                <a:lnTo>
                  <a:pt x="58471" y="655"/>
                </a:lnTo>
                <a:lnTo>
                  <a:pt x="58471" y="94"/>
                </a:lnTo>
                <a:lnTo>
                  <a:pt x="68060" y="94"/>
                </a:lnTo>
                <a:lnTo>
                  <a:pt x="68060" y="660"/>
                </a:lnTo>
                <a:lnTo>
                  <a:pt x="77597" y="660"/>
                </a:lnTo>
                <a:lnTo>
                  <a:pt x="77597" y="494"/>
                </a:lnTo>
                <a:lnTo>
                  <a:pt x="87097" y="494"/>
                </a:lnTo>
                <a:lnTo>
                  <a:pt x="87097" y="828"/>
                </a:lnTo>
                <a:lnTo>
                  <a:pt x="96546" y="828"/>
                </a:lnTo>
                <a:lnTo>
                  <a:pt x="96546" y="574"/>
                </a:lnTo>
                <a:lnTo>
                  <a:pt x="105956" y="574"/>
                </a:lnTo>
                <a:lnTo>
                  <a:pt x="115329" y="574"/>
                </a:lnTo>
                <a:lnTo>
                  <a:pt x="115329" y="532"/>
                </a:lnTo>
                <a:lnTo>
                  <a:pt x="124651" y="532"/>
                </a:lnTo>
                <a:lnTo>
                  <a:pt x="124651" y="1162"/>
                </a:lnTo>
                <a:lnTo>
                  <a:pt x="133935" y="1162"/>
                </a:lnTo>
                <a:lnTo>
                  <a:pt x="133935" y="1168"/>
                </a:lnTo>
                <a:lnTo>
                  <a:pt x="143167" y="1168"/>
                </a:lnTo>
                <a:lnTo>
                  <a:pt x="143167" y="1145"/>
                </a:lnTo>
                <a:lnTo>
                  <a:pt x="152362" y="1145"/>
                </a:lnTo>
                <a:lnTo>
                  <a:pt x="152362" y="1138"/>
                </a:lnTo>
                <a:lnTo>
                  <a:pt x="161519" y="1138"/>
                </a:lnTo>
                <a:lnTo>
                  <a:pt x="161519" y="971"/>
                </a:lnTo>
                <a:lnTo>
                  <a:pt x="170637" y="971"/>
                </a:lnTo>
                <a:lnTo>
                  <a:pt x="170637" y="1305"/>
                </a:lnTo>
                <a:lnTo>
                  <a:pt x="179718" y="1305"/>
                </a:lnTo>
                <a:lnTo>
                  <a:pt x="179718" y="1650"/>
                </a:lnTo>
                <a:lnTo>
                  <a:pt x="188747" y="1650"/>
                </a:lnTo>
                <a:lnTo>
                  <a:pt x="188747" y="1451"/>
                </a:lnTo>
                <a:lnTo>
                  <a:pt x="197752" y="1451"/>
                </a:lnTo>
                <a:lnTo>
                  <a:pt x="197752" y="1653"/>
                </a:lnTo>
                <a:lnTo>
                  <a:pt x="206705" y="1653"/>
                </a:lnTo>
                <a:lnTo>
                  <a:pt x="206705" y="1772"/>
                </a:lnTo>
                <a:lnTo>
                  <a:pt x="215621" y="1772"/>
                </a:lnTo>
                <a:lnTo>
                  <a:pt x="215621" y="1740"/>
                </a:lnTo>
                <a:lnTo>
                  <a:pt x="224511" y="1740"/>
                </a:lnTo>
                <a:lnTo>
                  <a:pt x="224511" y="1589"/>
                </a:lnTo>
                <a:lnTo>
                  <a:pt x="233350" y="1589"/>
                </a:lnTo>
                <a:lnTo>
                  <a:pt x="233350" y="1662"/>
                </a:lnTo>
                <a:lnTo>
                  <a:pt x="242151" y="1662"/>
                </a:lnTo>
                <a:lnTo>
                  <a:pt x="242151" y="1399"/>
                </a:lnTo>
                <a:lnTo>
                  <a:pt x="250914" y="1399"/>
                </a:lnTo>
                <a:lnTo>
                  <a:pt x="250914" y="1717"/>
                </a:lnTo>
                <a:lnTo>
                  <a:pt x="259639" y="1717"/>
                </a:lnTo>
                <a:lnTo>
                  <a:pt x="259639" y="2174"/>
                </a:lnTo>
                <a:lnTo>
                  <a:pt x="268338" y="2174"/>
                </a:lnTo>
                <a:lnTo>
                  <a:pt x="268338" y="1752"/>
                </a:lnTo>
                <a:lnTo>
                  <a:pt x="276987" y="1752"/>
                </a:lnTo>
                <a:lnTo>
                  <a:pt x="276987" y="2065"/>
                </a:lnTo>
                <a:lnTo>
                  <a:pt x="285610" y="2065"/>
                </a:lnTo>
                <a:lnTo>
                  <a:pt x="285610" y="2087"/>
                </a:lnTo>
                <a:lnTo>
                  <a:pt x="294196" y="2087"/>
                </a:lnTo>
                <a:lnTo>
                  <a:pt x="294196" y="1957"/>
                </a:lnTo>
                <a:lnTo>
                  <a:pt x="302742" y="1957"/>
                </a:lnTo>
                <a:lnTo>
                  <a:pt x="302742" y="2252"/>
                </a:lnTo>
                <a:lnTo>
                  <a:pt x="311252" y="2252"/>
                </a:lnTo>
                <a:lnTo>
                  <a:pt x="311252" y="2361"/>
                </a:lnTo>
                <a:lnTo>
                  <a:pt x="319723" y="2361"/>
                </a:lnTo>
                <a:lnTo>
                  <a:pt x="319723" y="2382"/>
                </a:lnTo>
                <a:lnTo>
                  <a:pt x="328168" y="2382"/>
                </a:lnTo>
                <a:lnTo>
                  <a:pt x="328168" y="2290"/>
                </a:lnTo>
                <a:lnTo>
                  <a:pt x="336575" y="2290"/>
                </a:lnTo>
                <a:lnTo>
                  <a:pt x="336575" y="2307"/>
                </a:lnTo>
                <a:lnTo>
                  <a:pt x="344945" y="2307"/>
                </a:lnTo>
                <a:lnTo>
                  <a:pt x="344945" y="2305"/>
                </a:lnTo>
                <a:lnTo>
                  <a:pt x="353276" y="2305"/>
                </a:lnTo>
                <a:lnTo>
                  <a:pt x="353276" y="2702"/>
                </a:lnTo>
                <a:lnTo>
                  <a:pt x="361582" y="2702"/>
                </a:lnTo>
                <a:lnTo>
                  <a:pt x="361582" y="1926"/>
                </a:lnTo>
                <a:lnTo>
                  <a:pt x="369862" y="1926"/>
                </a:lnTo>
                <a:lnTo>
                  <a:pt x="369862" y="2522"/>
                </a:lnTo>
                <a:lnTo>
                  <a:pt x="378092" y="2522"/>
                </a:lnTo>
                <a:lnTo>
                  <a:pt x="378092" y="2117"/>
                </a:lnTo>
                <a:lnTo>
                  <a:pt x="386296" y="2117"/>
                </a:lnTo>
                <a:lnTo>
                  <a:pt x="386296" y="2393"/>
                </a:lnTo>
                <a:lnTo>
                  <a:pt x="394475" y="2393"/>
                </a:lnTo>
                <a:lnTo>
                  <a:pt x="394475" y="2790"/>
                </a:lnTo>
                <a:lnTo>
                  <a:pt x="402615" y="2790"/>
                </a:lnTo>
                <a:lnTo>
                  <a:pt x="402615" y="2600"/>
                </a:lnTo>
                <a:lnTo>
                  <a:pt x="410718" y="2600"/>
                </a:lnTo>
                <a:lnTo>
                  <a:pt x="410718" y="2541"/>
                </a:lnTo>
                <a:lnTo>
                  <a:pt x="418795" y="2541"/>
                </a:lnTo>
                <a:lnTo>
                  <a:pt x="418795" y="2883"/>
                </a:lnTo>
                <a:lnTo>
                  <a:pt x="426834" y="2883"/>
                </a:lnTo>
                <a:lnTo>
                  <a:pt x="426834" y="2650"/>
                </a:lnTo>
                <a:lnTo>
                  <a:pt x="434848" y="2650"/>
                </a:lnTo>
                <a:lnTo>
                  <a:pt x="434848" y="2715"/>
                </a:lnTo>
                <a:lnTo>
                  <a:pt x="442836" y="2715"/>
                </a:lnTo>
                <a:lnTo>
                  <a:pt x="442836" y="2831"/>
                </a:lnTo>
                <a:lnTo>
                  <a:pt x="450787" y="2831"/>
                </a:lnTo>
                <a:lnTo>
                  <a:pt x="450787" y="2666"/>
                </a:lnTo>
                <a:lnTo>
                  <a:pt x="458699" y="2666"/>
                </a:lnTo>
                <a:lnTo>
                  <a:pt x="458699" y="3002"/>
                </a:lnTo>
                <a:lnTo>
                  <a:pt x="466585" y="3002"/>
                </a:lnTo>
                <a:lnTo>
                  <a:pt x="466585" y="2909"/>
                </a:lnTo>
                <a:lnTo>
                  <a:pt x="474447" y="2909"/>
                </a:lnTo>
                <a:lnTo>
                  <a:pt x="474447" y="2828"/>
                </a:lnTo>
                <a:lnTo>
                  <a:pt x="482283" y="2828"/>
                </a:lnTo>
                <a:lnTo>
                  <a:pt x="482283" y="2757"/>
                </a:lnTo>
                <a:lnTo>
                  <a:pt x="490081" y="2757"/>
                </a:lnTo>
                <a:lnTo>
                  <a:pt x="490081" y="2664"/>
                </a:lnTo>
                <a:lnTo>
                  <a:pt x="497853" y="2664"/>
                </a:lnTo>
                <a:lnTo>
                  <a:pt x="497853" y="3175"/>
                </a:lnTo>
                <a:lnTo>
                  <a:pt x="505587" y="3175"/>
                </a:lnTo>
                <a:lnTo>
                  <a:pt x="505587" y="2991"/>
                </a:lnTo>
                <a:lnTo>
                  <a:pt x="513296" y="2991"/>
                </a:lnTo>
                <a:lnTo>
                  <a:pt x="513296" y="2780"/>
                </a:lnTo>
                <a:lnTo>
                  <a:pt x="520980" y="2780"/>
                </a:lnTo>
                <a:lnTo>
                  <a:pt x="520980" y="2935"/>
                </a:lnTo>
                <a:lnTo>
                  <a:pt x="528638" y="2935"/>
                </a:lnTo>
                <a:lnTo>
                  <a:pt x="528638" y="3104"/>
                </a:lnTo>
                <a:lnTo>
                  <a:pt x="536258" y="3104"/>
                </a:lnTo>
                <a:lnTo>
                  <a:pt x="536258" y="2810"/>
                </a:lnTo>
                <a:lnTo>
                  <a:pt x="543853" y="2810"/>
                </a:lnTo>
                <a:lnTo>
                  <a:pt x="543853" y="2929"/>
                </a:lnTo>
                <a:lnTo>
                  <a:pt x="551422" y="2929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2" name="Freeform 5512"/>
          <p:cNvSpPr/>
          <p:nvPr/>
        </p:nvSpPr>
        <p:spPr>
          <a:xfrm rot="0" flipH="0" flipV="0">
            <a:off x="12559462" y="5827632"/>
            <a:ext cx="212408" cy="726"/>
          </a:xfrm>
          <a:custGeom>
            <a:pathLst>
              <a:path w="208165" h="712">
                <a:moveTo>
                  <a:pt x="0" y="0"/>
                </a:moveTo>
                <a:lnTo>
                  <a:pt x="0" y="69"/>
                </a:lnTo>
                <a:lnTo>
                  <a:pt x="7544" y="69"/>
                </a:lnTo>
                <a:lnTo>
                  <a:pt x="7544" y="242"/>
                </a:lnTo>
                <a:lnTo>
                  <a:pt x="15062" y="242"/>
                </a:lnTo>
                <a:lnTo>
                  <a:pt x="15062" y="203"/>
                </a:lnTo>
                <a:lnTo>
                  <a:pt x="22542" y="203"/>
                </a:lnTo>
                <a:lnTo>
                  <a:pt x="22542" y="346"/>
                </a:lnTo>
                <a:lnTo>
                  <a:pt x="30010" y="346"/>
                </a:lnTo>
                <a:lnTo>
                  <a:pt x="30010" y="237"/>
                </a:lnTo>
                <a:lnTo>
                  <a:pt x="37439" y="237"/>
                </a:lnTo>
                <a:lnTo>
                  <a:pt x="37439" y="308"/>
                </a:lnTo>
                <a:lnTo>
                  <a:pt x="44843" y="308"/>
                </a:lnTo>
                <a:lnTo>
                  <a:pt x="44843" y="511"/>
                </a:lnTo>
                <a:lnTo>
                  <a:pt x="52222" y="511"/>
                </a:lnTo>
                <a:lnTo>
                  <a:pt x="52222" y="422"/>
                </a:lnTo>
                <a:lnTo>
                  <a:pt x="59575" y="422"/>
                </a:lnTo>
                <a:lnTo>
                  <a:pt x="59575" y="294"/>
                </a:lnTo>
                <a:lnTo>
                  <a:pt x="66890" y="294"/>
                </a:lnTo>
                <a:lnTo>
                  <a:pt x="66890" y="316"/>
                </a:lnTo>
                <a:lnTo>
                  <a:pt x="74193" y="316"/>
                </a:lnTo>
                <a:lnTo>
                  <a:pt x="74193" y="509"/>
                </a:lnTo>
                <a:lnTo>
                  <a:pt x="81470" y="509"/>
                </a:lnTo>
                <a:lnTo>
                  <a:pt x="81470" y="665"/>
                </a:lnTo>
                <a:lnTo>
                  <a:pt x="88722" y="665"/>
                </a:lnTo>
                <a:lnTo>
                  <a:pt x="88722" y="523"/>
                </a:lnTo>
                <a:lnTo>
                  <a:pt x="95935" y="523"/>
                </a:lnTo>
                <a:lnTo>
                  <a:pt x="95935" y="582"/>
                </a:lnTo>
                <a:lnTo>
                  <a:pt x="103136" y="582"/>
                </a:lnTo>
                <a:lnTo>
                  <a:pt x="103136" y="325"/>
                </a:lnTo>
                <a:lnTo>
                  <a:pt x="110312" y="325"/>
                </a:lnTo>
                <a:lnTo>
                  <a:pt x="110312" y="580"/>
                </a:lnTo>
                <a:lnTo>
                  <a:pt x="117462" y="580"/>
                </a:lnTo>
                <a:lnTo>
                  <a:pt x="117462" y="450"/>
                </a:lnTo>
                <a:lnTo>
                  <a:pt x="124574" y="450"/>
                </a:lnTo>
                <a:lnTo>
                  <a:pt x="124574" y="483"/>
                </a:lnTo>
                <a:lnTo>
                  <a:pt x="131673" y="483"/>
                </a:lnTo>
                <a:lnTo>
                  <a:pt x="131673" y="488"/>
                </a:lnTo>
                <a:lnTo>
                  <a:pt x="138747" y="488"/>
                </a:lnTo>
                <a:lnTo>
                  <a:pt x="138747" y="312"/>
                </a:lnTo>
                <a:lnTo>
                  <a:pt x="145796" y="312"/>
                </a:lnTo>
                <a:lnTo>
                  <a:pt x="145796" y="548"/>
                </a:lnTo>
                <a:lnTo>
                  <a:pt x="152818" y="548"/>
                </a:lnTo>
                <a:lnTo>
                  <a:pt x="152818" y="638"/>
                </a:lnTo>
                <a:lnTo>
                  <a:pt x="159816" y="638"/>
                </a:lnTo>
                <a:lnTo>
                  <a:pt x="159816" y="411"/>
                </a:lnTo>
                <a:lnTo>
                  <a:pt x="166801" y="411"/>
                </a:lnTo>
                <a:lnTo>
                  <a:pt x="166801" y="508"/>
                </a:lnTo>
                <a:lnTo>
                  <a:pt x="173748" y="508"/>
                </a:lnTo>
                <a:lnTo>
                  <a:pt x="173748" y="473"/>
                </a:lnTo>
                <a:lnTo>
                  <a:pt x="180683" y="473"/>
                </a:lnTo>
                <a:lnTo>
                  <a:pt x="180683" y="712"/>
                </a:lnTo>
                <a:lnTo>
                  <a:pt x="187592" y="712"/>
                </a:lnTo>
                <a:lnTo>
                  <a:pt x="187592" y="631"/>
                </a:lnTo>
                <a:lnTo>
                  <a:pt x="194475" y="631"/>
                </a:lnTo>
                <a:lnTo>
                  <a:pt x="194475" y="410"/>
                </a:lnTo>
                <a:lnTo>
                  <a:pt x="201333" y="410"/>
                </a:lnTo>
                <a:lnTo>
                  <a:pt x="201333" y="435"/>
                </a:lnTo>
                <a:lnTo>
                  <a:pt x="208165" y="43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3" name="Freeform 5513"/>
          <p:cNvSpPr/>
          <p:nvPr/>
        </p:nvSpPr>
        <p:spPr>
          <a:xfrm rot="0" flipH="0" flipV="0">
            <a:off x="6820978" y="5395509"/>
            <a:ext cx="5950891" cy="433555"/>
          </a:xfrm>
          <a:custGeom>
            <a:pathLst>
              <a:path w="5950891" h="433555">
                <a:moveTo>
                  <a:pt x="0" y="433555"/>
                </a:moveTo>
                <a:lnTo>
                  <a:pt x="0" y="418916"/>
                </a:lnTo>
                <a:lnTo>
                  <a:pt x="116305" y="418916"/>
                </a:lnTo>
                <a:lnTo>
                  <a:pt x="116305" y="413811"/>
                </a:lnTo>
                <a:lnTo>
                  <a:pt x="226487" y="413811"/>
                </a:lnTo>
                <a:lnTo>
                  <a:pt x="226487" y="411442"/>
                </a:lnTo>
                <a:lnTo>
                  <a:pt x="331155" y="411442"/>
                </a:lnTo>
                <a:lnTo>
                  <a:pt x="331155" y="406865"/>
                </a:lnTo>
                <a:lnTo>
                  <a:pt x="430849" y="406865"/>
                </a:lnTo>
                <a:lnTo>
                  <a:pt x="430849" y="402203"/>
                </a:lnTo>
                <a:lnTo>
                  <a:pt x="525993" y="402203"/>
                </a:lnTo>
                <a:lnTo>
                  <a:pt x="525993" y="392778"/>
                </a:lnTo>
                <a:lnTo>
                  <a:pt x="617016" y="392778"/>
                </a:lnTo>
                <a:lnTo>
                  <a:pt x="617016" y="380953"/>
                </a:lnTo>
                <a:lnTo>
                  <a:pt x="704229" y="380953"/>
                </a:lnTo>
                <a:lnTo>
                  <a:pt x="704229" y="362718"/>
                </a:lnTo>
                <a:lnTo>
                  <a:pt x="787970" y="362718"/>
                </a:lnTo>
                <a:lnTo>
                  <a:pt x="787970" y="340922"/>
                </a:lnTo>
                <a:lnTo>
                  <a:pt x="868470" y="340922"/>
                </a:lnTo>
                <a:lnTo>
                  <a:pt x="868470" y="317950"/>
                </a:lnTo>
                <a:lnTo>
                  <a:pt x="946004" y="317950"/>
                </a:lnTo>
                <a:lnTo>
                  <a:pt x="946004" y="295594"/>
                </a:lnTo>
                <a:lnTo>
                  <a:pt x="1020764" y="295594"/>
                </a:lnTo>
                <a:lnTo>
                  <a:pt x="1020764" y="276809"/>
                </a:lnTo>
                <a:lnTo>
                  <a:pt x="1092931" y="276809"/>
                </a:lnTo>
                <a:lnTo>
                  <a:pt x="1092931" y="264984"/>
                </a:lnTo>
                <a:lnTo>
                  <a:pt x="1162716" y="264984"/>
                </a:lnTo>
                <a:lnTo>
                  <a:pt x="1162716" y="253963"/>
                </a:lnTo>
                <a:lnTo>
                  <a:pt x="1230231" y="253963"/>
                </a:lnTo>
                <a:lnTo>
                  <a:pt x="1230231" y="250161"/>
                </a:lnTo>
                <a:lnTo>
                  <a:pt x="1295649" y="250161"/>
                </a:lnTo>
                <a:lnTo>
                  <a:pt x="1295649" y="248929"/>
                </a:lnTo>
                <a:lnTo>
                  <a:pt x="1359069" y="248929"/>
                </a:lnTo>
                <a:lnTo>
                  <a:pt x="1359069" y="252292"/>
                </a:lnTo>
                <a:lnTo>
                  <a:pt x="1420637" y="252292"/>
                </a:lnTo>
                <a:lnTo>
                  <a:pt x="1420637" y="254207"/>
                </a:lnTo>
                <a:lnTo>
                  <a:pt x="1480443" y="254207"/>
                </a:lnTo>
                <a:lnTo>
                  <a:pt x="1480443" y="261647"/>
                </a:lnTo>
                <a:lnTo>
                  <a:pt x="1538576" y="261647"/>
                </a:lnTo>
                <a:lnTo>
                  <a:pt x="1538576" y="267923"/>
                </a:lnTo>
                <a:lnTo>
                  <a:pt x="1595154" y="267923"/>
                </a:lnTo>
                <a:lnTo>
                  <a:pt x="1595154" y="275355"/>
                </a:lnTo>
                <a:lnTo>
                  <a:pt x="1650230" y="275355"/>
                </a:lnTo>
                <a:lnTo>
                  <a:pt x="1650230" y="280002"/>
                </a:lnTo>
                <a:lnTo>
                  <a:pt x="1703905" y="280002"/>
                </a:lnTo>
                <a:lnTo>
                  <a:pt x="1703905" y="284659"/>
                </a:lnTo>
                <a:lnTo>
                  <a:pt x="1756233" y="284659"/>
                </a:lnTo>
                <a:lnTo>
                  <a:pt x="1756233" y="286278"/>
                </a:lnTo>
                <a:lnTo>
                  <a:pt x="1807279" y="286278"/>
                </a:lnTo>
                <a:lnTo>
                  <a:pt x="1807279" y="287383"/>
                </a:lnTo>
                <a:lnTo>
                  <a:pt x="1857120" y="287383"/>
                </a:lnTo>
                <a:lnTo>
                  <a:pt x="1857120" y="277524"/>
                </a:lnTo>
                <a:lnTo>
                  <a:pt x="1905792" y="277524"/>
                </a:lnTo>
                <a:lnTo>
                  <a:pt x="1905792" y="251853"/>
                </a:lnTo>
                <a:lnTo>
                  <a:pt x="1953365" y="251853"/>
                </a:lnTo>
                <a:lnTo>
                  <a:pt x="1953365" y="188541"/>
                </a:lnTo>
                <a:lnTo>
                  <a:pt x="1999874" y="188541"/>
                </a:lnTo>
                <a:lnTo>
                  <a:pt x="1999874" y="91193"/>
                </a:lnTo>
                <a:lnTo>
                  <a:pt x="2045373" y="91193"/>
                </a:lnTo>
                <a:lnTo>
                  <a:pt x="2045373" y="29547"/>
                </a:lnTo>
                <a:lnTo>
                  <a:pt x="2089913" y="29547"/>
                </a:lnTo>
                <a:lnTo>
                  <a:pt x="2089913" y="1102"/>
                </a:lnTo>
                <a:lnTo>
                  <a:pt x="2133520" y="1102"/>
                </a:lnTo>
                <a:lnTo>
                  <a:pt x="2133520" y="0"/>
                </a:lnTo>
                <a:lnTo>
                  <a:pt x="2176232" y="0"/>
                </a:lnTo>
                <a:lnTo>
                  <a:pt x="2176232" y="6730"/>
                </a:lnTo>
                <a:lnTo>
                  <a:pt x="2218089" y="6730"/>
                </a:lnTo>
                <a:lnTo>
                  <a:pt x="2218089" y="16566"/>
                </a:lnTo>
                <a:lnTo>
                  <a:pt x="2259130" y="16566"/>
                </a:lnTo>
                <a:lnTo>
                  <a:pt x="2259130" y="30833"/>
                </a:lnTo>
                <a:lnTo>
                  <a:pt x="2299380" y="30833"/>
                </a:lnTo>
                <a:lnTo>
                  <a:pt x="2299380" y="51110"/>
                </a:lnTo>
                <a:lnTo>
                  <a:pt x="2338879" y="51110"/>
                </a:lnTo>
                <a:lnTo>
                  <a:pt x="2338879" y="68964"/>
                </a:lnTo>
                <a:lnTo>
                  <a:pt x="2377639" y="68964"/>
                </a:lnTo>
                <a:lnTo>
                  <a:pt x="2377639" y="91977"/>
                </a:lnTo>
                <a:lnTo>
                  <a:pt x="2415700" y="91977"/>
                </a:lnTo>
                <a:lnTo>
                  <a:pt x="2415700" y="111923"/>
                </a:lnTo>
                <a:lnTo>
                  <a:pt x="2453073" y="111923"/>
                </a:lnTo>
                <a:lnTo>
                  <a:pt x="2453073" y="126889"/>
                </a:lnTo>
                <a:lnTo>
                  <a:pt x="2489787" y="126889"/>
                </a:lnTo>
                <a:lnTo>
                  <a:pt x="2489787" y="148081"/>
                </a:lnTo>
                <a:lnTo>
                  <a:pt x="2525876" y="148081"/>
                </a:lnTo>
                <a:lnTo>
                  <a:pt x="2525876" y="163748"/>
                </a:lnTo>
                <a:lnTo>
                  <a:pt x="2561357" y="163748"/>
                </a:lnTo>
                <a:lnTo>
                  <a:pt x="2561357" y="184826"/>
                </a:lnTo>
                <a:lnTo>
                  <a:pt x="2596230" y="184826"/>
                </a:lnTo>
                <a:lnTo>
                  <a:pt x="2596230" y="198834"/>
                </a:lnTo>
                <a:lnTo>
                  <a:pt x="2630545" y="198834"/>
                </a:lnTo>
                <a:lnTo>
                  <a:pt x="2630545" y="210662"/>
                </a:lnTo>
                <a:lnTo>
                  <a:pt x="2664304" y="210662"/>
                </a:lnTo>
                <a:lnTo>
                  <a:pt x="2664304" y="226196"/>
                </a:lnTo>
                <a:lnTo>
                  <a:pt x="2697530" y="226196"/>
                </a:lnTo>
                <a:lnTo>
                  <a:pt x="2697530" y="239860"/>
                </a:lnTo>
                <a:lnTo>
                  <a:pt x="2730238" y="239860"/>
                </a:lnTo>
                <a:lnTo>
                  <a:pt x="2730238" y="252621"/>
                </a:lnTo>
                <a:lnTo>
                  <a:pt x="2762429" y="252621"/>
                </a:lnTo>
                <a:lnTo>
                  <a:pt x="2762429" y="261861"/>
                </a:lnTo>
                <a:lnTo>
                  <a:pt x="2794152" y="261861"/>
                </a:lnTo>
                <a:lnTo>
                  <a:pt x="2794152" y="276865"/>
                </a:lnTo>
                <a:lnTo>
                  <a:pt x="2825383" y="276865"/>
                </a:lnTo>
                <a:lnTo>
                  <a:pt x="2825383" y="283285"/>
                </a:lnTo>
                <a:lnTo>
                  <a:pt x="2856160" y="283285"/>
                </a:lnTo>
                <a:lnTo>
                  <a:pt x="2856160" y="293595"/>
                </a:lnTo>
                <a:lnTo>
                  <a:pt x="2886498" y="293595"/>
                </a:lnTo>
                <a:lnTo>
                  <a:pt x="2886498" y="303336"/>
                </a:lnTo>
                <a:lnTo>
                  <a:pt x="2916406" y="303336"/>
                </a:lnTo>
                <a:lnTo>
                  <a:pt x="2916406" y="312480"/>
                </a:lnTo>
                <a:lnTo>
                  <a:pt x="2945875" y="312480"/>
                </a:lnTo>
                <a:lnTo>
                  <a:pt x="2945875" y="318133"/>
                </a:lnTo>
                <a:lnTo>
                  <a:pt x="2974955" y="318133"/>
                </a:lnTo>
                <a:lnTo>
                  <a:pt x="2974955" y="326117"/>
                </a:lnTo>
                <a:lnTo>
                  <a:pt x="3003619" y="326117"/>
                </a:lnTo>
                <a:lnTo>
                  <a:pt x="3003619" y="331114"/>
                </a:lnTo>
                <a:lnTo>
                  <a:pt x="3031908" y="331114"/>
                </a:lnTo>
                <a:lnTo>
                  <a:pt x="3031908" y="339493"/>
                </a:lnTo>
                <a:lnTo>
                  <a:pt x="3059809" y="339493"/>
                </a:lnTo>
                <a:lnTo>
                  <a:pt x="3059809" y="344588"/>
                </a:lnTo>
                <a:lnTo>
                  <a:pt x="3087347" y="344588"/>
                </a:lnTo>
                <a:lnTo>
                  <a:pt x="3087347" y="349058"/>
                </a:lnTo>
                <a:lnTo>
                  <a:pt x="3114535" y="349058"/>
                </a:lnTo>
                <a:lnTo>
                  <a:pt x="3114535" y="354918"/>
                </a:lnTo>
                <a:lnTo>
                  <a:pt x="3141372" y="354918"/>
                </a:lnTo>
                <a:lnTo>
                  <a:pt x="3141372" y="359649"/>
                </a:lnTo>
                <a:lnTo>
                  <a:pt x="3167861" y="359649"/>
                </a:lnTo>
                <a:lnTo>
                  <a:pt x="3167861" y="364503"/>
                </a:lnTo>
                <a:lnTo>
                  <a:pt x="3194024" y="364503"/>
                </a:lnTo>
                <a:lnTo>
                  <a:pt x="3194024" y="367060"/>
                </a:lnTo>
                <a:lnTo>
                  <a:pt x="3219865" y="367060"/>
                </a:lnTo>
                <a:lnTo>
                  <a:pt x="3219865" y="370640"/>
                </a:lnTo>
                <a:lnTo>
                  <a:pt x="3245395" y="370640"/>
                </a:lnTo>
                <a:lnTo>
                  <a:pt x="3245395" y="375745"/>
                </a:lnTo>
                <a:lnTo>
                  <a:pt x="3270599" y="375745"/>
                </a:lnTo>
                <a:lnTo>
                  <a:pt x="3270599" y="377842"/>
                </a:lnTo>
                <a:lnTo>
                  <a:pt x="3295519" y="377842"/>
                </a:lnTo>
                <a:lnTo>
                  <a:pt x="3295519" y="381502"/>
                </a:lnTo>
                <a:lnTo>
                  <a:pt x="3320142" y="381502"/>
                </a:lnTo>
                <a:lnTo>
                  <a:pt x="3320142" y="384585"/>
                </a:lnTo>
                <a:lnTo>
                  <a:pt x="3344478" y="384585"/>
                </a:lnTo>
                <a:lnTo>
                  <a:pt x="3344478" y="386223"/>
                </a:lnTo>
                <a:lnTo>
                  <a:pt x="3368543" y="386223"/>
                </a:lnTo>
                <a:lnTo>
                  <a:pt x="3368543" y="389948"/>
                </a:lnTo>
                <a:lnTo>
                  <a:pt x="3392322" y="389948"/>
                </a:lnTo>
                <a:lnTo>
                  <a:pt x="3392322" y="392326"/>
                </a:lnTo>
                <a:lnTo>
                  <a:pt x="3415842" y="392326"/>
                </a:lnTo>
                <a:lnTo>
                  <a:pt x="3415842" y="394956"/>
                </a:lnTo>
                <a:lnTo>
                  <a:pt x="3439104" y="394956"/>
                </a:lnTo>
                <a:lnTo>
                  <a:pt x="3439104" y="395237"/>
                </a:lnTo>
                <a:lnTo>
                  <a:pt x="3462093" y="395237"/>
                </a:lnTo>
                <a:lnTo>
                  <a:pt x="3462093" y="397981"/>
                </a:lnTo>
                <a:lnTo>
                  <a:pt x="3484849" y="397981"/>
                </a:lnTo>
                <a:lnTo>
                  <a:pt x="3484849" y="399109"/>
                </a:lnTo>
                <a:lnTo>
                  <a:pt x="3507359" y="399109"/>
                </a:lnTo>
                <a:lnTo>
                  <a:pt x="3507359" y="401719"/>
                </a:lnTo>
                <a:lnTo>
                  <a:pt x="3529621" y="401719"/>
                </a:lnTo>
                <a:lnTo>
                  <a:pt x="3529621" y="403615"/>
                </a:lnTo>
                <a:lnTo>
                  <a:pt x="3551653" y="403615"/>
                </a:lnTo>
                <a:lnTo>
                  <a:pt x="3551653" y="402555"/>
                </a:lnTo>
                <a:lnTo>
                  <a:pt x="3573450" y="402555"/>
                </a:lnTo>
                <a:lnTo>
                  <a:pt x="3573450" y="405694"/>
                </a:lnTo>
                <a:lnTo>
                  <a:pt x="3595025" y="405694"/>
                </a:lnTo>
                <a:lnTo>
                  <a:pt x="3595025" y="405928"/>
                </a:lnTo>
                <a:lnTo>
                  <a:pt x="3616394" y="405928"/>
                </a:lnTo>
                <a:lnTo>
                  <a:pt x="3616394" y="408562"/>
                </a:lnTo>
                <a:lnTo>
                  <a:pt x="3637531" y="408562"/>
                </a:lnTo>
                <a:lnTo>
                  <a:pt x="3637531" y="409324"/>
                </a:lnTo>
                <a:lnTo>
                  <a:pt x="3658459" y="409324"/>
                </a:lnTo>
                <a:lnTo>
                  <a:pt x="3658459" y="409084"/>
                </a:lnTo>
                <a:lnTo>
                  <a:pt x="3679181" y="409084"/>
                </a:lnTo>
                <a:lnTo>
                  <a:pt x="3679181" y="411188"/>
                </a:lnTo>
                <a:lnTo>
                  <a:pt x="3699708" y="411188"/>
                </a:lnTo>
                <a:lnTo>
                  <a:pt x="3699708" y="412072"/>
                </a:lnTo>
                <a:lnTo>
                  <a:pt x="3720027" y="412072"/>
                </a:lnTo>
                <a:lnTo>
                  <a:pt x="3720027" y="412509"/>
                </a:lnTo>
                <a:lnTo>
                  <a:pt x="3740152" y="412509"/>
                </a:lnTo>
                <a:lnTo>
                  <a:pt x="3740152" y="413322"/>
                </a:lnTo>
                <a:lnTo>
                  <a:pt x="3760083" y="413322"/>
                </a:lnTo>
                <a:lnTo>
                  <a:pt x="3760083" y="415246"/>
                </a:lnTo>
                <a:lnTo>
                  <a:pt x="3779832" y="415246"/>
                </a:lnTo>
                <a:lnTo>
                  <a:pt x="3779832" y="416427"/>
                </a:lnTo>
                <a:lnTo>
                  <a:pt x="3799388" y="416427"/>
                </a:lnTo>
                <a:lnTo>
                  <a:pt x="3799388" y="416393"/>
                </a:lnTo>
                <a:lnTo>
                  <a:pt x="3818761" y="416393"/>
                </a:lnTo>
                <a:lnTo>
                  <a:pt x="3818761" y="417759"/>
                </a:lnTo>
                <a:lnTo>
                  <a:pt x="3837966" y="417759"/>
                </a:lnTo>
                <a:lnTo>
                  <a:pt x="3837966" y="417329"/>
                </a:lnTo>
                <a:lnTo>
                  <a:pt x="3857002" y="417329"/>
                </a:lnTo>
                <a:lnTo>
                  <a:pt x="3857002" y="418075"/>
                </a:lnTo>
                <a:lnTo>
                  <a:pt x="3875858" y="418075"/>
                </a:lnTo>
                <a:lnTo>
                  <a:pt x="3875858" y="417190"/>
                </a:lnTo>
                <a:lnTo>
                  <a:pt x="3894545" y="417190"/>
                </a:lnTo>
                <a:lnTo>
                  <a:pt x="3894545" y="419702"/>
                </a:lnTo>
                <a:lnTo>
                  <a:pt x="3913062" y="419702"/>
                </a:lnTo>
                <a:lnTo>
                  <a:pt x="3913062" y="419871"/>
                </a:lnTo>
                <a:lnTo>
                  <a:pt x="3931426" y="419871"/>
                </a:lnTo>
                <a:lnTo>
                  <a:pt x="3931426" y="421368"/>
                </a:lnTo>
                <a:lnTo>
                  <a:pt x="3949620" y="421368"/>
                </a:lnTo>
                <a:lnTo>
                  <a:pt x="3949620" y="420385"/>
                </a:lnTo>
                <a:lnTo>
                  <a:pt x="3967659" y="420385"/>
                </a:lnTo>
                <a:lnTo>
                  <a:pt x="3967659" y="420399"/>
                </a:lnTo>
                <a:lnTo>
                  <a:pt x="3985556" y="420399"/>
                </a:lnTo>
                <a:lnTo>
                  <a:pt x="3985556" y="421567"/>
                </a:lnTo>
                <a:lnTo>
                  <a:pt x="4003296" y="421567"/>
                </a:lnTo>
                <a:lnTo>
                  <a:pt x="4003296" y="422731"/>
                </a:lnTo>
                <a:lnTo>
                  <a:pt x="4020881" y="422731"/>
                </a:lnTo>
                <a:lnTo>
                  <a:pt x="4020881" y="423271"/>
                </a:lnTo>
                <a:lnTo>
                  <a:pt x="4038324" y="423271"/>
                </a:lnTo>
                <a:lnTo>
                  <a:pt x="4038324" y="421090"/>
                </a:lnTo>
                <a:lnTo>
                  <a:pt x="4055624" y="421090"/>
                </a:lnTo>
                <a:lnTo>
                  <a:pt x="4055624" y="422788"/>
                </a:lnTo>
                <a:lnTo>
                  <a:pt x="4072769" y="422788"/>
                </a:lnTo>
                <a:lnTo>
                  <a:pt x="4072769" y="423529"/>
                </a:lnTo>
                <a:lnTo>
                  <a:pt x="4089797" y="423529"/>
                </a:lnTo>
                <a:lnTo>
                  <a:pt x="4089797" y="424265"/>
                </a:lnTo>
                <a:lnTo>
                  <a:pt x="4106669" y="424265"/>
                </a:lnTo>
                <a:lnTo>
                  <a:pt x="4106669" y="425071"/>
                </a:lnTo>
                <a:lnTo>
                  <a:pt x="4123412" y="425071"/>
                </a:lnTo>
                <a:lnTo>
                  <a:pt x="4123412" y="425407"/>
                </a:lnTo>
                <a:lnTo>
                  <a:pt x="4140026" y="425407"/>
                </a:lnTo>
                <a:lnTo>
                  <a:pt x="4140026" y="424931"/>
                </a:lnTo>
                <a:lnTo>
                  <a:pt x="4156509" y="424931"/>
                </a:lnTo>
                <a:lnTo>
                  <a:pt x="4156509" y="425168"/>
                </a:lnTo>
                <a:lnTo>
                  <a:pt x="4172863" y="425168"/>
                </a:lnTo>
                <a:lnTo>
                  <a:pt x="4172863" y="426410"/>
                </a:lnTo>
                <a:lnTo>
                  <a:pt x="4189088" y="426410"/>
                </a:lnTo>
                <a:lnTo>
                  <a:pt x="4189088" y="425420"/>
                </a:lnTo>
                <a:lnTo>
                  <a:pt x="4205183" y="425420"/>
                </a:lnTo>
                <a:lnTo>
                  <a:pt x="4205183" y="424134"/>
                </a:lnTo>
                <a:lnTo>
                  <a:pt x="4221161" y="424134"/>
                </a:lnTo>
                <a:lnTo>
                  <a:pt x="4221161" y="426225"/>
                </a:lnTo>
                <a:lnTo>
                  <a:pt x="4237011" y="426225"/>
                </a:lnTo>
                <a:lnTo>
                  <a:pt x="4237011" y="419340"/>
                </a:lnTo>
                <a:lnTo>
                  <a:pt x="4252755" y="419340"/>
                </a:lnTo>
                <a:lnTo>
                  <a:pt x="4252755" y="426712"/>
                </a:lnTo>
                <a:lnTo>
                  <a:pt x="4268371" y="426712"/>
                </a:lnTo>
                <a:lnTo>
                  <a:pt x="4268371" y="425026"/>
                </a:lnTo>
                <a:lnTo>
                  <a:pt x="4283870" y="425026"/>
                </a:lnTo>
                <a:lnTo>
                  <a:pt x="4283870" y="427576"/>
                </a:lnTo>
                <a:lnTo>
                  <a:pt x="4299264" y="427576"/>
                </a:lnTo>
                <a:lnTo>
                  <a:pt x="4299264" y="427492"/>
                </a:lnTo>
                <a:lnTo>
                  <a:pt x="4314543" y="427492"/>
                </a:lnTo>
                <a:lnTo>
                  <a:pt x="4314543" y="427318"/>
                </a:lnTo>
                <a:lnTo>
                  <a:pt x="4329705" y="427318"/>
                </a:lnTo>
                <a:lnTo>
                  <a:pt x="4329705" y="427786"/>
                </a:lnTo>
                <a:lnTo>
                  <a:pt x="4344764" y="427786"/>
                </a:lnTo>
                <a:lnTo>
                  <a:pt x="4344764" y="428004"/>
                </a:lnTo>
                <a:lnTo>
                  <a:pt x="4359718" y="428004"/>
                </a:lnTo>
                <a:lnTo>
                  <a:pt x="4359718" y="428043"/>
                </a:lnTo>
                <a:lnTo>
                  <a:pt x="4374555" y="428043"/>
                </a:lnTo>
                <a:lnTo>
                  <a:pt x="4374555" y="428024"/>
                </a:lnTo>
                <a:lnTo>
                  <a:pt x="4389302" y="428024"/>
                </a:lnTo>
                <a:lnTo>
                  <a:pt x="4389302" y="428093"/>
                </a:lnTo>
                <a:lnTo>
                  <a:pt x="4403934" y="428093"/>
                </a:lnTo>
                <a:lnTo>
                  <a:pt x="4403934" y="428412"/>
                </a:lnTo>
                <a:lnTo>
                  <a:pt x="4418473" y="428412"/>
                </a:lnTo>
                <a:lnTo>
                  <a:pt x="4418473" y="428434"/>
                </a:lnTo>
                <a:lnTo>
                  <a:pt x="4432909" y="428434"/>
                </a:lnTo>
                <a:lnTo>
                  <a:pt x="4432909" y="429123"/>
                </a:lnTo>
                <a:lnTo>
                  <a:pt x="4447242" y="429123"/>
                </a:lnTo>
                <a:lnTo>
                  <a:pt x="4447242" y="428814"/>
                </a:lnTo>
                <a:lnTo>
                  <a:pt x="4461484" y="428814"/>
                </a:lnTo>
                <a:lnTo>
                  <a:pt x="4461484" y="429194"/>
                </a:lnTo>
                <a:lnTo>
                  <a:pt x="4475622" y="429194"/>
                </a:lnTo>
                <a:lnTo>
                  <a:pt x="4475622" y="429578"/>
                </a:lnTo>
                <a:lnTo>
                  <a:pt x="4489669" y="429578"/>
                </a:lnTo>
                <a:lnTo>
                  <a:pt x="4489669" y="429136"/>
                </a:lnTo>
                <a:lnTo>
                  <a:pt x="4503626" y="429136"/>
                </a:lnTo>
                <a:lnTo>
                  <a:pt x="4503626" y="429437"/>
                </a:lnTo>
                <a:lnTo>
                  <a:pt x="4517480" y="429437"/>
                </a:lnTo>
                <a:lnTo>
                  <a:pt x="4531256" y="429437"/>
                </a:lnTo>
                <a:lnTo>
                  <a:pt x="4531256" y="430040"/>
                </a:lnTo>
                <a:lnTo>
                  <a:pt x="4544927" y="430040"/>
                </a:lnTo>
                <a:lnTo>
                  <a:pt x="4544927" y="429922"/>
                </a:lnTo>
                <a:lnTo>
                  <a:pt x="4558520" y="429922"/>
                </a:lnTo>
                <a:lnTo>
                  <a:pt x="4558520" y="429982"/>
                </a:lnTo>
                <a:lnTo>
                  <a:pt x="4572024" y="429982"/>
                </a:lnTo>
                <a:lnTo>
                  <a:pt x="4572024" y="430030"/>
                </a:lnTo>
                <a:lnTo>
                  <a:pt x="4585449" y="430030"/>
                </a:lnTo>
                <a:lnTo>
                  <a:pt x="4585449" y="427943"/>
                </a:lnTo>
                <a:lnTo>
                  <a:pt x="4598771" y="427943"/>
                </a:lnTo>
                <a:lnTo>
                  <a:pt x="4598771" y="430328"/>
                </a:lnTo>
                <a:lnTo>
                  <a:pt x="4612015" y="430328"/>
                </a:lnTo>
                <a:lnTo>
                  <a:pt x="4612015" y="430439"/>
                </a:lnTo>
                <a:lnTo>
                  <a:pt x="4625181" y="430439"/>
                </a:lnTo>
                <a:lnTo>
                  <a:pt x="4625181" y="430401"/>
                </a:lnTo>
                <a:lnTo>
                  <a:pt x="4638269" y="430401"/>
                </a:lnTo>
                <a:lnTo>
                  <a:pt x="4638269" y="430704"/>
                </a:lnTo>
                <a:lnTo>
                  <a:pt x="4651268" y="430704"/>
                </a:lnTo>
                <a:lnTo>
                  <a:pt x="4651268" y="430616"/>
                </a:lnTo>
                <a:lnTo>
                  <a:pt x="4664188" y="430616"/>
                </a:lnTo>
                <a:lnTo>
                  <a:pt x="4664188" y="424366"/>
                </a:lnTo>
                <a:lnTo>
                  <a:pt x="4677030" y="424366"/>
                </a:lnTo>
                <a:lnTo>
                  <a:pt x="4677030" y="431020"/>
                </a:lnTo>
                <a:lnTo>
                  <a:pt x="4689795" y="431020"/>
                </a:lnTo>
                <a:lnTo>
                  <a:pt x="4689795" y="430713"/>
                </a:lnTo>
                <a:lnTo>
                  <a:pt x="4702468" y="430713"/>
                </a:lnTo>
                <a:lnTo>
                  <a:pt x="4702468" y="430648"/>
                </a:lnTo>
                <a:lnTo>
                  <a:pt x="4715077" y="430648"/>
                </a:lnTo>
                <a:lnTo>
                  <a:pt x="4715077" y="430777"/>
                </a:lnTo>
                <a:lnTo>
                  <a:pt x="4727609" y="430777"/>
                </a:lnTo>
                <a:lnTo>
                  <a:pt x="4727609" y="430667"/>
                </a:lnTo>
                <a:lnTo>
                  <a:pt x="4740076" y="430667"/>
                </a:lnTo>
                <a:lnTo>
                  <a:pt x="4740076" y="431190"/>
                </a:lnTo>
                <a:lnTo>
                  <a:pt x="4752450" y="431190"/>
                </a:lnTo>
                <a:lnTo>
                  <a:pt x="4752450" y="430906"/>
                </a:lnTo>
                <a:lnTo>
                  <a:pt x="4764774" y="430906"/>
                </a:lnTo>
                <a:lnTo>
                  <a:pt x="4764774" y="431352"/>
                </a:lnTo>
                <a:lnTo>
                  <a:pt x="4777008" y="431352"/>
                </a:lnTo>
                <a:lnTo>
                  <a:pt x="4777008" y="430061"/>
                </a:lnTo>
                <a:lnTo>
                  <a:pt x="4789176" y="430061"/>
                </a:lnTo>
                <a:lnTo>
                  <a:pt x="4789176" y="431327"/>
                </a:lnTo>
                <a:lnTo>
                  <a:pt x="4801280" y="431327"/>
                </a:lnTo>
                <a:lnTo>
                  <a:pt x="4801280" y="431147"/>
                </a:lnTo>
                <a:lnTo>
                  <a:pt x="4813306" y="431147"/>
                </a:lnTo>
                <a:lnTo>
                  <a:pt x="4813306" y="431299"/>
                </a:lnTo>
                <a:lnTo>
                  <a:pt x="4825267" y="431299"/>
                </a:lnTo>
                <a:lnTo>
                  <a:pt x="4825267" y="431425"/>
                </a:lnTo>
                <a:lnTo>
                  <a:pt x="4837150" y="431425"/>
                </a:lnTo>
                <a:lnTo>
                  <a:pt x="4837150" y="431329"/>
                </a:lnTo>
                <a:lnTo>
                  <a:pt x="4848981" y="431329"/>
                </a:lnTo>
                <a:lnTo>
                  <a:pt x="4848981" y="431306"/>
                </a:lnTo>
                <a:lnTo>
                  <a:pt x="4860736" y="431306"/>
                </a:lnTo>
                <a:lnTo>
                  <a:pt x="4860736" y="430460"/>
                </a:lnTo>
                <a:lnTo>
                  <a:pt x="4872437" y="430460"/>
                </a:lnTo>
                <a:lnTo>
                  <a:pt x="4872437" y="431621"/>
                </a:lnTo>
                <a:lnTo>
                  <a:pt x="4884061" y="431621"/>
                </a:lnTo>
                <a:lnTo>
                  <a:pt x="4884061" y="431635"/>
                </a:lnTo>
                <a:lnTo>
                  <a:pt x="4895621" y="431635"/>
                </a:lnTo>
                <a:lnTo>
                  <a:pt x="4895621" y="431713"/>
                </a:lnTo>
                <a:lnTo>
                  <a:pt x="4907129" y="431713"/>
                </a:lnTo>
                <a:lnTo>
                  <a:pt x="4907129" y="431776"/>
                </a:lnTo>
                <a:lnTo>
                  <a:pt x="4918558" y="431776"/>
                </a:lnTo>
                <a:lnTo>
                  <a:pt x="4918558" y="431777"/>
                </a:lnTo>
                <a:lnTo>
                  <a:pt x="4929937" y="431777"/>
                </a:lnTo>
                <a:lnTo>
                  <a:pt x="4929937" y="431672"/>
                </a:lnTo>
                <a:lnTo>
                  <a:pt x="4941249" y="431672"/>
                </a:lnTo>
                <a:lnTo>
                  <a:pt x="4941249" y="431959"/>
                </a:lnTo>
                <a:lnTo>
                  <a:pt x="4952497" y="431959"/>
                </a:lnTo>
                <a:lnTo>
                  <a:pt x="4952497" y="431868"/>
                </a:lnTo>
                <a:lnTo>
                  <a:pt x="4963694" y="431868"/>
                </a:lnTo>
                <a:lnTo>
                  <a:pt x="4963694" y="431772"/>
                </a:lnTo>
                <a:lnTo>
                  <a:pt x="4974826" y="431772"/>
                </a:lnTo>
                <a:lnTo>
                  <a:pt x="4974826" y="431927"/>
                </a:lnTo>
                <a:lnTo>
                  <a:pt x="4985905" y="431927"/>
                </a:lnTo>
                <a:lnTo>
                  <a:pt x="4985905" y="431330"/>
                </a:lnTo>
                <a:lnTo>
                  <a:pt x="4996920" y="431330"/>
                </a:lnTo>
                <a:lnTo>
                  <a:pt x="4996920" y="431982"/>
                </a:lnTo>
                <a:lnTo>
                  <a:pt x="5007872" y="431982"/>
                </a:lnTo>
                <a:lnTo>
                  <a:pt x="5007872" y="431966"/>
                </a:lnTo>
                <a:lnTo>
                  <a:pt x="5018782" y="431966"/>
                </a:lnTo>
                <a:lnTo>
                  <a:pt x="5018782" y="431960"/>
                </a:lnTo>
                <a:lnTo>
                  <a:pt x="5029616" y="431960"/>
                </a:lnTo>
                <a:lnTo>
                  <a:pt x="5029616" y="432036"/>
                </a:lnTo>
                <a:lnTo>
                  <a:pt x="5040410" y="432036"/>
                </a:lnTo>
                <a:lnTo>
                  <a:pt x="5040410" y="432185"/>
                </a:lnTo>
                <a:lnTo>
                  <a:pt x="5051140" y="432185"/>
                </a:lnTo>
                <a:lnTo>
                  <a:pt x="5051140" y="432104"/>
                </a:lnTo>
                <a:lnTo>
                  <a:pt x="5061819" y="432104"/>
                </a:lnTo>
                <a:lnTo>
                  <a:pt x="5061819" y="432152"/>
                </a:lnTo>
                <a:lnTo>
                  <a:pt x="5072444" y="432152"/>
                </a:lnTo>
                <a:lnTo>
                  <a:pt x="5072444" y="432147"/>
                </a:lnTo>
                <a:lnTo>
                  <a:pt x="5083020" y="432147"/>
                </a:lnTo>
                <a:lnTo>
                  <a:pt x="5083020" y="432125"/>
                </a:lnTo>
                <a:lnTo>
                  <a:pt x="5093529" y="432125"/>
                </a:lnTo>
                <a:lnTo>
                  <a:pt x="5093529" y="432250"/>
                </a:lnTo>
                <a:lnTo>
                  <a:pt x="5104000" y="432250"/>
                </a:lnTo>
                <a:lnTo>
                  <a:pt x="5104000" y="432181"/>
                </a:lnTo>
                <a:lnTo>
                  <a:pt x="5114407" y="432181"/>
                </a:lnTo>
                <a:lnTo>
                  <a:pt x="5114407" y="432130"/>
                </a:lnTo>
                <a:lnTo>
                  <a:pt x="5124774" y="432130"/>
                </a:lnTo>
                <a:lnTo>
                  <a:pt x="5124774" y="432412"/>
                </a:lnTo>
                <a:lnTo>
                  <a:pt x="5135089" y="432412"/>
                </a:lnTo>
                <a:lnTo>
                  <a:pt x="5135089" y="432410"/>
                </a:lnTo>
                <a:lnTo>
                  <a:pt x="5145338" y="432410"/>
                </a:lnTo>
                <a:lnTo>
                  <a:pt x="5145338" y="432405"/>
                </a:lnTo>
                <a:lnTo>
                  <a:pt x="5155551" y="432405"/>
                </a:lnTo>
                <a:lnTo>
                  <a:pt x="5155551" y="432473"/>
                </a:lnTo>
                <a:lnTo>
                  <a:pt x="5165711" y="432473"/>
                </a:lnTo>
                <a:lnTo>
                  <a:pt x="5165711" y="431376"/>
                </a:lnTo>
                <a:lnTo>
                  <a:pt x="5175819" y="431376"/>
                </a:lnTo>
                <a:lnTo>
                  <a:pt x="5175819" y="432312"/>
                </a:lnTo>
                <a:lnTo>
                  <a:pt x="5185887" y="432312"/>
                </a:lnTo>
                <a:lnTo>
                  <a:pt x="5185887" y="432191"/>
                </a:lnTo>
                <a:lnTo>
                  <a:pt x="5195905" y="432191"/>
                </a:lnTo>
                <a:lnTo>
                  <a:pt x="5195905" y="432439"/>
                </a:lnTo>
                <a:lnTo>
                  <a:pt x="5205870" y="432439"/>
                </a:lnTo>
                <a:lnTo>
                  <a:pt x="5205870" y="432466"/>
                </a:lnTo>
                <a:lnTo>
                  <a:pt x="5215783" y="432466"/>
                </a:lnTo>
                <a:lnTo>
                  <a:pt x="5215783" y="432360"/>
                </a:lnTo>
                <a:lnTo>
                  <a:pt x="5225658" y="432360"/>
                </a:lnTo>
                <a:lnTo>
                  <a:pt x="5225658" y="432482"/>
                </a:lnTo>
                <a:lnTo>
                  <a:pt x="5235481" y="432482"/>
                </a:lnTo>
                <a:lnTo>
                  <a:pt x="5235481" y="432369"/>
                </a:lnTo>
                <a:lnTo>
                  <a:pt x="5245265" y="432369"/>
                </a:lnTo>
                <a:lnTo>
                  <a:pt x="5245265" y="432595"/>
                </a:lnTo>
                <a:lnTo>
                  <a:pt x="5254997" y="432595"/>
                </a:lnTo>
                <a:lnTo>
                  <a:pt x="5254997" y="432562"/>
                </a:lnTo>
                <a:lnTo>
                  <a:pt x="5264691" y="432562"/>
                </a:lnTo>
                <a:lnTo>
                  <a:pt x="5264691" y="432450"/>
                </a:lnTo>
                <a:lnTo>
                  <a:pt x="5274331" y="432450"/>
                </a:lnTo>
                <a:lnTo>
                  <a:pt x="5274331" y="432640"/>
                </a:lnTo>
                <a:lnTo>
                  <a:pt x="5283935" y="432640"/>
                </a:lnTo>
                <a:lnTo>
                  <a:pt x="5283935" y="432560"/>
                </a:lnTo>
                <a:lnTo>
                  <a:pt x="5293498" y="432560"/>
                </a:lnTo>
                <a:lnTo>
                  <a:pt x="5293498" y="432631"/>
                </a:lnTo>
                <a:lnTo>
                  <a:pt x="5303010" y="432631"/>
                </a:lnTo>
                <a:lnTo>
                  <a:pt x="5303010" y="432637"/>
                </a:lnTo>
                <a:lnTo>
                  <a:pt x="5312483" y="432637"/>
                </a:lnTo>
                <a:lnTo>
                  <a:pt x="5312483" y="432681"/>
                </a:lnTo>
                <a:lnTo>
                  <a:pt x="5321904" y="432681"/>
                </a:lnTo>
                <a:lnTo>
                  <a:pt x="5321904" y="432600"/>
                </a:lnTo>
                <a:lnTo>
                  <a:pt x="5331286" y="432600"/>
                </a:lnTo>
                <a:lnTo>
                  <a:pt x="5331286" y="432685"/>
                </a:lnTo>
                <a:lnTo>
                  <a:pt x="5340629" y="432685"/>
                </a:lnTo>
                <a:lnTo>
                  <a:pt x="5340629" y="432698"/>
                </a:lnTo>
                <a:lnTo>
                  <a:pt x="5349934" y="432698"/>
                </a:lnTo>
                <a:lnTo>
                  <a:pt x="5349934" y="432622"/>
                </a:lnTo>
                <a:lnTo>
                  <a:pt x="5359201" y="432622"/>
                </a:lnTo>
                <a:lnTo>
                  <a:pt x="5359201" y="432727"/>
                </a:lnTo>
                <a:lnTo>
                  <a:pt x="5368414" y="432727"/>
                </a:lnTo>
                <a:lnTo>
                  <a:pt x="5368414" y="432788"/>
                </a:lnTo>
                <a:lnTo>
                  <a:pt x="5377602" y="432788"/>
                </a:lnTo>
                <a:lnTo>
                  <a:pt x="5377602" y="432722"/>
                </a:lnTo>
                <a:lnTo>
                  <a:pt x="5386738" y="432722"/>
                </a:lnTo>
                <a:lnTo>
                  <a:pt x="5386738" y="432741"/>
                </a:lnTo>
                <a:lnTo>
                  <a:pt x="5395835" y="432741"/>
                </a:lnTo>
                <a:lnTo>
                  <a:pt x="5395835" y="432711"/>
                </a:lnTo>
                <a:lnTo>
                  <a:pt x="5404906" y="432711"/>
                </a:lnTo>
                <a:lnTo>
                  <a:pt x="5404906" y="432733"/>
                </a:lnTo>
                <a:lnTo>
                  <a:pt x="5413926" y="432733"/>
                </a:lnTo>
                <a:lnTo>
                  <a:pt x="5413926" y="432530"/>
                </a:lnTo>
                <a:lnTo>
                  <a:pt x="5422906" y="432530"/>
                </a:lnTo>
                <a:lnTo>
                  <a:pt x="5422906" y="432676"/>
                </a:lnTo>
                <a:lnTo>
                  <a:pt x="5431847" y="432676"/>
                </a:lnTo>
                <a:lnTo>
                  <a:pt x="5431847" y="432779"/>
                </a:lnTo>
                <a:lnTo>
                  <a:pt x="5440751" y="432779"/>
                </a:lnTo>
                <a:lnTo>
                  <a:pt x="5440751" y="432867"/>
                </a:lnTo>
                <a:lnTo>
                  <a:pt x="5449627" y="432867"/>
                </a:lnTo>
                <a:lnTo>
                  <a:pt x="5449627" y="432680"/>
                </a:lnTo>
                <a:lnTo>
                  <a:pt x="5458452" y="432680"/>
                </a:lnTo>
                <a:lnTo>
                  <a:pt x="5458452" y="432788"/>
                </a:lnTo>
                <a:lnTo>
                  <a:pt x="5467251" y="432788"/>
                </a:lnTo>
                <a:lnTo>
                  <a:pt x="5467251" y="432820"/>
                </a:lnTo>
                <a:lnTo>
                  <a:pt x="5476011" y="432820"/>
                </a:lnTo>
                <a:lnTo>
                  <a:pt x="5476011" y="432811"/>
                </a:lnTo>
                <a:lnTo>
                  <a:pt x="5484732" y="432811"/>
                </a:lnTo>
                <a:lnTo>
                  <a:pt x="5484732" y="432928"/>
                </a:lnTo>
                <a:lnTo>
                  <a:pt x="5493416" y="432928"/>
                </a:lnTo>
                <a:lnTo>
                  <a:pt x="5493416" y="432877"/>
                </a:lnTo>
                <a:lnTo>
                  <a:pt x="5502058" y="432877"/>
                </a:lnTo>
                <a:lnTo>
                  <a:pt x="5502058" y="432902"/>
                </a:lnTo>
                <a:lnTo>
                  <a:pt x="5510677" y="432902"/>
                </a:lnTo>
                <a:lnTo>
                  <a:pt x="5510677" y="432892"/>
                </a:lnTo>
                <a:lnTo>
                  <a:pt x="5519256" y="432892"/>
                </a:lnTo>
                <a:lnTo>
                  <a:pt x="5519256" y="432941"/>
                </a:lnTo>
                <a:lnTo>
                  <a:pt x="5527796" y="432941"/>
                </a:lnTo>
                <a:lnTo>
                  <a:pt x="5527796" y="432819"/>
                </a:lnTo>
                <a:lnTo>
                  <a:pt x="5536297" y="432819"/>
                </a:lnTo>
                <a:lnTo>
                  <a:pt x="5536297" y="433009"/>
                </a:lnTo>
                <a:lnTo>
                  <a:pt x="5544771" y="433009"/>
                </a:lnTo>
                <a:lnTo>
                  <a:pt x="5544771" y="432943"/>
                </a:lnTo>
                <a:lnTo>
                  <a:pt x="5553220" y="432943"/>
                </a:lnTo>
                <a:lnTo>
                  <a:pt x="5553220" y="432900"/>
                </a:lnTo>
                <a:lnTo>
                  <a:pt x="5561618" y="432900"/>
                </a:lnTo>
                <a:lnTo>
                  <a:pt x="5561618" y="432914"/>
                </a:lnTo>
                <a:lnTo>
                  <a:pt x="5569990" y="432914"/>
                </a:lnTo>
                <a:lnTo>
                  <a:pt x="5569990" y="432844"/>
                </a:lnTo>
                <a:lnTo>
                  <a:pt x="5578335" y="432844"/>
                </a:lnTo>
                <a:lnTo>
                  <a:pt x="5578335" y="432933"/>
                </a:lnTo>
                <a:lnTo>
                  <a:pt x="5586642" y="432933"/>
                </a:lnTo>
                <a:lnTo>
                  <a:pt x="5586642" y="433028"/>
                </a:lnTo>
                <a:lnTo>
                  <a:pt x="5594910" y="433028"/>
                </a:lnTo>
                <a:lnTo>
                  <a:pt x="5594910" y="433008"/>
                </a:lnTo>
                <a:lnTo>
                  <a:pt x="5603151" y="433008"/>
                </a:lnTo>
                <a:lnTo>
                  <a:pt x="5603151" y="432975"/>
                </a:lnTo>
                <a:lnTo>
                  <a:pt x="5611354" y="432975"/>
                </a:lnTo>
                <a:lnTo>
                  <a:pt x="5611354" y="433018"/>
                </a:lnTo>
                <a:lnTo>
                  <a:pt x="5619531" y="433018"/>
                </a:lnTo>
                <a:lnTo>
                  <a:pt x="5619531" y="433028"/>
                </a:lnTo>
                <a:lnTo>
                  <a:pt x="5627682" y="433028"/>
                </a:lnTo>
                <a:lnTo>
                  <a:pt x="5627682" y="433070"/>
                </a:lnTo>
                <a:lnTo>
                  <a:pt x="5635795" y="433070"/>
                </a:lnTo>
                <a:lnTo>
                  <a:pt x="5635795" y="433026"/>
                </a:lnTo>
                <a:lnTo>
                  <a:pt x="5643868" y="433026"/>
                </a:lnTo>
                <a:lnTo>
                  <a:pt x="5643868" y="433054"/>
                </a:lnTo>
                <a:lnTo>
                  <a:pt x="5651916" y="433054"/>
                </a:lnTo>
                <a:lnTo>
                  <a:pt x="5651916" y="433043"/>
                </a:lnTo>
                <a:lnTo>
                  <a:pt x="5659938" y="433043"/>
                </a:lnTo>
                <a:lnTo>
                  <a:pt x="5659938" y="433049"/>
                </a:lnTo>
                <a:lnTo>
                  <a:pt x="5667934" y="433049"/>
                </a:lnTo>
                <a:lnTo>
                  <a:pt x="5667934" y="433056"/>
                </a:lnTo>
                <a:lnTo>
                  <a:pt x="5675890" y="433056"/>
                </a:lnTo>
                <a:lnTo>
                  <a:pt x="5675890" y="433012"/>
                </a:lnTo>
                <a:lnTo>
                  <a:pt x="5683820" y="433012"/>
                </a:lnTo>
                <a:lnTo>
                  <a:pt x="5683820" y="433111"/>
                </a:lnTo>
                <a:lnTo>
                  <a:pt x="5691713" y="433111"/>
                </a:lnTo>
                <a:lnTo>
                  <a:pt x="5691713" y="433095"/>
                </a:lnTo>
                <a:lnTo>
                  <a:pt x="5699578" y="433095"/>
                </a:lnTo>
                <a:lnTo>
                  <a:pt x="5699578" y="433000"/>
                </a:lnTo>
                <a:lnTo>
                  <a:pt x="5707419" y="433000"/>
                </a:lnTo>
                <a:lnTo>
                  <a:pt x="5707419" y="433090"/>
                </a:lnTo>
                <a:lnTo>
                  <a:pt x="5715233" y="433090"/>
                </a:lnTo>
                <a:lnTo>
                  <a:pt x="5715233" y="433052"/>
                </a:lnTo>
                <a:lnTo>
                  <a:pt x="5723009" y="433052"/>
                </a:lnTo>
                <a:lnTo>
                  <a:pt x="5723009" y="433018"/>
                </a:lnTo>
                <a:lnTo>
                  <a:pt x="5730758" y="433018"/>
                </a:lnTo>
                <a:lnTo>
                  <a:pt x="5730758" y="433062"/>
                </a:lnTo>
                <a:lnTo>
                  <a:pt x="5738480" y="433062"/>
                </a:lnTo>
                <a:lnTo>
                  <a:pt x="5738480" y="433102"/>
                </a:lnTo>
                <a:lnTo>
                  <a:pt x="5746178" y="433102"/>
                </a:lnTo>
                <a:lnTo>
                  <a:pt x="5746178" y="433140"/>
                </a:lnTo>
                <a:lnTo>
                  <a:pt x="5753850" y="433140"/>
                </a:lnTo>
                <a:lnTo>
                  <a:pt x="5753850" y="433065"/>
                </a:lnTo>
                <a:lnTo>
                  <a:pt x="5761483" y="433065"/>
                </a:lnTo>
                <a:lnTo>
                  <a:pt x="5761483" y="433150"/>
                </a:lnTo>
                <a:lnTo>
                  <a:pt x="5769103" y="433150"/>
                </a:lnTo>
                <a:lnTo>
                  <a:pt x="5769103" y="433089"/>
                </a:lnTo>
                <a:lnTo>
                  <a:pt x="5776684" y="433089"/>
                </a:lnTo>
                <a:lnTo>
                  <a:pt x="5776684" y="433111"/>
                </a:lnTo>
                <a:lnTo>
                  <a:pt x="5784239" y="433111"/>
                </a:lnTo>
                <a:lnTo>
                  <a:pt x="5784239" y="433150"/>
                </a:lnTo>
                <a:lnTo>
                  <a:pt x="5791769" y="433150"/>
                </a:lnTo>
                <a:lnTo>
                  <a:pt x="5791769" y="433130"/>
                </a:lnTo>
                <a:lnTo>
                  <a:pt x="5799272" y="433130"/>
                </a:lnTo>
                <a:lnTo>
                  <a:pt x="5799272" y="433012"/>
                </a:lnTo>
                <a:lnTo>
                  <a:pt x="5806736" y="433012"/>
                </a:lnTo>
                <a:lnTo>
                  <a:pt x="5806736" y="433092"/>
                </a:lnTo>
                <a:lnTo>
                  <a:pt x="5814187" y="433092"/>
                </a:lnTo>
                <a:lnTo>
                  <a:pt x="5814187" y="433144"/>
                </a:lnTo>
                <a:lnTo>
                  <a:pt x="5821613" y="433144"/>
                </a:lnTo>
                <a:lnTo>
                  <a:pt x="5821613" y="433196"/>
                </a:lnTo>
                <a:lnTo>
                  <a:pt x="5829013" y="433196"/>
                </a:lnTo>
                <a:lnTo>
                  <a:pt x="5829013" y="433174"/>
                </a:lnTo>
                <a:lnTo>
                  <a:pt x="5836372" y="433174"/>
                </a:lnTo>
                <a:lnTo>
                  <a:pt x="5836372" y="433212"/>
                </a:lnTo>
                <a:lnTo>
                  <a:pt x="5843721" y="433212"/>
                </a:lnTo>
                <a:lnTo>
                  <a:pt x="5843721" y="433178"/>
                </a:lnTo>
                <a:lnTo>
                  <a:pt x="5851042" y="433178"/>
                </a:lnTo>
                <a:lnTo>
                  <a:pt x="5851042" y="433202"/>
                </a:lnTo>
                <a:lnTo>
                  <a:pt x="5858338" y="433202"/>
                </a:lnTo>
                <a:lnTo>
                  <a:pt x="5858338" y="433234"/>
                </a:lnTo>
                <a:lnTo>
                  <a:pt x="5865595" y="433234"/>
                </a:lnTo>
                <a:lnTo>
                  <a:pt x="5865595" y="433174"/>
                </a:lnTo>
                <a:lnTo>
                  <a:pt x="5872839" y="433174"/>
                </a:lnTo>
                <a:lnTo>
                  <a:pt x="5872839" y="433182"/>
                </a:lnTo>
                <a:lnTo>
                  <a:pt x="5880063" y="433182"/>
                </a:lnTo>
                <a:lnTo>
                  <a:pt x="5880063" y="433141"/>
                </a:lnTo>
                <a:lnTo>
                  <a:pt x="5887251" y="433141"/>
                </a:lnTo>
                <a:lnTo>
                  <a:pt x="5887251" y="433195"/>
                </a:lnTo>
                <a:lnTo>
                  <a:pt x="5894414" y="433195"/>
                </a:lnTo>
                <a:lnTo>
                  <a:pt x="5894414" y="433202"/>
                </a:lnTo>
                <a:lnTo>
                  <a:pt x="5901551" y="433202"/>
                </a:lnTo>
                <a:lnTo>
                  <a:pt x="5901551" y="433159"/>
                </a:lnTo>
                <a:lnTo>
                  <a:pt x="5908689" y="433159"/>
                </a:lnTo>
                <a:lnTo>
                  <a:pt x="5908689" y="433176"/>
                </a:lnTo>
                <a:lnTo>
                  <a:pt x="5915775" y="433176"/>
                </a:lnTo>
                <a:lnTo>
                  <a:pt x="5915775" y="433092"/>
                </a:lnTo>
                <a:lnTo>
                  <a:pt x="5922849" y="433092"/>
                </a:lnTo>
                <a:lnTo>
                  <a:pt x="5922849" y="433216"/>
                </a:lnTo>
                <a:lnTo>
                  <a:pt x="5929897" y="433216"/>
                </a:lnTo>
                <a:lnTo>
                  <a:pt x="5929897" y="433206"/>
                </a:lnTo>
                <a:lnTo>
                  <a:pt x="5936921" y="433206"/>
                </a:lnTo>
                <a:lnTo>
                  <a:pt x="5936921" y="433176"/>
                </a:lnTo>
                <a:lnTo>
                  <a:pt x="5943918" y="433176"/>
                </a:lnTo>
                <a:lnTo>
                  <a:pt x="5943918" y="433182"/>
                </a:lnTo>
                <a:lnTo>
                  <a:pt x="5950891" y="433182"/>
                </a:lnTo>
                <a:lnTo>
                  <a:pt x="5950891" y="433555"/>
                </a:ln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4" name="Freeform 5514"/>
          <p:cNvSpPr/>
          <p:nvPr/>
        </p:nvSpPr>
        <p:spPr>
          <a:xfrm rot="0" flipH="0" flipV="0">
            <a:off x="6820977" y="5395509"/>
            <a:ext cx="3194026" cy="433555"/>
          </a:xfrm>
          <a:custGeom>
            <a:pathLst>
              <a:path w="3130211" h="424893">
                <a:moveTo>
                  <a:pt x="0" y="424893"/>
                </a:moveTo>
                <a:lnTo>
                  <a:pt x="0" y="410547"/>
                </a:lnTo>
                <a:lnTo>
                  <a:pt x="113982" y="410547"/>
                </a:lnTo>
                <a:lnTo>
                  <a:pt x="113982" y="405543"/>
                </a:lnTo>
                <a:lnTo>
                  <a:pt x="221962" y="405543"/>
                </a:lnTo>
                <a:lnTo>
                  <a:pt x="221962" y="403222"/>
                </a:lnTo>
                <a:lnTo>
                  <a:pt x="324540" y="403222"/>
                </a:lnTo>
                <a:lnTo>
                  <a:pt x="324540" y="398736"/>
                </a:lnTo>
                <a:lnTo>
                  <a:pt x="422241" y="398736"/>
                </a:lnTo>
                <a:lnTo>
                  <a:pt x="422241" y="394166"/>
                </a:lnTo>
                <a:lnTo>
                  <a:pt x="515484" y="394166"/>
                </a:lnTo>
                <a:lnTo>
                  <a:pt x="515484" y="384931"/>
                </a:lnTo>
                <a:lnTo>
                  <a:pt x="604689" y="384931"/>
                </a:lnTo>
                <a:lnTo>
                  <a:pt x="604689" y="373342"/>
                </a:lnTo>
                <a:lnTo>
                  <a:pt x="690160" y="373342"/>
                </a:lnTo>
                <a:lnTo>
                  <a:pt x="690160" y="355472"/>
                </a:lnTo>
                <a:lnTo>
                  <a:pt x="772227" y="355472"/>
                </a:lnTo>
                <a:lnTo>
                  <a:pt x="772227" y="334111"/>
                </a:lnTo>
                <a:lnTo>
                  <a:pt x="851120" y="334111"/>
                </a:lnTo>
                <a:lnTo>
                  <a:pt x="851120" y="311597"/>
                </a:lnTo>
                <a:lnTo>
                  <a:pt x="927104" y="311597"/>
                </a:lnTo>
                <a:lnTo>
                  <a:pt x="927104" y="289689"/>
                </a:lnTo>
                <a:lnTo>
                  <a:pt x="1000370" y="289689"/>
                </a:lnTo>
                <a:lnTo>
                  <a:pt x="1000370" y="271279"/>
                </a:lnTo>
                <a:lnTo>
                  <a:pt x="1071096" y="271279"/>
                </a:lnTo>
                <a:lnTo>
                  <a:pt x="1071096" y="259690"/>
                </a:lnTo>
                <a:lnTo>
                  <a:pt x="1139486" y="259690"/>
                </a:lnTo>
                <a:lnTo>
                  <a:pt x="1139486" y="248890"/>
                </a:lnTo>
                <a:lnTo>
                  <a:pt x="1205653" y="248890"/>
                </a:lnTo>
                <a:lnTo>
                  <a:pt x="1205653" y="245162"/>
                </a:lnTo>
                <a:lnTo>
                  <a:pt x="1269763" y="245162"/>
                </a:lnTo>
                <a:lnTo>
                  <a:pt x="1269763" y="243956"/>
                </a:lnTo>
                <a:lnTo>
                  <a:pt x="1331916" y="243956"/>
                </a:lnTo>
                <a:lnTo>
                  <a:pt x="1331916" y="247252"/>
                </a:lnTo>
                <a:lnTo>
                  <a:pt x="1392254" y="247252"/>
                </a:lnTo>
                <a:lnTo>
                  <a:pt x="1392254" y="249129"/>
                </a:lnTo>
                <a:lnTo>
                  <a:pt x="1450864" y="249129"/>
                </a:lnTo>
                <a:lnTo>
                  <a:pt x="1450864" y="256420"/>
                </a:lnTo>
                <a:lnTo>
                  <a:pt x="1507837" y="256420"/>
                </a:lnTo>
                <a:lnTo>
                  <a:pt x="1507837" y="262570"/>
                </a:lnTo>
                <a:lnTo>
                  <a:pt x="1563285" y="262570"/>
                </a:lnTo>
                <a:lnTo>
                  <a:pt x="1563285" y="269854"/>
                </a:lnTo>
                <a:lnTo>
                  <a:pt x="1617260" y="269854"/>
                </a:lnTo>
                <a:lnTo>
                  <a:pt x="1617260" y="274408"/>
                </a:lnTo>
                <a:lnTo>
                  <a:pt x="1669863" y="274408"/>
                </a:lnTo>
                <a:lnTo>
                  <a:pt x="1669863" y="278972"/>
                </a:lnTo>
                <a:lnTo>
                  <a:pt x="1721146" y="278972"/>
                </a:lnTo>
                <a:lnTo>
                  <a:pt x="1721146" y="280559"/>
                </a:lnTo>
                <a:lnTo>
                  <a:pt x="1771171" y="280559"/>
                </a:lnTo>
                <a:lnTo>
                  <a:pt x="1771171" y="281642"/>
                </a:lnTo>
                <a:lnTo>
                  <a:pt x="1820015" y="281642"/>
                </a:lnTo>
                <a:lnTo>
                  <a:pt x="1820015" y="271980"/>
                </a:lnTo>
                <a:lnTo>
                  <a:pt x="1867717" y="271980"/>
                </a:lnTo>
                <a:lnTo>
                  <a:pt x="1867717" y="246821"/>
                </a:lnTo>
                <a:lnTo>
                  <a:pt x="1914338" y="246821"/>
                </a:lnTo>
                <a:lnTo>
                  <a:pt x="1914338" y="184774"/>
                </a:lnTo>
                <a:lnTo>
                  <a:pt x="1959919" y="184774"/>
                </a:lnTo>
                <a:lnTo>
                  <a:pt x="1959919" y="89370"/>
                </a:lnTo>
                <a:lnTo>
                  <a:pt x="2004508" y="89370"/>
                </a:lnTo>
                <a:lnTo>
                  <a:pt x="2004508" y="28956"/>
                </a:lnTo>
                <a:lnTo>
                  <a:pt x="2048158" y="28956"/>
                </a:lnTo>
                <a:lnTo>
                  <a:pt x="2048158" y="1081"/>
                </a:lnTo>
                <a:lnTo>
                  <a:pt x="2090894" y="1081"/>
                </a:lnTo>
                <a:lnTo>
                  <a:pt x="2090894" y="0"/>
                </a:lnTo>
                <a:lnTo>
                  <a:pt x="2132753" y="0"/>
                </a:lnTo>
                <a:lnTo>
                  <a:pt x="2132753" y="6595"/>
                </a:lnTo>
                <a:lnTo>
                  <a:pt x="2173774" y="6595"/>
                </a:lnTo>
                <a:lnTo>
                  <a:pt x="2173774" y="16235"/>
                </a:lnTo>
                <a:lnTo>
                  <a:pt x="2213995" y="16235"/>
                </a:lnTo>
                <a:lnTo>
                  <a:pt x="2213995" y="30217"/>
                </a:lnTo>
                <a:lnTo>
                  <a:pt x="2253441" y="30217"/>
                </a:lnTo>
                <a:lnTo>
                  <a:pt x="2253441" y="50089"/>
                </a:lnTo>
                <a:lnTo>
                  <a:pt x="2292151" y="50089"/>
                </a:lnTo>
                <a:lnTo>
                  <a:pt x="2292151" y="67586"/>
                </a:lnTo>
                <a:lnTo>
                  <a:pt x="2330136" y="67586"/>
                </a:lnTo>
                <a:lnTo>
                  <a:pt x="2330136" y="90140"/>
                </a:lnTo>
                <a:lnTo>
                  <a:pt x="2367436" y="90140"/>
                </a:lnTo>
                <a:lnTo>
                  <a:pt x="2367436" y="109686"/>
                </a:lnTo>
                <a:lnTo>
                  <a:pt x="2404063" y="109686"/>
                </a:lnTo>
                <a:lnTo>
                  <a:pt x="2404063" y="124354"/>
                </a:lnTo>
                <a:lnTo>
                  <a:pt x="2440042" y="124354"/>
                </a:lnTo>
                <a:lnTo>
                  <a:pt x="2440042" y="145122"/>
                </a:lnTo>
                <a:lnTo>
                  <a:pt x="2475411" y="145122"/>
                </a:lnTo>
                <a:lnTo>
                  <a:pt x="2475411" y="160476"/>
                </a:lnTo>
                <a:lnTo>
                  <a:pt x="2510184" y="160476"/>
                </a:lnTo>
                <a:lnTo>
                  <a:pt x="2510184" y="181133"/>
                </a:lnTo>
                <a:lnTo>
                  <a:pt x="2544360" y="181133"/>
                </a:lnTo>
                <a:lnTo>
                  <a:pt x="2544360" y="194862"/>
                </a:lnTo>
                <a:lnTo>
                  <a:pt x="2577990" y="194862"/>
                </a:lnTo>
                <a:lnTo>
                  <a:pt x="2577990" y="206454"/>
                </a:lnTo>
                <a:lnTo>
                  <a:pt x="2611073" y="206454"/>
                </a:lnTo>
                <a:lnTo>
                  <a:pt x="2611073" y="221676"/>
                </a:lnTo>
                <a:lnTo>
                  <a:pt x="2643636" y="221676"/>
                </a:lnTo>
                <a:lnTo>
                  <a:pt x="2643636" y="235067"/>
                </a:lnTo>
                <a:lnTo>
                  <a:pt x="2675691" y="235067"/>
                </a:lnTo>
                <a:lnTo>
                  <a:pt x="2675691" y="247574"/>
                </a:lnTo>
                <a:lnTo>
                  <a:pt x="2707238" y="247574"/>
                </a:lnTo>
                <a:lnTo>
                  <a:pt x="2707238" y="256629"/>
                </a:lnTo>
                <a:lnTo>
                  <a:pt x="2738327" y="256629"/>
                </a:lnTo>
                <a:lnTo>
                  <a:pt x="2738327" y="271333"/>
                </a:lnTo>
                <a:lnTo>
                  <a:pt x="2768934" y="271333"/>
                </a:lnTo>
                <a:lnTo>
                  <a:pt x="2768934" y="277625"/>
                </a:lnTo>
                <a:lnTo>
                  <a:pt x="2799096" y="277625"/>
                </a:lnTo>
                <a:lnTo>
                  <a:pt x="2799096" y="287729"/>
                </a:lnTo>
                <a:lnTo>
                  <a:pt x="2828827" y="287729"/>
                </a:lnTo>
                <a:lnTo>
                  <a:pt x="2828827" y="297276"/>
                </a:lnTo>
                <a:lnTo>
                  <a:pt x="2858139" y="297276"/>
                </a:lnTo>
                <a:lnTo>
                  <a:pt x="2858139" y="306237"/>
                </a:lnTo>
                <a:lnTo>
                  <a:pt x="2887018" y="306237"/>
                </a:lnTo>
                <a:lnTo>
                  <a:pt x="2887018" y="311776"/>
                </a:lnTo>
                <a:lnTo>
                  <a:pt x="2915518" y="311776"/>
                </a:lnTo>
                <a:lnTo>
                  <a:pt x="2915518" y="319601"/>
                </a:lnTo>
                <a:lnTo>
                  <a:pt x="2943610" y="319601"/>
                </a:lnTo>
                <a:lnTo>
                  <a:pt x="2943610" y="324499"/>
                </a:lnTo>
                <a:lnTo>
                  <a:pt x="2971334" y="324499"/>
                </a:lnTo>
                <a:lnTo>
                  <a:pt x="2971334" y="332710"/>
                </a:lnTo>
                <a:lnTo>
                  <a:pt x="2998677" y="332710"/>
                </a:lnTo>
                <a:lnTo>
                  <a:pt x="2998677" y="337704"/>
                </a:lnTo>
                <a:lnTo>
                  <a:pt x="3025665" y="337704"/>
                </a:lnTo>
                <a:lnTo>
                  <a:pt x="3025665" y="342085"/>
                </a:lnTo>
                <a:lnTo>
                  <a:pt x="3052309" y="342085"/>
                </a:lnTo>
                <a:lnTo>
                  <a:pt x="3052309" y="347827"/>
                </a:lnTo>
                <a:lnTo>
                  <a:pt x="3078611" y="347827"/>
                </a:lnTo>
                <a:lnTo>
                  <a:pt x="3078611" y="352463"/>
                </a:lnTo>
                <a:lnTo>
                  <a:pt x="3104570" y="352463"/>
                </a:lnTo>
                <a:lnTo>
                  <a:pt x="3104570" y="357221"/>
                </a:lnTo>
                <a:lnTo>
                  <a:pt x="3130211" y="357221"/>
                </a:lnTo>
                <a:lnTo>
                  <a:pt x="3130211" y="35972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5" name="Freeform 5515"/>
          <p:cNvSpPr/>
          <p:nvPr/>
        </p:nvSpPr>
        <p:spPr>
          <a:xfrm rot="0" flipH="0" flipV="0">
            <a:off x="10015004" y="5762568"/>
            <a:ext cx="1224449" cy="61352"/>
          </a:xfrm>
          <a:custGeom>
            <a:pathLst>
              <a:path w="1199985" h="60127">
                <a:moveTo>
                  <a:pt x="0" y="0"/>
                </a:moveTo>
                <a:lnTo>
                  <a:pt x="25324" y="0"/>
                </a:lnTo>
                <a:lnTo>
                  <a:pt x="25324" y="3509"/>
                </a:lnTo>
                <a:lnTo>
                  <a:pt x="50343" y="3509"/>
                </a:lnTo>
                <a:lnTo>
                  <a:pt x="50343" y="8513"/>
                </a:lnTo>
                <a:lnTo>
                  <a:pt x="75044" y="8513"/>
                </a:lnTo>
                <a:lnTo>
                  <a:pt x="75044" y="10568"/>
                </a:lnTo>
                <a:lnTo>
                  <a:pt x="99466" y="10568"/>
                </a:lnTo>
                <a:lnTo>
                  <a:pt x="99466" y="14155"/>
                </a:lnTo>
                <a:lnTo>
                  <a:pt x="123596" y="14155"/>
                </a:lnTo>
                <a:lnTo>
                  <a:pt x="123596" y="17177"/>
                </a:lnTo>
                <a:lnTo>
                  <a:pt x="147447" y="17177"/>
                </a:lnTo>
                <a:lnTo>
                  <a:pt x="147447" y="18782"/>
                </a:lnTo>
                <a:lnTo>
                  <a:pt x="171031" y="18782"/>
                </a:lnTo>
                <a:lnTo>
                  <a:pt x="171031" y="22432"/>
                </a:lnTo>
                <a:lnTo>
                  <a:pt x="194335" y="22432"/>
                </a:lnTo>
                <a:lnTo>
                  <a:pt x="194335" y="24763"/>
                </a:lnTo>
                <a:lnTo>
                  <a:pt x="217386" y="24763"/>
                </a:lnTo>
                <a:lnTo>
                  <a:pt x="217386" y="27340"/>
                </a:lnTo>
                <a:lnTo>
                  <a:pt x="240182" y="27340"/>
                </a:lnTo>
                <a:lnTo>
                  <a:pt x="240182" y="27615"/>
                </a:lnTo>
                <a:lnTo>
                  <a:pt x="262712" y="27615"/>
                </a:lnTo>
                <a:lnTo>
                  <a:pt x="262712" y="30305"/>
                </a:lnTo>
                <a:lnTo>
                  <a:pt x="285013" y="30305"/>
                </a:lnTo>
                <a:lnTo>
                  <a:pt x="285013" y="31410"/>
                </a:lnTo>
                <a:lnTo>
                  <a:pt x="307073" y="31410"/>
                </a:lnTo>
                <a:lnTo>
                  <a:pt x="307073" y="33968"/>
                </a:lnTo>
                <a:lnTo>
                  <a:pt x="328892" y="33968"/>
                </a:lnTo>
                <a:lnTo>
                  <a:pt x="328892" y="35826"/>
                </a:lnTo>
                <a:lnTo>
                  <a:pt x="350482" y="35826"/>
                </a:lnTo>
                <a:lnTo>
                  <a:pt x="350482" y="34787"/>
                </a:lnTo>
                <a:lnTo>
                  <a:pt x="371843" y="34787"/>
                </a:lnTo>
                <a:lnTo>
                  <a:pt x="371843" y="37864"/>
                </a:lnTo>
                <a:lnTo>
                  <a:pt x="392989" y="37864"/>
                </a:lnTo>
                <a:lnTo>
                  <a:pt x="392989" y="38093"/>
                </a:lnTo>
                <a:lnTo>
                  <a:pt x="413931" y="38093"/>
                </a:lnTo>
                <a:lnTo>
                  <a:pt x="413931" y="40673"/>
                </a:lnTo>
                <a:lnTo>
                  <a:pt x="434645" y="40673"/>
                </a:lnTo>
                <a:lnTo>
                  <a:pt x="434645" y="41420"/>
                </a:lnTo>
                <a:lnTo>
                  <a:pt x="455155" y="41420"/>
                </a:lnTo>
                <a:lnTo>
                  <a:pt x="455155" y="41185"/>
                </a:lnTo>
                <a:lnTo>
                  <a:pt x="475462" y="41185"/>
                </a:lnTo>
                <a:lnTo>
                  <a:pt x="475462" y="43248"/>
                </a:lnTo>
                <a:lnTo>
                  <a:pt x="495579" y="43248"/>
                </a:lnTo>
                <a:lnTo>
                  <a:pt x="495579" y="44114"/>
                </a:lnTo>
                <a:lnTo>
                  <a:pt x="515493" y="44114"/>
                </a:lnTo>
                <a:lnTo>
                  <a:pt x="515493" y="44542"/>
                </a:lnTo>
                <a:lnTo>
                  <a:pt x="535216" y="44542"/>
                </a:lnTo>
                <a:lnTo>
                  <a:pt x="535216" y="45339"/>
                </a:lnTo>
                <a:lnTo>
                  <a:pt x="554749" y="45339"/>
                </a:lnTo>
                <a:lnTo>
                  <a:pt x="554749" y="47224"/>
                </a:lnTo>
                <a:lnTo>
                  <a:pt x="574103" y="47224"/>
                </a:lnTo>
                <a:lnTo>
                  <a:pt x="574103" y="48382"/>
                </a:lnTo>
                <a:lnTo>
                  <a:pt x="593268" y="48382"/>
                </a:lnTo>
                <a:lnTo>
                  <a:pt x="593268" y="48348"/>
                </a:lnTo>
                <a:lnTo>
                  <a:pt x="612254" y="48348"/>
                </a:lnTo>
                <a:lnTo>
                  <a:pt x="612254" y="49688"/>
                </a:lnTo>
                <a:lnTo>
                  <a:pt x="631075" y="49688"/>
                </a:lnTo>
                <a:lnTo>
                  <a:pt x="631075" y="49266"/>
                </a:lnTo>
                <a:lnTo>
                  <a:pt x="649732" y="49266"/>
                </a:lnTo>
                <a:lnTo>
                  <a:pt x="649732" y="49998"/>
                </a:lnTo>
                <a:lnTo>
                  <a:pt x="668210" y="49998"/>
                </a:lnTo>
                <a:lnTo>
                  <a:pt x="668210" y="49130"/>
                </a:lnTo>
                <a:lnTo>
                  <a:pt x="686524" y="49130"/>
                </a:lnTo>
                <a:lnTo>
                  <a:pt x="686524" y="51592"/>
                </a:lnTo>
                <a:lnTo>
                  <a:pt x="704672" y="51592"/>
                </a:lnTo>
                <a:lnTo>
                  <a:pt x="704672" y="51758"/>
                </a:lnTo>
                <a:lnTo>
                  <a:pt x="722668" y="51758"/>
                </a:lnTo>
                <a:lnTo>
                  <a:pt x="722668" y="53225"/>
                </a:lnTo>
                <a:lnTo>
                  <a:pt x="740499" y="53225"/>
                </a:lnTo>
                <a:lnTo>
                  <a:pt x="740499" y="52261"/>
                </a:lnTo>
                <a:lnTo>
                  <a:pt x="758177" y="52261"/>
                </a:lnTo>
                <a:lnTo>
                  <a:pt x="758177" y="52275"/>
                </a:lnTo>
                <a:lnTo>
                  <a:pt x="775716" y="52275"/>
                </a:lnTo>
                <a:lnTo>
                  <a:pt x="775716" y="53419"/>
                </a:lnTo>
                <a:lnTo>
                  <a:pt x="793102" y="53419"/>
                </a:lnTo>
                <a:lnTo>
                  <a:pt x="793102" y="54561"/>
                </a:lnTo>
                <a:lnTo>
                  <a:pt x="810336" y="54561"/>
                </a:lnTo>
                <a:lnTo>
                  <a:pt x="810336" y="55089"/>
                </a:lnTo>
                <a:lnTo>
                  <a:pt x="827430" y="55089"/>
                </a:lnTo>
                <a:lnTo>
                  <a:pt x="827430" y="52952"/>
                </a:lnTo>
                <a:lnTo>
                  <a:pt x="844385" y="52952"/>
                </a:lnTo>
                <a:lnTo>
                  <a:pt x="844385" y="54617"/>
                </a:lnTo>
                <a:lnTo>
                  <a:pt x="861187" y="54617"/>
                </a:lnTo>
                <a:lnTo>
                  <a:pt x="861187" y="55342"/>
                </a:lnTo>
                <a:lnTo>
                  <a:pt x="877875" y="55342"/>
                </a:lnTo>
                <a:lnTo>
                  <a:pt x="877875" y="56063"/>
                </a:lnTo>
                <a:lnTo>
                  <a:pt x="894410" y="56063"/>
                </a:lnTo>
                <a:lnTo>
                  <a:pt x="894410" y="56854"/>
                </a:lnTo>
                <a:lnTo>
                  <a:pt x="910818" y="56854"/>
                </a:lnTo>
                <a:lnTo>
                  <a:pt x="910818" y="57182"/>
                </a:lnTo>
                <a:lnTo>
                  <a:pt x="927100" y="57182"/>
                </a:lnTo>
                <a:lnTo>
                  <a:pt x="927100" y="56716"/>
                </a:lnTo>
                <a:lnTo>
                  <a:pt x="943254" y="56716"/>
                </a:lnTo>
                <a:lnTo>
                  <a:pt x="943254" y="56948"/>
                </a:lnTo>
                <a:lnTo>
                  <a:pt x="959282" y="56948"/>
                </a:lnTo>
                <a:lnTo>
                  <a:pt x="959282" y="58166"/>
                </a:lnTo>
                <a:lnTo>
                  <a:pt x="975182" y="58166"/>
                </a:lnTo>
                <a:lnTo>
                  <a:pt x="975182" y="57195"/>
                </a:lnTo>
                <a:lnTo>
                  <a:pt x="990955" y="57195"/>
                </a:lnTo>
                <a:lnTo>
                  <a:pt x="990955" y="55935"/>
                </a:lnTo>
                <a:lnTo>
                  <a:pt x="1006615" y="55935"/>
                </a:lnTo>
                <a:lnTo>
                  <a:pt x="1006615" y="57985"/>
                </a:lnTo>
                <a:lnTo>
                  <a:pt x="1022147" y="57985"/>
                </a:lnTo>
                <a:lnTo>
                  <a:pt x="1022147" y="51237"/>
                </a:lnTo>
                <a:lnTo>
                  <a:pt x="1037577" y="51237"/>
                </a:lnTo>
                <a:lnTo>
                  <a:pt x="1037577" y="58462"/>
                </a:lnTo>
                <a:lnTo>
                  <a:pt x="1052881" y="58462"/>
                </a:lnTo>
                <a:lnTo>
                  <a:pt x="1052881" y="56809"/>
                </a:lnTo>
                <a:lnTo>
                  <a:pt x="1068070" y="56809"/>
                </a:lnTo>
                <a:lnTo>
                  <a:pt x="1068070" y="59308"/>
                </a:lnTo>
                <a:lnTo>
                  <a:pt x="1083158" y="59308"/>
                </a:lnTo>
                <a:lnTo>
                  <a:pt x="1083158" y="59227"/>
                </a:lnTo>
                <a:lnTo>
                  <a:pt x="1098131" y="59227"/>
                </a:lnTo>
                <a:lnTo>
                  <a:pt x="1098131" y="59055"/>
                </a:lnTo>
                <a:lnTo>
                  <a:pt x="1112990" y="59055"/>
                </a:lnTo>
                <a:lnTo>
                  <a:pt x="1112990" y="59514"/>
                </a:lnTo>
                <a:lnTo>
                  <a:pt x="1127747" y="59514"/>
                </a:lnTo>
                <a:lnTo>
                  <a:pt x="1127747" y="59728"/>
                </a:lnTo>
                <a:lnTo>
                  <a:pt x="1142403" y="59728"/>
                </a:lnTo>
                <a:lnTo>
                  <a:pt x="1142403" y="59767"/>
                </a:lnTo>
                <a:lnTo>
                  <a:pt x="1156944" y="59767"/>
                </a:lnTo>
                <a:lnTo>
                  <a:pt x="1156944" y="59748"/>
                </a:lnTo>
                <a:lnTo>
                  <a:pt x="1171397" y="59748"/>
                </a:lnTo>
                <a:lnTo>
                  <a:pt x="1171397" y="59815"/>
                </a:lnTo>
                <a:lnTo>
                  <a:pt x="1185735" y="59815"/>
                </a:lnTo>
                <a:lnTo>
                  <a:pt x="1185735" y="60127"/>
                </a:lnTo>
                <a:lnTo>
                  <a:pt x="1199985" y="60127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6" name="Freeform 5516"/>
          <p:cNvSpPr/>
          <p:nvPr/>
        </p:nvSpPr>
        <p:spPr>
          <a:xfrm rot="0" flipH="0" flipV="0">
            <a:off x="11239453" y="5819875"/>
            <a:ext cx="757344" cy="8106"/>
          </a:xfrm>
          <a:custGeom>
            <a:pathLst>
              <a:path w="742213" h="7945">
                <a:moveTo>
                  <a:pt x="0" y="3965"/>
                </a:moveTo>
                <a:lnTo>
                  <a:pt x="0" y="3988"/>
                </a:lnTo>
                <a:lnTo>
                  <a:pt x="14147" y="3988"/>
                </a:lnTo>
                <a:lnTo>
                  <a:pt x="14147" y="4662"/>
                </a:lnTo>
                <a:lnTo>
                  <a:pt x="28194" y="4662"/>
                </a:lnTo>
                <a:lnTo>
                  <a:pt x="28194" y="4360"/>
                </a:lnTo>
                <a:lnTo>
                  <a:pt x="42151" y="4360"/>
                </a:lnTo>
                <a:lnTo>
                  <a:pt x="42151" y="4732"/>
                </a:lnTo>
                <a:lnTo>
                  <a:pt x="56007" y="4732"/>
                </a:lnTo>
                <a:lnTo>
                  <a:pt x="56007" y="5108"/>
                </a:lnTo>
                <a:lnTo>
                  <a:pt x="69774" y="5108"/>
                </a:lnTo>
                <a:lnTo>
                  <a:pt x="69774" y="4675"/>
                </a:lnTo>
                <a:lnTo>
                  <a:pt x="83451" y="4675"/>
                </a:lnTo>
                <a:lnTo>
                  <a:pt x="83451" y="4970"/>
                </a:lnTo>
                <a:lnTo>
                  <a:pt x="97028" y="4970"/>
                </a:lnTo>
                <a:lnTo>
                  <a:pt x="110528" y="4970"/>
                </a:lnTo>
                <a:lnTo>
                  <a:pt x="110528" y="5562"/>
                </a:lnTo>
                <a:lnTo>
                  <a:pt x="123926" y="5562"/>
                </a:lnTo>
                <a:lnTo>
                  <a:pt x="123926" y="5445"/>
                </a:lnTo>
                <a:lnTo>
                  <a:pt x="137249" y="5445"/>
                </a:lnTo>
                <a:lnTo>
                  <a:pt x="137249" y="5503"/>
                </a:lnTo>
                <a:lnTo>
                  <a:pt x="150482" y="5503"/>
                </a:lnTo>
                <a:lnTo>
                  <a:pt x="150482" y="5551"/>
                </a:lnTo>
                <a:lnTo>
                  <a:pt x="163639" y="5551"/>
                </a:lnTo>
                <a:lnTo>
                  <a:pt x="163639" y="3507"/>
                </a:lnTo>
                <a:lnTo>
                  <a:pt x="176695" y="3507"/>
                </a:lnTo>
                <a:lnTo>
                  <a:pt x="176695" y="5844"/>
                </a:lnTo>
                <a:lnTo>
                  <a:pt x="189674" y="5844"/>
                </a:lnTo>
                <a:lnTo>
                  <a:pt x="189674" y="5951"/>
                </a:lnTo>
                <a:lnTo>
                  <a:pt x="202577" y="5951"/>
                </a:lnTo>
                <a:lnTo>
                  <a:pt x="202577" y="5915"/>
                </a:lnTo>
                <a:lnTo>
                  <a:pt x="215405" y="5915"/>
                </a:lnTo>
                <a:lnTo>
                  <a:pt x="215405" y="6212"/>
                </a:lnTo>
                <a:lnTo>
                  <a:pt x="228143" y="6212"/>
                </a:lnTo>
                <a:lnTo>
                  <a:pt x="228143" y="6125"/>
                </a:lnTo>
                <a:lnTo>
                  <a:pt x="240805" y="6125"/>
                </a:lnTo>
                <a:lnTo>
                  <a:pt x="240805" y="0"/>
                </a:lnTo>
                <a:lnTo>
                  <a:pt x="253390" y="0"/>
                </a:lnTo>
                <a:lnTo>
                  <a:pt x="253390" y="6522"/>
                </a:lnTo>
                <a:lnTo>
                  <a:pt x="265900" y="6522"/>
                </a:lnTo>
                <a:lnTo>
                  <a:pt x="265900" y="6221"/>
                </a:lnTo>
                <a:lnTo>
                  <a:pt x="278320" y="6221"/>
                </a:lnTo>
                <a:lnTo>
                  <a:pt x="278320" y="6157"/>
                </a:lnTo>
                <a:lnTo>
                  <a:pt x="290677" y="6157"/>
                </a:lnTo>
                <a:lnTo>
                  <a:pt x="290677" y="6283"/>
                </a:lnTo>
                <a:lnTo>
                  <a:pt x="302958" y="6283"/>
                </a:lnTo>
                <a:lnTo>
                  <a:pt x="302958" y="6176"/>
                </a:lnTo>
                <a:lnTo>
                  <a:pt x="315176" y="6176"/>
                </a:lnTo>
                <a:lnTo>
                  <a:pt x="315176" y="6688"/>
                </a:lnTo>
                <a:lnTo>
                  <a:pt x="327304" y="6688"/>
                </a:lnTo>
                <a:lnTo>
                  <a:pt x="327304" y="6410"/>
                </a:lnTo>
                <a:lnTo>
                  <a:pt x="339382" y="6410"/>
                </a:lnTo>
                <a:lnTo>
                  <a:pt x="339382" y="6847"/>
                </a:lnTo>
                <a:lnTo>
                  <a:pt x="351371" y="6847"/>
                </a:lnTo>
                <a:lnTo>
                  <a:pt x="351371" y="5582"/>
                </a:lnTo>
                <a:lnTo>
                  <a:pt x="363296" y="5582"/>
                </a:lnTo>
                <a:lnTo>
                  <a:pt x="363296" y="6821"/>
                </a:lnTo>
                <a:lnTo>
                  <a:pt x="375158" y="6821"/>
                </a:lnTo>
                <a:lnTo>
                  <a:pt x="375158" y="6646"/>
                </a:lnTo>
                <a:lnTo>
                  <a:pt x="386943" y="6646"/>
                </a:lnTo>
                <a:lnTo>
                  <a:pt x="386943" y="6795"/>
                </a:lnTo>
                <a:lnTo>
                  <a:pt x="398665" y="6795"/>
                </a:lnTo>
                <a:lnTo>
                  <a:pt x="398665" y="6919"/>
                </a:lnTo>
                <a:lnTo>
                  <a:pt x="410311" y="6919"/>
                </a:lnTo>
                <a:lnTo>
                  <a:pt x="410311" y="6824"/>
                </a:lnTo>
                <a:lnTo>
                  <a:pt x="421907" y="6824"/>
                </a:lnTo>
                <a:lnTo>
                  <a:pt x="421907" y="6802"/>
                </a:lnTo>
                <a:lnTo>
                  <a:pt x="433425" y="6802"/>
                </a:lnTo>
                <a:lnTo>
                  <a:pt x="433425" y="5973"/>
                </a:lnTo>
                <a:lnTo>
                  <a:pt x="444894" y="5973"/>
                </a:lnTo>
                <a:lnTo>
                  <a:pt x="444894" y="7111"/>
                </a:lnTo>
                <a:lnTo>
                  <a:pt x="456285" y="7111"/>
                </a:lnTo>
                <a:lnTo>
                  <a:pt x="456285" y="7124"/>
                </a:lnTo>
                <a:lnTo>
                  <a:pt x="467614" y="7124"/>
                </a:lnTo>
                <a:lnTo>
                  <a:pt x="467614" y="7200"/>
                </a:lnTo>
                <a:lnTo>
                  <a:pt x="478892" y="7200"/>
                </a:lnTo>
                <a:lnTo>
                  <a:pt x="478892" y="7262"/>
                </a:lnTo>
                <a:lnTo>
                  <a:pt x="490093" y="7262"/>
                </a:lnTo>
                <a:lnTo>
                  <a:pt x="490093" y="7263"/>
                </a:lnTo>
                <a:lnTo>
                  <a:pt x="501243" y="7263"/>
                </a:lnTo>
                <a:lnTo>
                  <a:pt x="501243" y="7161"/>
                </a:lnTo>
                <a:lnTo>
                  <a:pt x="512331" y="7161"/>
                </a:lnTo>
                <a:lnTo>
                  <a:pt x="512331" y="7441"/>
                </a:lnTo>
                <a:lnTo>
                  <a:pt x="523354" y="7441"/>
                </a:lnTo>
                <a:lnTo>
                  <a:pt x="523354" y="7352"/>
                </a:lnTo>
                <a:lnTo>
                  <a:pt x="534327" y="7352"/>
                </a:lnTo>
                <a:lnTo>
                  <a:pt x="534327" y="7258"/>
                </a:lnTo>
                <a:lnTo>
                  <a:pt x="545236" y="7258"/>
                </a:lnTo>
                <a:lnTo>
                  <a:pt x="545236" y="7411"/>
                </a:lnTo>
                <a:lnTo>
                  <a:pt x="556095" y="7411"/>
                </a:lnTo>
                <a:lnTo>
                  <a:pt x="556095" y="6825"/>
                </a:lnTo>
                <a:lnTo>
                  <a:pt x="566890" y="6825"/>
                </a:lnTo>
                <a:lnTo>
                  <a:pt x="566890" y="7464"/>
                </a:lnTo>
                <a:lnTo>
                  <a:pt x="577621" y="7464"/>
                </a:lnTo>
                <a:lnTo>
                  <a:pt x="577621" y="7449"/>
                </a:lnTo>
                <a:lnTo>
                  <a:pt x="588315" y="7449"/>
                </a:lnTo>
                <a:lnTo>
                  <a:pt x="588315" y="7442"/>
                </a:lnTo>
                <a:lnTo>
                  <a:pt x="598932" y="7442"/>
                </a:lnTo>
                <a:lnTo>
                  <a:pt x="598932" y="7517"/>
                </a:lnTo>
                <a:lnTo>
                  <a:pt x="609511" y="7517"/>
                </a:lnTo>
                <a:lnTo>
                  <a:pt x="609511" y="7663"/>
                </a:lnTo>
                <a:lnTo>
                  <a:pt x="620026" y="7663"/>
                </a:lnTo>
                <a:lnTo>
                  <a:pt x="620026" y="7583"/>
                </a:lnTo>
                <a:lnTo>
                  <a:pt x="630491" y="7583"/>
                </a:lnTo>
                <a:lnTo>
                  <a:pt x="630491" y="7630"/>
                </a:lnTo>
                <a:lnTo>
                  <a:pt x="640905" y="7630"/>
                </a:lnTo>
                <a:lnTo>
                  <a:pt x="640905" y="7625"/>
                </a:lnTo>
                <a:lnTo>
                  <a:pt x="651269" y="7625"/>
                </a:lnTo>
                <a:lnTo>
                  <a:pt x="651269" y="7605"/>
                </a:lnTo>
                <a:lnTo>
                  <a:pt x="661568" y="7605"/>
                </a:lnTo>
                <a:lnTo>
                  <a:pt x="661568" y="7727"/>
                </a:lnTo>
                <a:lnTo>
                  <a:pt x="671830" y="7727"/>
                </a:lnTo>
                <a:lnTo>
                  <a:pt x="671830" y="7660"/>
                </a:lnTo>
                <a:lnTo>
                  <a:pt x="682028" y="7660"/>
                </a:lnTo>
                <a:lnTo>
                  <a:pt x="682028" y="7610"/>
                </a:lnTo>
                <a:lnTo>
                  <a:pt x="692188" y="7610"/>
                </a:lnTo>
                <a:lnTo>
                  <a:pt x="692188" y="7886"/>
                </a:lnTo>
                <a:lnTo>
                  <a:pt x="702297" y="7886"/>
                </a:lnTo>
                <a:lnTo>
                  <a:pt x="702297" y="7883"/>
                </a:lnTo>
                <a:lnTo>
                  <a:pt x="712343" y="7883"/>
                </a:lnTo>
                <a:lnTo>
                  <a:pt x="712343" y="7878"/>
                </a:lnTo>
                <a:lnTo>
                  <a:pt x="722350" y="7878"/>
                </a:lnTo>
                <a:lnTo>
                  <a:pt x="722350" y="7945"/>
                </a:lnTo>
                <a:lnTo>
                  <a:pt x="732307" y="7945"/>
                </a:lnTo>
                <a:lnTo>
                  <a:pt x="732307" y="6871"/>
                </a:lnTo>
                <a:lnTo>
                  <a:pt x="742213" y="6871"/>
                </a:lnTo>
                <a:lnTo>
                  <a:pt x="742213" y="7788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7" name="Freeform 5517"/>
          <p:cNvSpPr/>
          <p:nvPr/>
        </p:nvSpPr>
        <p:spPr>
          <a:xfrm rot="0" flipH="0" flipV="0">
            <a:off x="11996798" y="5827701"/>
            <a:ext cx="562663" cy="918"/>
          </a:xfrm>
          <a:custGeom>
            <a:pathLst>
              <a:path w="551422" h="900">
                <a:moveTo>
                  <a:pt x="0" y="118"/>
                </a:moveTo>
                <a:lnTo>
                  <a:pt x="9868" y="118"/>
                </a:lnTo>
                <a:lnTo>
                  <a:pt x="9868" y="0"/>
                </a:lnTo>
                <a:lnTo>
                  <a:pt x="19685" y="0"/>
                </a:lnTo>
                <a:lnTo>
                  <a:pt x="19685" y="242"/>
                </a:lnTo>
                <a:lnTo>
                  <a:pt x="29451" y="242"/>
                </a:lnTo>
                <a:lnTo>
                  <a:pt x="29451" y="268"/>
                </a:lnTo>
                <a:lnTo>
                  <a:pt x="39167" y="268"/>
                </a:lnTo>
                <a:lnTo>
                  <a:pt x="39167" y="165"/>
                </a:lnTo>
                <a:lnTo>
                  <a:pt x="48844" y="165"/>
                </a:lnTo>
                <a:lnTo>
                  <a:pt x="48844" y="284"/>
                </a:lnTo>
                <a:lnTo>
                  <a:pt x="58471" y="284"/>
                </a:lnTo>
                <a:lnTo>
                  <a:pt x="58471" y="174"/>
                </a:lnTo>
                <a:lnTo>
                  <a:pt x="68060" y="174"/>
                </a:lnTo>
                <a:lnTo>
                  <a:pt x="68060" y="395"/>
                </a:lnTo>
                <a:lnTo>
                  <a:pt x="77597" y="395"/>
                </a:lnTo>
                <a:lnTo>
                  <a:pt x="77597" y="363"/>
                </a:lnTo>
                <a:lnTo>
                  <a:pt x="87097" y="363"/>
                </a:lnTo>
                <a:lnTo>
                  <a:pt x="87097" y="254"/>
                </a:lnTo>
                <a:lnTo>
                  <a:pt x="96546" y="254"/>
                </a:lnTo>
                <a:lnTo>
                  <a:pt x="96546" y="439"/>
                </a:lnTo>
                <a:lnTo>
                  <a:pt x="105956" y="439"/>
                </a:lnTo>
                <a:lnTo>
                  <a:pt x="105956" y="360"/>
                </a:lnTo>
                <a:lnTo>
                  <a:pt x="115329" y="360"/>
                </a:lnTo>
                <a:lnTo>
                  <a:pt x="115329" y="430"/>
                </a:lnTo>
                <a:lnTo>
                  <a:pt x="124651" y="430"/>
                </a:lnTo>
                <a:lnTo>
                  <a:pt x="124651" y="437"/>
                </a:lnTo>
                <a:lnTo>
                  <a:pt x="133935" y="437"/>
                </a:lnTo>
                <a:lnTo>
                  <a:pt x="133935" y="480"/>
                </a:lnTo>
                <a:lnTo>
                  <a:pt x="143167" y="480"/>
                </a:lnTo>
                <a:lnTo>
                  <a:pt x="143167" y="400"/>
                </a:lnTo>
                <a:lnTo>
                  <a:pt x="152362" y="400"/>
                </a:lnTo>
                <a:lnTo>
                  <a:pt x="152362" y="484"/>
                </a:lnTo>
                <a:lnTo>
                  <a:pt x="161519" y="484"/>
                </a:lnTo>
                <a:lnTo>
                  <a:pt x="161519" y="496"/>
                </a:lnTo>
                <a:lnTo>
                  <a:pt x="170637" y="496"/>
                </a:lnTo>
                <a:lnTo>
                  <a:pt x="170637" y="421"/>
                </a:lnTo>
                <a:lnTo>
                  <a:pt x="179718" y="421"/>
                </a:lnTo>
                <a:lnTo>
                  <a:pt x="179718" y="524"/>
                </a:lnTo>
                <a:lnTo>
                  <a:pt x="188747" y="524"/>
                </a:lnTo>
                <a:lnTo>
                  <a:pt x="188747" y="584"/>
                </a:lnTo>
                <a:lnTo>
                  <a:pt x="197752" y="584"/>
                </a:lnTo>
                <a:lnTo>
                  <a:pt x="197752" y="519"/>
                </a:lnTo>
                <a:lnTo>
                  <a:pt x="206705" y="519"/>
                </a:lnTo>
                <a:lnTo>
                  <a:pt x="206705" y="538"/>
                </a:lnTo>
                <a:lnTo>
                  <a:pt x="215621" y="538"/>
                </a:lnTo>
                <a:lnTo>
                  <a:pt x="215621" y="509"/>
                </a:lnTo>
                <a:lnTo>
                  <a:pt x="224511" y="509"/>
                </a:lnTo>
                <a:lnTo>
                  <a:pt x="224511" y="531"/>
                </a:lnTo>
                <a:lnTo>
                  <a:pt x="233350" y="531"/>
                </a:lnTo>
                <a:lnTo>
                  <a:pt x="233350" y="331"/>
                </a:lnTo>
                <a:lnTo>
                  <a:pt x="242151" y="331"/>
                </a:lnTo>
                <a:lnTo>
                  <a:pt x="242151" y="475"/>
                </a:lnTo>
                <a:lnTo>
                  <a:pt x="250914" y="475"/>
                </a:lnTo>
                <a:lnTo>
                  <a:pt x="250914" y="575"/>
                </a:lnTo>
                <a:lnTo>
                  <a:pt x="259639" y="575"/>
                </a:lnTo>
                <a:lnTo>
                  <a:pt x="259639" y="661"/>
                </a:lnTo>
                <a:lnTo>
                  <a:pt x="268338" y="661"/>
                </a:lnTo>
                <a:lnTo>
                  <a:pt x="268338" y="479"/>
                </a:lnTo>
                <a:lnTo>
                  <a:pt x="276987" y="479"/>
                </a:lnTo>
                <a:lnTo>
                  <a:pt x="276987" y="584"/>
                </a:lnTo>
                <a:lnTo>
                  <a:pt x="285610" y="584"/>
                </a:lnTo>
                <a:lnTo>
                  <a:pt x="285610" y="616"/>
                </a:lnTo>
                <a:lnTo>
                  <a:pt x="294196" y="616"/>
                </a:lnTo>
                <a:lnTo>
                  <a:pt x="294196" y="607"/>
                </a:lnTo>
                <a:lnTo>
                  <a:pt x="302742" y="607"/>
                </a:lnTo>
                <a:lnTo>
                  <a:pt x="302742" y="721"/>
                </a:lnTo>
                <a:lnTo>
                  <a:pt x="311252" y="721"/>
                </a:lnTo>
                <a:lnTo>
                  <a:pt x="311252" y="672"/>
                </a:lnTo>
                <a:lnTo>
                  <a:pt x="319723" y="672"/>
                </a:lnTo>
                <a:lnTo>
                  <a:pt x="319723" y="697"/>
                </a:lnTo>
                <a:lnTo>
                  <a:pt x="328168" y="697"/>
                </a:lnTo>
                <a:lnTo>
                  <a:pt x="328168" y="687"/>
                </a:lnTo>
                <a:lnTo>
                  <a:pt x="336575" y="687"/>
                </a:lnTo>
                <a:lnTo>
                  <a:pt x="336575" y="734"/>
                </a:lnTo>
                <a:lnTo>
                  <a:pt x="344945" y="734"/>
                </a:lnTo>
                <a:lnTo>
                  <a:pt x="344945" y="614"/>
                </a:lnTo>
                <a:lnTo>
                  <a:pt x="353276" y="614"/>
                </a:lnTo>
                <a:lnTo>
                  <a:pt x="353276" y="801"/>
                </a:lnTo>
                <a:lnTo>
                  <a:pt x="361582" y="801"/>
                </a:lnTo>
                <a:lnTo>
                  <a:pt x="361582" y="736"/>
                </a:lnTo>
                <a:lnTo>
                  <a:pt x="369862" y="736"/>
                </a:lnTo>
                <a:lnTo>
                  <a:pt x="369862" y="694"/>
                </a:lnTo>
                <a:lnTo>
                  <a:pt x="378092" y="694"/>
                </a:lnTo>
                <a:lnTo>
                  <a:pt x="378092" y="707"/>
                </a:lnTo>
                <a:lnTo>
                  <a:pt x="386296" y="707"/>
                </a:lnTo>
                <a:lnTo>
                  <a:pt x="386296" y="639"/>
                </a:lnTo>
                <a:lnTo>
                  <a:pt x="394475" y="639"/>
                </a:lnTo>
                <a:lnTo>
                  <a:pt x="394475" y="726"/>
                </a:lnTo>
                <a:lnTo>
                  <a:pt x="402615" y="726"/>
                </a:lnTo>
                <a:lnTo>
                  <a:pt x="402615" y="820"/>
                </a:lnTo>
                <a:lnTo>
                  <a:pt x="410718" y="820"/>
                </a:lnTo>
                <a:lnTo>
                  <a:pt x="410718" y="800"/>
                </a:lnTo>
                <a:lnTo>
                  <a:pt x="418795" y="800"/>
                </a:lnTo>
                <a:lnTo>
                  <a:pt x="418795" y="767"/>
                </a:lnTo>
                <a:lnTo>
                  <a:pt x="426834" y="767"/>
                </a:lnTo>
                <a:lnTo>
                  <a:pt x="426834" y="810"/>
                </a:lnTo>
                <a:lnTo>
                  <a:pt x="434848" y="810"/>
                </a:lnTo>
                <a:lnTo>
                  <a:pt x="434848" y="820"/>
                </a:lnTo>
                <a:lnTo>
                  <a:pt x="442836" y="820"/>
                </a:lnTo>
                <a:lnTo>
                  <a:pt x="442836" y="861"/>
                </a:lnTo>
                <a:lnTo>
                  <a:pt x="450787" y="861"/>
                </a:lnTo>
                <a:lnTo>
                  <a:pt x="450787" y="818"/>
                </a:lnTo>
                <a:lnTo>
                  <a:pt x="458699" y="818"/>
                </a:lnTo>
                <a:lnTo>
                  <a:pt x="458699" y="844"/>
                </a:lnTo>
                <a:lnTo>
                  <a:pt x="466585" y="844"/>
                </a:lnTo>
                <a:lnTo>
                  <a:pt x="466585" y="834"/>
                </a:lnTo>
                <a:lnTo>
                  <a:pt x="474447" y="834"/>
                </a:lnTo>
                <a:lnTo>
                  <a:pt x="474447" y="839"/>
                </a:lnTo>
                <a:lnTo>
                  <a:pt x="482283" y="839"/>
                </a:lnTo>
                <a:lnTo>
                  <a:pt x="482283" y="847"/>
                </a:lnTo>
                <a:lnTo>
                  <a:pt x="490081" y="847"/>
                </a:lnTo>
                <a:lnTo>
                  <a:pt x="490081" y="804"/>
                </a:lnTo>
                <a:lnTo>
                  <a:pt x="497853" y="804"/>
                </a:lnTo>
                <a:lnTo>
                  <a:pt x="497853" y="900"/>
                </a:lnTo>
                <a:lnTo>
                  <a:pt x="505587" y="900"/>
                </a:lnTo>
                <a:lnTo>
                  <a:pt x="505587" y="885"/>
                </a:lnTo>
                <a:lnTo>
                  <a:pt x="513296" y="885"/>
                </a:lnTo>
                <a:lnTo>
                  <a:pt x="513296" y="792"/>
                </a:lnTo>
                <a:lnTo>
                  <a:pt x="520980" y="792"/>
                </a:lnTo>
                <a:lnTo>
                  <a:pt x="520980" y="881"/>
                </a:lnTo>
                <a:lnTo>
                  <a:pt x="528638" y="881"/>
                </a:lnTo>
                <a:lnTo>
                  <a:pt x="528638" y="843"/>
                </a:lnTo>
                <a:lnTo>
                  <a:pt x="536258" y="843"/>
                </a:lnTo>
                <a:lnTo>
                  <a:pt x="536258" y="810"/>
                </a:lnTo>
                <a:lnTo>
                  <a:pt x="543853" y="810"/>
                </a:lnTo>
                <a:lnTo>
                  <a:pt x="543853" y="853"/>
                </a:lnTo>
                <a:lnTo>
                  <a:pt x="551422" y="853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8" name="Freeform 5518"/>
          <p:cNvSpPr/>
          <p:nvPr/>
        </p:nvSpPr>
        <p:spPr>
          <a:xfrm rot="0" flipH="0" flipV="0">
            <a:off x="12559462" y="5828521"/>
            <a:ext cx="212408" cy="542"/>
          </a:xfrm>
          <a:custGeom>
            <a:pathLst>
              <a:path w="208165" h="532">
                <a:moveTo>
                  <a:pt x="0" y="49"/>
                </a:moveTo>
                <a:lnTo>
                  <a:pt x="0" y="87"/>
                </a:lnTo>
                <a:lnTo>
                  <a:pt x="7544" y="87"/>
                </a:lnTo>
                <a:lnTo>
                  <a:pt x="7544" y="532"/>
                </a:lnTo>
                <a:lnTo>
                  <a:pt x="15062" y="532"/>
                </a:lnTo>
                <a:lnTo>
                  <a:pt x="15062" y="52"/>
                </a:lnTo>
                <a:lnTo>
                  <a:pt x="22542" y="52"/>
                </a:lnTo>
                <a:lnTo>
                  <a:pt x="22542" y="532"/>
                </a:lnTo>
                <a:lnTo>
                  <a:pt x="30010" y="532"/>
                </a:lnTo>
                <a:lnTo>
                  <a:pt x="30010" y="76"/>
                </a:lnTo>
                <a:lnTo>
                  <a:pt x="37439" y="76"/>
                </a:lnTo>
                <a:lnTo>
                  <a:pt x="37439" y="96"/>
                </a:lnTo>
                <a:lnTo>
                  <a:pt x="44843" y="96"/>
                </a:lnTo>
                <a:lnTo>
                  <a:pt x="44843" y="532"/>
                </a:lnTo>
                <a:lnTo>
                  <a:pt x="52222" y="532"/>
                </a:lnTo>
                <a:lnTo>
                  <a:pt x="59575" y="532"/>
                </a:lnTo>
                <a:lnTo>
                  <a:pt x="59575" y="0"/>
                </a:lnTo>
                <a:lnTo>
                  <a:pt x="66890" y="0"/>
                </a:lnTo>
                <a:lnTo>
                  <a:pt x="66890" y="78"/>
                </a:lnTo>
                <a:lnTo>
                  <a:pt x="74193" y="78"/>
                </a:lnTo>
                <a:lnTo>
                  <a:pt x="74193" y="532"/>
                </a:lnTo>
                <a:lnTo>
                  <a:pt x="81470" y="532"/>
                </a:lnTo>
                <a:lnTo>
                  <a:pt x="88722" y="532"/>
                </a:lnTo>
                <a:lnTo>
                  <a:pt x="95935" y="532"/>
                </a:lnTo>
                <a:lnTo>
                  <a:pt x="103136" y="532"/>
                </a:lnTo>
                <a:lnTo>
                  <a:pt x="110312" y="532"/>
                </a:lnTo>
                <a:lnTo>
                  <a:pt x="117462" y="532"/>
                </a:lnTo>
                <a:lnTo>
                  <a:pt x="124574" y="532"/>
                </a:lnTo>
                <a:lnTo>
                  <a:pt x="131673" y="532"/>
                </a:lnTo>
                <a:lnTo>
                  <a:pt x="138747" y="532"/>
                </a:lnTo>
                <a:lnTo>
                  <a:pt x="145796" y="532"/>
                </a:lnTo>
                <a:lnTo>
                  <a:pt x="152818" y="532"/>
                </a:lnTo>
                <a:lnTo>
                  <a:pt x="159816" y="532"/>
                </a:lnTo>
                <a:lnTo>
                  <a:pt x="166801" y="532"/>
                </a:lnTo>
                <a:lnTo>
                  <a:pt x="173748" y="532"/>
                </a:lnTo>
                <a:lnTo>
                  <a:pt x="173748" y="78"/>
                </a:lnTo>
                <a:lnTo>
                  <a:pt x="180683" y="78"/>
                </a:lnTo>
                <a:lnTo>
                  <a:pt x="180683" y="532"/>
                </a:lnTo>
                <a:lnTo>
                  <a:pt x="187592" y="532"/>
                </a:lnTo>
                <a:lnTo>
                  <a:pt x="194475" y="532"/>
                </a:lnTo>
                <a:lnTo>
                  <a:pt x="201333" y="532"/>
                </a:lnTo>
                <a:lnTo>
                  <a:pt x="208165" y="532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9" name="Freeform 5519"/>
          <p:cNvSpPr/>
          <p:nvPr/>
        </p:nvSpPr>
        <p:spPr>
          <a:xfrm rot="0" flipH="0" flipV="0">
            <a:off x="6820977" y="5395509"/>
            <a:ext cx="3194026" cy="433555"/>
          </a:xfrm>
          <a:custGeom>
            <a:pathLst>
              <a:path w="3130211" h="424893">
                <a:moveTo>
                  <a:pt x="0" y="424893"/>
                </a:moveTo>
                <a:lnTo>
                  <a:pt x="0" y="410547"/>
                </a:lnTo>
                <a:lnTo>
                  <a:pt x="113982" y="410547"/>
                </a:lnTo>
                <a:lnTo>
                  <a:pt x="113982" y="405543"/>
                </a:lnTo>
                <a:lnTo>
                  <a:pt x="221962" y="405543"/>
                </a:lnTo>
                <a:lnTo>
                  <a:pt x="221962" y="403222"/>
                </a:lnTo>
                <a:lnTo>
                  <a:pt x="324540" y="403222"/>
                </a:lnTo>
                <a:lnTo>
                  <a:pt x="324540" y="398736"/>
                </a:lnTo>
                <a:lnTo>
                  <a:pt x="422241" y="398736"/>
                </a:lnTo>
                <a:lnTo>
                  <a:pt x="422241" y="394166"/>
                </a:lnTo>
                <a:lnTo>
                  <a:pt x="515484" y="394166"/>
                </a:lnTo>
                <a:lnTo>
                  <a:pt x="515484" y="384931"/>
                </a:lnTo>
                <a:lnTo>
                  <a:pt x="604689" y="384931"/>
                </a:lnTo>
                <a:lnTo>
                  <a:pt x="604689" y="373342"/>
                </a:lnTo>
                <a:lnTo>
                  <a:pt x="690160" y="373342"/>
                </a:lnTo>
                <a:lnTo>
                  <a:pt x="690160" y="355472"/>
                </a:lnTo>
                <a:lnTo>
                  <a:pt x="772227" y="355472"/>
                </a:lnTo>
                <a:lnTo>
                  <a:pt x="772227" y="334111"/>
                </a:lnTo>
                <a:lnTo>
                  <a:pt x="851120" y="334111"/>
                </a:lnTo>
                <a:lnTo>
                  <a:pt x="851120" y="311597"/>
                </a:lnTo>
                <a:lnTo>
                  <a:pt x="927104" y="311597"/>
                </a:lnTo>
                <a:lnTo>
                  <a:pt x="927104" y="289689"/>
                </a:lnTo>
                <a:lnTo>
                  <a:pt x="1000370" y="289689"/>
                </a:lnTo>
                <a:lnTo>
                  <a:pt x="1000370" y="271279"/>
                </a:lnTo>
                <a:lnTo>
                  <a:pt x="1071096" y="271279"/>
                </a:lnTo>
                <a:lnTo>
                  <a:pt x="1071096" y="259690"/>
                </a:lnTo>
                <a:lnTo>
                  <a:pt x="1139486" y="259690"/>
                </a:lnTo>
                <a:lnTo>
                  <a:pt x="1139486" y="248890"/>
                </a:lnTo>
                <a:lnTo>
                  <a:pt x="1205653" y="248890"/>
                </a:lnTo>
                <a:lnTo>
                  <a:pt x="1205653" y="245162"/>
                </a:lnTo>
                <a:lnTo>
                  <a:pt x="1269763" y="245162"/>
                </a:lnTo>
                <a:lnTo>
                  <a:pt x="1269763" y="243956"/>
                </a:lnTo>
                <a:lnTo>
                  <a:pt x="1331916" y="243956"/>
                </a:lnTo>
                <a:lnTo>
                  <a:pt x="1331916" y="247252"/>
                </a:lnTo>
                <a:lnTo>
                  <a:pt x="1392254" y="247252"/>
                </a:lnTo>
                <a:lnTo>
                  <a:pt x="1392254" y="249129"/>
                </a:lnTo>
                <a:lnTo>
                  <a:pt x="1450864" y="249129"/>
                </a:lnTo>
                <a:lnTo>
                  <a:pt x="1450864" y="256420"/>
                </a:lnTo>
                <a:lnTo>
                  <a:pt x="1507837" y="256420"/>
                </a:lnTo>
                <a:lnTo>
                  <a:pt x="1507837" y="262570"/>
                </a:lnTo>
                <a:lnTo>
                  <a:pt x="1563285" y="262570"/>
                </a:lnTo>
                <a:lnTo>
                  <a:pt x="1563285" y="269854"/>
                </a:lnTo>
                <a:lnTo>
                  <a:pt x="1617260" y="269854"/>
                </a:lnTo>
                <a:lnTo>
                  <a:pt x="1617260" y="274408"/>
                </a:lnTo>
                <a:lnTo>
                  <a:pt x="1669863" y="274408"/>
                </a:lnTo>
                <a:lnTo>
                  <a:pt x="1669863" y="278972"/>
                </a:lnTo>
                <a:lnTo>
                  <a:pt x="1721146" y="278972"/>
                </a:lnTo>
                <a:lnTo>
                  <a:pt x="1721146" y="280559"/>
                </a:lnTo>
                <a:lnTo>
                  <a:pt x="1771171" y="280559"/>
                </a:lnTo>
                <a:lnTo>
                  <a:pt x="1771171" y="281642"/>
                </a:lnTo>
                <a:lnTo>
                  <a:pt x="1820015" y="281642"/>
                </a:lnTo>
                <a:lnTo>
                  <a:pt x="1820015" y="271980"/>
                </a:lnTo>
                <a:lnTo>
                  <a:pt x="1867717" y="271980"/>
                </a:lnTo>
                <a:lnTo>
                  <a:pt x="1867717" y="246821"/>
                </a:lnTo>
                <a:lnTo>
                  <a:pt x="1914338" y="246821"/>
                </a:lnTo>
                <a:lnTo>
                  <a:pt x="1914338" y="184774"/>
                </a:lnTo>
                <a:lnTo>
                  <a:pt x="1959919" y="184774"/>
                </a:lnTo>
                <a:lnTo>
                  <a:pt x="1959919" y="89370"/>
                </a:lnTo>
                <a:lnTo>
                  <a:pt x="2004508" y="89370"/>
                </a:lnTo>
                <a:lnTo>
                  <a:pt x="2004508" y="28956"/>
                </a:lnTo>
                <a:lnTo>
                  <a:pt x="2048158" y="28956"/>
                </a:lnTo>
                <a:lnTo>
                  <a:pt x="2048158" y="1081"/>
                </a:lnTo>
                <a:lnTo>
                  <a:pt x="2090894" y="1081"/>
                </a:lnTo>
                <a:lnTo>
                  <a:pt x="2090894" y="0"/>
                </a:lnTo>
                <a:lnTo>
                  <a:pt x="2132753" y="0"/>
                </a:lnTo>
                <a:lnTo>
                  <a:pt x="2132753" y="6595"/>
                </a:lnTo>
                <a:lnTo>
                  <a:pt x="2173774" y="6595"/>
                </a:lnTo>
                <a:lnTo>
                  <a:pt x="2173774" y="16235"/>
                </a:lnTo>
                <a:lnTo>
                  <a:pt x="2213995" y="16235"/>
                </a:lnTo>
                <a:lnTo>
                  <a:pt x="2213995" y="30217"/>
                </a:lnTo>
                <a:lnTo>
                  <a:pt x="2253441" y="30217"/>
                </a:lnTo>
                <a:lnTo>
                  <a:pt x="2253441" y="50089"/>
                </a:lnTo>
                <a:lnTo>
                  <a:pt x="2292151" y="50089"/>
                </a:lnTo>
                <a:lnTo>
                  <a:pt x="2292151" y="67586"/>
                </a:lnTo>
                <a:lnTo>
                  <a:pt x="2330136" y="67586"/>
                </a:lnTo>
                <a:lnTo>
                  <a:pt x="2330136" y="90140"/>
                </a:lnTo>
                <a:lnTo>
                  <a:pt x="2367436" y="90140"/>
                </a:lnTo>
                <a:lnTo>
                  <a:pt x="2367436" y="109686"/>
                </a:lnTo>
                <a:lnTo>
                  <a:pt x="2404063" y="109686"/>
                </a:lnTo>
                <a:lnTo>
                  <a:pt x="2404063" y="124354"/>
                </a:lnTo>
                <a:lnTo>
                  <a:pt x="2440042" y="124354"/>
                </a:lnTo>
                <a:lnTo>
                  <a:pt x="2440042" y="145122"/>
                </a:lnTo>
                <a:lnTo>
                  <a:pt x="2475411" y="145122"/>
                </a:lnTo>
                <a:lnTo>
                  <a:pt x="2475411" y="160476"/>
                </a:lnTo>
                <a:lnTo>
                  <a:pt x="2510184" y="160476"/>
                </a:lnTo>
                <a:lnTo>
                  <a:pt x="2510184" y="181133"/>
                </a:lnTo>
                <a:lnTo>
                  <a:pt x="2544360" y="181133"/>
                </a:lnTo>
                <a:lnTo>
                  <a:pt x="2544360" y="194862"/>
                </a:lnTo>
                <a:lnTo>
                  <a:pt x="2577990" y="194862"/>
                </a:lnTo>
                <a:lnTo>
                  <a:pt x="2577990" y="206454"/>
                </a:lnTo>
                <a:lnTo>
                  <a:pt x="2611073" y="206454"/>
                </a:lnTo>
                <a:lnTo>
                  <a:pt x="2611073" y="221676"/>
                </a:lnTo>
                <a:lnTo>
                  <a:pt x="2643636" y="221676"/>
                </a:lnTo>
                <a:lnTo>
                  <a:pt x="2643636" y="235067"/>
                </a:lnTo>
                <a:lnTo>
                  <a:pt x="2675691" y="235067"/>
                </a:lnTo>
                <a:lnTo>
                  <a:pt x="2675691" y="247574"/>
                </a:lnTo>
                <a:lnTo>
                  <a:pt x="2707238" y="247574"/>
                </a:lnTo>
                <a:lnTo>
                  <a:pt x="2707238" y="256629"/>
                </a:lnTo>
                <a:lnTo>
                  <a:pt x="2738327" y="256629"/>
                </a:lnTo>
                <a:lnTo>
                  <a:pt x="2738327" y="271333"/>
                </a:lnTo>
                <a:lnTo>
                  <a:pt x="2768934" y="271333"/>
                </a:lnTo>
                <a:lnTo>
                  <a:pt x="2768934" y="277625"/>
                </a:lnTo>
                <a:lnTo>
                  <a:pt x="2799096" y="277625"/>
                </a:lnTo>
                <a:lnTo>
                  <a:pt x="2799096" y="287729"/>
                </a:lnTo>
                <a:lnTo>
                  <a:pt x="2828827" y="287729"/>
                </a:lnTo>
                <a:lnTo>
                  <a:pt x="2828827" y="297276"/>
                </a:lnTo>
                <a:lnTo>
                  <a:pt x="2858139" y="297276"/>
                </a:lnTo>
                <a:lnTo>
                  <a:pt x="2858139" y="306237"/>
                </a:lnTo>
                <a:lnTo>
                  <a:pt x="2887018" y="306237"/>
                </a:lnTo>
                <a:lnTo>
                  <a:pt x="2887018" y="311776"/>
                </a:lnTo>
                <a:lnTo>
                  <a:pt x="2915518" y="311776"/>
                </a:lnTo>
                <a:lnTo>
                  <a:pt x="2915518" y="319601"/>
                </a:lnTo>
                <a:lnTo>
                  <a:pt x="2943610" y="319601"/>
                </a:lnTo>
                <a:lnTo>
                  <a:pt x="2943610" y="324499"/>
                </a:lnTo>
                <a:lnTo>
                  <a:pt x="2971334" y="324499"/>
                </a:lnTo>
                <a:lnTo>
                  <a:pt x="2971334" y="332710"/>
                </a:lnTo>
                <a:lnTo>
                  <a:pt x="2998677" y="332710"/>
                </a:lnTo>
                <a:lnTo>
                  <a:pt x="2998677" y="337704"/>
                </a:lnTo>
                <a:lnTo>
                  <a:pt x="3025665" y="337704"/>
                </a:lnTo>
                <a:lnTo>
                  <a:pt x="3025665" y="342085"/>
                </a:lnTo>
                <a:lnTo>
                  <a:pt x="3052309" y="342085"/>
                </a:lnTo>
                <a:lnTo>
                  <a:pt x="3052309" y="347827"/>
                </a:lnTo>
                <a:lnTo>
                  <a:pt x="3078611" y="347827"/>
                </a:lnTo>
                <a:lnTo>
                  <a:pt x="3078611" y="352463"/>
                </a:lnTo>
                <a:lnTo>
                  <a:pt x="3104570" y="352463"/>
                </a:lnTo>
                <a:lnTo>
                  <a:pt x="3104570" y="357221"/>
                </a:lnTo>
                <a:lnTo>
                  <a:pt x="3130211" y="357221"/>
                </a:lnTo>
                <a:lnTo>
                  <a:pt x="3130211" y="35972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0" name="Freeform 5520"/>
          <p:cNvSpPr/>
          <p:nvPr/>
        </p:nvSpPr>
        <p:spPr>
          <a:xfrm rot="0" flipH="0" flipV="0">
            <a:off x="10015004" y="5762568"/>
            <a:ext cx="1224449" cy="61352"/>
          </a:xfrm>
          <a:custGeom>
            <a:pathLst>
              <a:path w="1199985" h="60127">
                <a:moveTo>
                  <a:pt x="0" y="0"/>
                </a:moveTo>
                <a:lnTo>
                  <a:pt x="25324" y="0"/>
                </a:lnTo>
                <a:lnTo>
                  <a:pt x="25324" y="3509"/>
                </a:lnTo>
                <a:lnTo>
                  <a:pt x="50343" y="3509"/>
                </a:lnTo>
                <a:lnTo>
                  <a:pt x="50343" y="8513"/>
                </a:lnTo>
                <a:lnTo>
                  <a:pt x="75044" y="8513"/>
                </a:lnTo>
                <a:lnTo>
                  <a:pt x="75044" y="10568"/>
                </a:lnTo>
                <a:lnTo>
                  <a:pt x="99466" y="10568"/>
                </a:lnTo>
                <a:lnTo>
                  <a:pt x="99466" y="14155"/>
                </a:lnTo>
                <a:lnTo>
                  <a:pt x="123596" y="14155"/>
                </a:lnTo>
                <a:lnTo>
                  <a:pt x="123596" y="17177"/>
                </a:lnTo>
                <a:lnTo>
                  <a:pt x="147447" y="17177"/>
                </a:lnTo>
                <a:lnTo>
                  <a:pt x="147447" y="18782"/>
                </a:lnTo>
                <a:lnTo>
                  <a:pt x="171031" y="18782"/>
                </a:lnTo>
                <a:lnTo>
                  <a:pt x="171031" y="22432"/>
                </a:lnTo>
                <a:lnTo>
                  <a:pt x="194335" y="22432"/>
                </a:lnTo>
                <a:lnTo>
                  <a:pt x="194335" y="24763"/>
                </a:lnTo>
                <a:lnTo>
                  <a:pt x="217386" y="24763"/>
                </a:lnTo>
                <a:lnTo>
                  <a:pt x="217386" y="27340"/>
                </a:lnTo>
                <a:lnTo>
                  <a:pt x="240182" y="27340"/>
                </a:lnTo>
                <a:lnTo>
                  <a:pt x="240182" y="27615"/>
                </a:lnTo>
                <a:lnTo>
                  <a:pt x="262712" y="27615"/>
                </a:lnTo>
                <a:lnTo>
                  <a:pt x="262712" y="30305"/>
                </a:lnTo>
                <a:lnTo>
                  <a:pt x="285013" y="30305"/>
                </a:lnTo>
                <a:lnTo>
                  <a:pt x="285013" y="31410"/>
                </a:lnTo>
                <a:lnTo>
                  <a:pt x="307073" y="31410"/>
                </a:lnTo>
                <a:lnTo>
                  <a:pt x="307073" y="33968"/>
                </a:lnTo>
                <a:lnTo>
                  <a:pt x="328892" y="33968"/>
                </a:lnTo>
                <a:lnTo>
                  <a:pt x="328892" y="35826"/>
                </a:lnTo>
                <a:lnTo>
                  <a:pt x="350482" y="35826"/>
                </a:lnTo>
                <a:lnTo>
                  <a:pt x="350482" y="34787"/>
                </a:lnTo>
                <a:lnTo>
                  <a:pt x="371843" y="34787"/>
                </a:lnTo>
                <a:lnTo>
                  <a:pt x="371843" y="37864"/>
                </a:lnTo>
                <a:lnTo>
                  <a:pt x="392989" y="37864"/>
                </a:lnTo>
                <a:lnTo>
                  <a:pt x="392989" y="38093"/>
                </a:lnTo>
                <a:lnTo>
                  <a:pt x="413931" y="38093"/>
                </a:lnTo>
                <a:lnTo>
                  <a:pt x="413931" y="40673"/>
                </a:lnTo>
                <a:lnTo>
                  <a:pt x="434645" y="40673"/>
                </a:lnTo>
                <a:lnTo>
                  <a:pt x="434645" y="41420"/>
                </a:lnTo>
                <a:lnTo>
                  <a:pt x="455155" y="41420"/>
                </a:lnTo>
                <a:lnTo>
                  <a:pt x="455155" y="41185"/>
                </a:lnTo>
                <a:lnTo>
                  <a:pt x="475462" y="41185"/>
                </a:lnTo>
                <a:lnTo>
                  <a:pt x="475462" y="43248"/>
                </a:lnTo>
                <a:lnTo>
                  <a:pt x="495579" y="43248"/>
                </a:lnTo>
                <a:lnTo>
                  <a:pt x="495579" y="44114"/>
                </a:lnTo>
                <a:lnTo>
                  <a:pt x="515493" y="44114"/>
                </a:lnTo>
                <a:lnTo>
                  <a:pt x="515493" y="44542"/>
                </a:lnTo>
                <a:lnTo>
                  <a:pt x="535216" y="44542"/>
                </a:lnTo>
                <a:lnTo>
                  <a:pt x="535216" y="45339"/>
                </a:lnTo>
                <a:lnTo>
                  <a:pt x="554749" y="45339"/>
                </a:lnTo>
                <a:lnTo>
                  <a:pt x="554749" y="47224"/>
                </a:lnTo>
                <a:lnTo>
                  <a:pt x="574103" y="47224"/>
                </a:lnTo>
                <a:lnTo>
                  <a:pt x="574103" y="48382"/>
                </a:lnTo>
                <a:lnTo>
                  <a:pt x="593268" y="48382"/>
                </a:lnTo>
                <a:lnTo>
                  <a:pt x="593268" y="48348"/>
                </a:lnTo>
                <a:lnTo>
                  <a:pt x="612254" y="48348"/>
                </a:lnTo>
                <a:lnTo>
                  <a:pt x="612254" y="49688"/>
                </a:lnTo>
                <a:lnTo>
                  <a:pt x="631075" y="49688"/>
                </a:lnTo>
                <a:lnTo>
                  <a:pt x="631075" y="49266"/>
                </a:lnTo>
                <a:lnTo>
                  <a:pt x="649732" y="49266"/>
                </a:lnTo>
                <a:lnTo>
                  <a:pt x="649732" y="49998"/>
                </a:lnTo>
                <a:lnTo>
                  <a:pt x="668210" y="49998"/>
                </a:lnTo>
                <a:lnTo>
                  <a:pt x="668210" y="49130"/>
                </a:lnTo>
                <a:lnTo>
                  <a:pt x="686524" y="49130"/>
                </a:lnTo>
                <a:lnTo>
                  <a:pt x="686524" y="51592"/>
                </a:lnTo>
                <a:lnTo>
                  <a:pt x="704672" y="51592"/>
                </a:lnTo>
                <a:lnTo>
                  <a:pt x="704672" y="51758"/>
                </a:lnTo>
                <a:lnTo>
                  <a:pt x="722668" y="51758"/>
                </a:lnTo>
                <a:lnTo>
                  <a:pt x="722668" y="53225"/>
                </a:lnTo>
                <a:lnTo>
                  <a:pt x="740499" y="53225"/>
                </a:lnTo>
                <a:lnTo>
                  <a:pt x="740499" y="52261"/>
                </a:lnTo>
                <a:lnTo>
                  <a:pt x="758177" y="52261"/>
                </a:lnTo>
                <a:lnTo>
                  <a:pt x="758177" y="52275"/>
                </a:lnTo>
                <a:lnTo>
                  <a:pt x="775716" y="52275"/>
                </a:lnTo>
                <a:lnTo>
                  <a:pt x="775716" y="53419"/>
                </a:lnTo>
                <a:lnTo>
                  <a:pt x="793102" y="53419"/>
                </a:lnTo>
                <a:lnTo>
                  <a:pt x="793102" y="54561"/>
                </a:lnTo>
                <a:lnTo>
                  <a:pt x="810336" y="54561"/>
                </a:lnTo>
                <a:lnTo>
                  <a:pt x="810336" y="55089"/>
                </a:lnTo>
                <a:lnTo>
                  <a:pt x="827430" y="55089"/>
                </a:lnTo>
                <a:lnTo>
                  <a:pt x="827430" y="52952"/>
                </a:lnTo>
                <a:lnTo>
                  <a:pt x="844385" y="52952"/>
                </a:lnTo>
                <a:lnTo>
                  <a:pt x="844385" y="54617"/>
                </a:lnTo>
                <a:lnTo>
                  <a:pt x="861187" y="54617"/>
                </a:lnTo>
                <a:lnTo>
                  <a:pt x="861187" y="55342"/>
                </a:lnTo>
                <a:lnTo>
                  <a:pt x="877875" y="55342"/>
                </a:lnTo>
                <a:lnTo>
                  <a:pt x="877875" y="56063"/>
                </a:lnTo>
                <a:lnTo>
                  <a:pt x="894410" y="56063"/>
                </a:lnTo>
                <a:lnTo>
                  <a:pt x="894410" y="56854"/>
                </a:lnTo>
                <a:lnTo>
                  <a:pt x="910818" y="56854"/>
                </a:lnTo>
                <a:lnTo>
                  <a:pt x="910818" y="57182"/>
                </a:lnTo>
                <a:lnTo>
                  <a:pt x="927100" y="57182"/>
                </a:lnTo>
                <a:lnTo>
                  <a:pt x="927100" y="56716"/>
                </a:lnTo>
                <a:lnTo>
                  <a:pt x="943254" y="56716"/>
                </a:lnTo>
                <a:lnTo>
                  <a:pt x="943254" y="56948"/>
                </a:lnTo>
                <a:lnTo>
                  <a:pt x="959282" y="56948"/>
                </a:lnTo>
                <a:lnTo>
                  <a:pt x="959282" y="58166"/>
                </a:lnTo>
                <a:lnTo>
                  <a:pt x="975182" y="58166"/>
                </a:lnTo>
                <a:lnTo>
                  <a:pt x="975182" y="57195"/>
                </a:lnTo>
                <a:lnTo>
                  <a:pt x="990955" y="57195"/>
                </a:lnTo>
                <a:lnTo>
                  <a:pt x="990955" y="55935"/>
                </a:lnTo>
                <a:lnTo>
                  <a:pt x="1006615" y="55935"/>
                </a:lnTo>
                <a:lnTo>
                  <a:pt x="1006615" y="57985"/>
                </a:lnTo>
                <a:lnTo>
                  <a:pt x="1022147" y="57985"/>
                </a:lnTo>
                <a:lnTo>
                  <a:pt x="1022147" y="51237"/>
                </a:lnTo>
                <a:lnTo>
                  <a:pt x="1037577" y="51237"/>
                </a:lnTo>
                <a:lnTo>
                  <a:pt x="1037577" y="58462"/>
                </a:lnTo>
                <a:lnTo>
                  <a:pt x="1052881" y="58462"/>
                </a:lnTo>
                <a:lnTo>
                  <a:pt x="1052881" y="56809"/>
                </a:lnTo>
                <a:lnTo>
                  <a:pt x="1068070" y="56809"/>
                </a:lnTo>
                <a:lnTo>
                  <a:pt x="1068070" y="59308"/>
                </a:lnTo>
                <a:lnTo>
                  <a:pt x="1083158" y="59308"/>
                </a:lnTo>
                <a:lnTo>
                  <a:pt x="1083158" y="59227"/>
                </a:lnTo>
                <a:lnTo>
                  <a:pt x="1098131" y="59227"/>
                </a:lnTo>
                <a:lnTo>
                  <a:pt x="1098131" y="59055"/>
                </a:lnTo>
                <a:lnTo>
                  <a:pt x="1112990" y="59055"/>
                </a:lnTo>
                <a:lnTo>
                  <a:pt x="1112990" y="59514"/>
                </a:lnTo>
                <a:lnTo>
                  <a:pt x="1127747" y="59514"/>
                </a:lnTo>
                <a:lnTo>
                  <a:pt x="1127747" y="59728"/>
                </a:lnTo>
                <a:lnTo>
                  <a:pt x="1142403" y="59728"/>
                </a:lnTo>
                <a:lnTo>
                  <a:pt x="1142403" y="59767"/>
                </a:lnTo>
                <a:lnTo>
                  <a:pt x="1156944" y="59767"/>
                </a:lnTo>
                <a:lnTo>
                  <a:pt x="1156944" y="59748"/>
                </a:lnTo>
                <a:lnTo>
                  <a:pt x="1171397" y="59748"/>
                </a:lnTo>
                <a:lnTo>
                  <a:pt x="1171397" y="59815"/>
                </a:lnTo>
                <a:lnTo>
                  <a:pt x="1185735" y="59815"/>
                </a:lnTo>
                <a:lnTo>
                  <a:pt x="1185735" y="60127"/>
                </a:lnTo>
                <a:lnTo>
                  <a:pt x="1199985" y="60127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1" name="Freeform 5521"/>
          <p:cNvSpPr/>
          <p:nvPr/>
        </p:nvSpPr>
        <p:spPr>
          <a:xfrm rot="0" flipH="0" flipV="0">
            <a:off x="11239453" y="5819875"/>
            <a:ext cx="757344" cy="8106"/>
          </a:xfrm>
          <a:custGeom>
            <a:pathLst>
              <a:path w="742213" h="7945">
                <a:moveTo>
                  <a:pt x="0" y="3965"/>
                </a:moveTo>
                <a:lnTo>
                  <a:pt x="0" y="3988"/>
                </a:lnTo>
                <a:lnTo>
                  <a:pt x="14147" y="3988"/>
                </a:lnTo>
                <a:lnTo>
                  <a:pt x="14147" y="4662"/>
                </a:lnTo>
                <a:lnTo>
                  <a:pt x="28194" y="4662"/>
                </a:lnTo>
                <a:lnTo>
                  <a:pt x="28194" y="4360"/>
                </a:lnTo>
                <a:lnTo>
                  <a:pt x="42151" y="4360"/>
                </a:lnTo>
                <a:lnTo>
                  <a:pt x="42151" y="4732"/>
                </a:lnTo>
                <a:lnTo>
                  <a:pt x="56007" y="4732"/>
                </a:lnTo>
                <a:lnTo>
                  <a:pt x="56007" y="5108"/>
                </a:lnTo>
                <a:lnTo>
                  <a:pt x="69774" y="5108"/>
                </a:lnTo>
                <a:lnTo>
                  <a:pt x="69774" y="4675"/>
                </a:lnTo>
                <a:lnTo>
                  <a:pt x="83451" y="4675"/>
                </a:lnTo>
                <a:lnTo>
                  <a:pt x="83451" y="4970"/>
                </a:lnTo>
                <a:lnTo>
                  <a:pt x="97028" y="4970"/>
                </a:lnTo>
                <a:lnTo>
                  <a:pt x="110528" y="4970"/>
                </a:lnTo>
                <a:lnTo>
                  <a:pt x="110528" y="5562"/>
                </a:lnTo>
                <a:lnTo>
                  <a:pt x="123926" y="5562"/>
                </a:lnTo>
                <a:lnTo>
                  <a:pt x="123926" y="5445"/>
                </a:lnTo>
                <a:lnTo>
                  <a:pt x="137249" y="5445"/>
                </a:lnTo>
                <a:lnTo>
                  <a:pt x="137249" y="5503"/>
                </a:lnTo>
                <a:lnTo>
                  <a:pt x="150482" y="5503"/>
                </a:lnTo>
                <a:lnTo>
                  <a:pt x="150482" y="5551"/>
                </a:lnTo>
                <a:lnTo>
                  <a:pt x="163639" y="5551"/>
                </a:lnTo>
                <a:lnTo>
                  <a:pt x="163639" y="3507"/>
                </a:lnTo>
                <a:lnTo>
                  <a:pt x="176695" y="3507"/>
                </a:lnTo>
                <a:lnTo>
                  <a:pt x="176695" y="5844"/>
                </a:lnTo>
                <a:lnTo>
                  <a:pt x="189674" y="5844"/>
                </a:lnTo>
                <a:lnTo>
                  <a:pt x="189674" y="5951"/>
                </a:lnTo>
                <a:lnTo>
                  <a:pt x="202577" y="5951"/>
                </a:lnTo>
                <a:lnTo>
                  <a:pt x="202577" y="5915"/>
                </a:lnTo>
                <a:lnTo>
                  <a:pt x="215405" y="5915"/>
                </a:lnTo>
                <a:lnTo>
                  <a:pt x="215405" y="6212"/>
                </a:lnTo>
                <a:lnTo>
                  <a:pt x="228143" y="6212"/>
                </a:lnTo>
                <a:lnTo>
                  <a:pt x="228143" y="6125"/>
                </a:lnTo>
                <a:lnTo>
                  <a:pt x="240805" y="6125"/>
                </a:lnTo>
                <a:lnTo>
                  <a:pt x="240805" y="0"/>
                </a:lnTo>
                <a:lnTo>
                  <a:pt x="253390" y="0"/>
                </a:lnTo>
                <a:lnTo>
                  <a:pt x="253390" y="6522"/>
                </a:lnTo>
                <a:lnTo>
                  <a:pt x="265900" y="6522"/>
                </a:lnTo>
                <a:lnTo>
                  <a:pt x="265900" y="6221"/>
                </a:lnTo>
                <a:lnTo>
                  <a:pt x="278320" y="6221"/>
                </a:lnTo>
                <a:lnTo>
                  <a:pt x="278320" y="6157"/>
                </a:lnTo>
                <a:lnTo>
                  <a:pt x="290677" y="6157"/>
                </a:lnTo>
                <a:lnTo>
                  <a:pt x="290677" y="6283"/>
                </a:lnTo>
                <a:lnTo>
                  <a:pt x="302958" y="6283"/>
                </a:lnTo>
                <a:lnTo>
                  <a:pt x="302958" y="6176"/>
                </a:lnTo>
                <a:lnTo>
                  <a:pt x="315176" y="6176"/>
                </a:lnTo>
                <a:lnTo>
                  <a:pt x="315176" y="6688"/>
                </a:lnTo>
                <a:lnTo>
                  <a:pt x="327304" y="6688"/>
                </a:lnTo>
                <a:lnTo>
                  <a:pt x="327304" y="6410"/>
                </a:lnTo>
                <a:lnTo>
                  <a:pt x="339382" y="6410"/>
                </a:lnTo>
                <a:lnTo>
                  <a:pt x="339382" y="6847"/>
                </a:lnTo>
                <a:lnTo>
                  <a:pt x="351371" y="6847"/>
                </a:lnTo>
                <a:lnTo>
                  <a:pt x="351371" y="5582"/>
                </a:lnTo>
                <a:lnTo>
                  <a:pt x="363296" y="5582"/>
                </a:lnTo>
                <a:lnTo>
                  <a:pt x="363296" y="6821"/>
                </a:lnTo>
                <a:lnTo>
                  <a:pt x="375158" y="6821"/>
                </a:lnTo>
                <a:lnTo>
                  <a:pt x="375158" y="6646"/>
                </a:lnTo>
                <a:lnTo>
                  <a:pt x="386943" y="6646"/>
                </a:lnTo>
                <a:lnTo>
                  <a:pt x="386943" y="6795"/>
                </a:lnTo>
                <a:lnTo>
                  <a:pt x="398665" y="6795"/>
                </a:lnTo>
                <a:lnTo>
                  <a:pt x="398665" y="6919"/>
                </a:lnTo>
                <a:lnTo>
                  <a:pt x="410311" y="6919"/>
                </a:lnTo>
                <a:lnTo>
                  <a:pt x="410311" y="6824"/>
                </a:lnTo>
                <a:lnTo>
                  <a:pt x="421907" y="6824"/>
                </a:lnTo>
                <a:lnTo>
                  <a:pt x="421907" y="6802"/>
                </a:lnTo>
                <a:lnTo>
                  <a:pt x="433425" y="6802"/>
                </a:lnTo>
                <a:lnTo>
                  <a:pt x="433425" y="5973"/>
                </a:lnTo>
                <a:lnTo>
                  <a:pt x="444894" y="5973"/>
                </a:lnTo>
                <a:lnTo>
                  <a:pt x="444894" y="7111"/>
                </a:lnTo>
                <a:lnTo>
                  <a:pt x="456285" y="7111"/>
                </a:lnTo>
                <a:lnTo>
                  <a:pt x="456285" y="7124"/>
                </a:lnTo>
                <a:lnTo>
                  <a:pt x="467614" y="7124"/>
                </a:lnTo>
                <a:lnTo>
                  <a:pt x="467614" y="7200"/>
                </a:lnTo>
                <a:lnTo>
                  <a:pt x="478892" y="7200"/>
                </a:lnTo>
                <a:lnTo>
                  <a:pt x="478892" y="7262"/>
                </a:lnTo>
                <a:lnTo>
                  <a:pt x="490093" y="7262"/>
                </a:lnTo>
                <a:lnTo>
                  <a:pt x="490093" y="7263"/>
                </a:lnTo>
                <a:lnTo>
                  <a:pt x="501243" y="7263"/>
                </a:lnTo>
                <a:lnTo>
                  <a:pt x="501243" y="7161"/>
                </a:lnTo>
                <a:lnTo>
                  <a:pt x="512331" y="7161"/>
                </a:lnTo>
                <a:lnTo>
                  <a:pt x="512331" y="7441"/>
                </a:lnTo>
                <a:lnTo>
                  <a:pt x="523354" y="7441"/>
                </a:lnTo>
                <a:lnTo>
                  <a:pt x="523354" y="7352"/>
                </a:lnTo>
                <a:lnTo>
                  <a:pt x="534327" y="7352"/>
                </a:lnTo>
                <a:lnTo>
                  <a:pt x="534327" y="7258"/>
                </a:lnTo>
                <a:lnTo>
                  <a:pt x="545236" y="7258"/>
                </a:lnTo>
                <a:lnTo>
                  <a:pt x="545236" y="7411"/>
                </a:lnTo>
                <a:lnTo>
                  <a:pt x="556095" y="7411"/>
                </a:lnTo>
                <a:lnTo>
                  <a:pt x="556095" y="6825"/>
                </a:lnTo>
                <a:lnTo>
                  <a:pt x="566890" y="6825"/>
                </a:lnTo>
                <a:lnTo>
                  <a:pt x="566890" y="7464"/>
                </a:lnTo>
                <a:lnTo>
                  <a:pt x="577621" y="7464"/>
                </a:lnTo>
                <a:lnTo>
                  <a:pt x="577621" y="7449"/>
                </a:lnTo>
                <a:lnTo>
                  <a:pt x="588315" y="7449"/>
                </a:lnTo>
                <a:lnTo>
                  <a:pt x="588315" y="7442"/>
                </a:lnTo>
                <a:lnTo>
                  <a:pt x="598932" y="7442"/>
                </a:lnTo>
                <a:lnTo>
                  <a:pt x="598932" y="7517"/>
                </a:lnTo>
                <a:lnTo>
                  <a:pt x="609511" y="7517"/>
                </a:lnTo>
                <a:lnTo>
                  <a:pt x="609511" y="7663"/>
                </a:lnTo>
                <a:lnTo>
                  <a:pt x="620026" y="7663"/>
                </a:lnTo>
                <a:lnTo>
                  <a:pt x="620026" y="7583"/>
                </a:lnTo>
                <a:lnTo>
                  <a:pt x="630491" y="7583"/>
                </a:lnTo>
                <a:lnTo>
                  <a:pt x="630491" y="7630"/>
                </a:lnTo>
                <a:lnTo>
                  <a:pt x="640905" y="7630"/>
                </a:lnTo>
                <a:lnTo>
                  <a:pt x="640905" y="7625"/>
                </a:lnTo>
                <a:lnTo>
                  <a:pt x="651269" y="7625"/>
                </a:lnTo>
                <a:lnTo>
                  <a:pt x="651269" y="7605"/>
                </a:lnTo>
                <a:lnTo>
                  <a:pt x="661568" y="7605"/>
                </a:lnTo>
                <a:lnTo>
                  <a:pt x="661568" y="7727"/>
                </a:lnTo>
                <a:lnTo>
                  <a:pt x="671830" y="7727"/>
                </a:lnTo>
                <a:lnTo>
                  <a:pt x="671830" y="7660"/>
                </a:lnTo>
                <a:lnTo>
                  <a:pt x="682028" y="7660"/>
                </a:lnTo>
                <a:lnTo>
                  <a:pt x="682028" y="7610"/>
                </a:lnTo>
                <a:lnTo>
                  <a:pt x="692188" y="7610"/>
                </a:lnTo>
                <a:lnTo>
                  <a:pt x="692188" y="7886"/>
                </a:lnTo>
                <a:lnTo>
                  <a:pt x="702297" y="7886"/>
                </a:lnTo>
                <a:lnTo>
                  <a:pt x="702297" y="7883"/>
                </a:lnTo>
                <a:lnTo>
                  <a:pt x="712343" y="7883"/>
                </a:lnTo>
                <a:lnTo>
                  <a:pt x="712343" y="7878"/>
                </a:lnTo>
                <a:lnTo>
                  <a:pt x="722350" y="7878"/>
                </a:lnTo>
                <a:lnTo>
                  <a:pt x="722350" y="7945"/>
                </a:lnTo>
                <a:lnTo>
                  <a:pt x="732307" y="7945"/>
                </a:lnTo>
                <a:lnTo>
                  <a:pt x="732307" y="6871"/>
                </a:lnTo>
                <a:lnTo>
                  <a:pt x="742213" y="6871"/>
                </a:lnTo>
                <a:lnTo>
                  <a:pt x="742213" y="7788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2" name="Freeform 5522"/>
          <p:cNvSpPr/>
          <p:nvPr/>
        </p:nvSpPr>
        <p:spPr>
          <a:xfrm rot="0" flipH="0" flipV="0">
            <a:off x="11996798" y="5827701"/>
            <a:ext cx="562663" cy="918"/>
          </a:xfrm>
          <a:custGeom>
            <a:pathLst>
              <a:path w="551422" h="900">
                <a:moveTo>
                  <a:pt x="0" y="118"/>
                </a:moveTo>
                <a:lnTo>
                  <a:pt x="9868" y="118"/>
                </a:lnTo>
                <a:lnTo>
                  <a:pt x="9868" y="0"/>
                </a:lnTo>
                <a:lnTo>
                  <a:pt x="19685" y="0"/>
                </a:lnTo>
                <a:lnTo>
                  <a:pt x="19685" y="242"/>
                </a:lnTo>
                <a:lnTo>
                  <a:pt x="29451" y="242"/>
                </a:lnTo>
                <a:lnTo>
                  <a:pt x="29451" y="268"/>
                </a:lnTo>
                <a:lnTo>
                  <a:pt x="39167" y="268"/>
                </a:lnTo>
                <a:lnTo>
                  <a:pt x="39167" y="165"/>
                </a:lnTo>
                <a:lnTo>
                  <a:pt x="48844" y="165"/>
                </a:lnTo>
                <a:lnTo>
                  <a:pt x="48844" y="284"/>
                </a:lnTo>
                <a:lnTo>
                  <a:pt x="58471" y="284"/>
                </a:lnTo>
                <a:lnTo>
                  <a:pt x="58471" y="174"/>
                </a:lnTo>
                <a:lnTo>
                  <a:pt x="68060" y="174"/>
                </a:lnTo>
                <a:lnTo>
                  <a:pt x="68060" y="395"/>
                </a:lnTo>
                <a:lnTo>
                  <a:pt x="77597" y="395"/>
                </a:lnTo>
                <a:lnTo>
                  <a:pt x="77597" y="363"/>
                </a:lnTo>
                <a:lnTo>
                  <a:pt x="87097" y="363"/>
                </a:lnTo>
                <a:lnTo>
                  <a:pt x="87097" y="254"/>
                </a:lnTo>
                <a:lnTo>
                  <a:pt x="96546" y="254"/>
                </a:lnTo>
                <a:lnTo>
                  <a:pt x="96546" y="439"/>
                </a:lnTo>
                <a:lnTo>
                  <a:pt x="105956" y="439"/>
                </a:lnTo>
                <a:lnTo>
                  <a:pt x="105956" y="360"/>
                </a:lnTo>
                <a:lnTo>
                  <a:pt x="115329" y="360"/>
                </a:lnTo>
                <a:lnTo>
                  <a:pt x="115329" y="430"/>
                </a:lnTo>
                <a:lnTo>
                  <a:pt x="124651" y="430"/>
                </a:lnTo>
                <a:lnTo>
                  <a:pt x="124651" y="437"/>
                </a:lnTo>
                <a:lnTo>
                  <a:pt x="133935" y="437"/>
                </a:lnTo>
                <a:lnTo>
                  <a:pt x="133935" y="480"/>
                </a:lnTo>
                <a:lnTo>
                  <a:pt x="143167" y="480"/>
                </a:lnTo>
                <a:lnTo>
                  <a:pt x="143167" y="400"/>
                </a:lnTo>
                <a:lnTo>
                  <a:pt x="152362" y="400"/>
                </a:lnTo>
                <a:lnTo>
                  <a:pt x="152362" y="484"/>
                </a:lnTo>
                <a:lnTo>
                  <a:pt x="161519" y="484"/>
                </a:lnTo>
                <a:lnTo>
                  <a:pt x="161519" y="496"/>
                </a:lnTo>
                <a:lnTo>
                  <a:pt x="170637" y="496"/>
                </a:lnTo>
                <a:lnTo>
                  <a:pt x="170637" y="421"/>
                </a:lnTo>
                <a:lnTo>
                  <a:pt x="179718" y="421"/>
                </a:lnTo>
                <a:lnTo>
                  <a:pt x="179718" y="524"/>
                </a:lnTo>
                <a:lnTo>
                  <a:pt x="188747" y="524"/>
                </a:lnTo>
                <a:lnTo>
                  <a:pt x="188747" y="584"/>
                </a:lnTo>
                <a:lnTo>
                  <a:pt x="197752" y="584"/>
                </a:lnTo>
                <a:lnTo>
                  <a:pt x="197752" y="519"/>
                </a:lnTo>
                <a:lnTo>
                  <a:pt x="206705" y="519"/>
                </a:lnTo>
                <a:lnTo>
                  <a:pt x="206705" y="538"/>
                </a:lnTo>
                <a:lnTo>
                  <a:pt x="215621" y="538"/>
                </a:lnTo>
                <a:lnTo>
                  <a:pt x="215621" y="509"/>
                </a:lnTo>
                <a:lnTo>
                  <a:pt x="224511" y="509"/>
                </a:lnTo>
                <a:lnTo>
                  <a:pt x="224511" y="531"/>
                </a:lnTo>
                <a:lnTo>
                  <a:pt x="233350" y="531"/>
                </a:lnTo>
                <a:lnTo>
                  <a:pt x="233350" y="331"/>
                </a:lnTo>
                <a:lnTo>
                  <a:pt x="242151" y="331"/>
                </a:lnTo>
                <a:lnTo>
                  <a:pt x="242151" y="475"/>
                </a:lnTo>
                <a:lnTo>
                  <a:pt x="250914" y="475"/>
                </a:lnTo>
                <a:lnTo>
                  <a:pt x="250914" y="575"/>
                </a:lnTo>
                <a:lnTo>
                  <a:pt x="259639" y="575"/>
                </a:lnTo>
                <a:lnTo>
                  <a:pt x="259639" y="661"/>
                </a:lnTo>
                <a:lnTo>
                  <a:pt x="268338" y="661"/>
                </a:lnTo>
                <a:lnTo>
                  <a:pt x="268338" y="479"/>
                </a:lnTo>
                <a:lnTo>
                  <a:pt x="276987" y="479"/>
                </a:lnTo>
                <a:lnTo>
                  <a:pt x="276987" y="584"/>
                </a:lnTo>
                <a:lnTo>
                  <a:pt x="285610" y="584"/>
                </a:lnTo>
                <a:lnTo>
                  <a:pt x="285610" y="616"/>
                </a:lnTo>
                <a:lnTo>
                  <a:pt x="294196" y="616"/>
                </a:lnTo>
                <a:lnTo>
                  <a:pt x="294196" y="607"/>
                </a:lnTo>
                <a:lnTo>
                  <a:pt x="302742" y="607"/>
                </a:lnTo>
                <a:lnTo>
                  <a:pt x="302742" y="721"/>
                </a:lnTo>
                <a:lnTo>
                  <a:pt x="311252" y="721"/>
                </a:lnTo>
                <a:lnTo>
                  <a:pt x="311252" y="672"/>
                </a:lnTo>
                <a:lnTo>
                  <a:pt x="319723" y="672"/>
                </a:lnTo>
                <a:lnTo>
                  <a:pt x="319723" y="697"/>
                </a:lnTo>
                <a:lnTo>
                  <a:pt x="328168" y="697"/>
                </a:lnTo>
                <a:lnTo>
                  <a:pt x="328168" y="687"/>
                </a:lnTo>
                <a:lnTo>
                  <a:pt x="336575" y="687"/>
                </a:lnTo>
                <a:lnTo>
                  <a:pt x="336575" y="734"/>
                </a:lnTo>
                <a:lnTo>
                  <a:pt x="344945" y="734"/>
                </a:lnTo>
                <a:lnTo>
                  <a:pt x="344945" y="614"/>
                </a:lnTo>
                <a:lnTo>
                  <a:pt x="353276" y="614"/>
                </a:lnTo>
                <a:lnTo>
                  <a:pt x="353276" y="801"/>
                </a:lnTo>
                <a:lnTo>
                  <a:pt x="361582" y="801"/>
                </a:lnTo>
                <a:lnTo>
                  <a:pt x="361582" y="736"/>
                </a:lnTo>
                <a:lnTo>
                  <a:pt x="369862" y="736"/>
                </a:lnTo>
                <a:lnTo>
                  <a:pt x="369862" y="694"/>
                </a:lnTo>
                <a:lnTo>
                  <a:pt x="378092" y="694"/>
                </a:lnTo>
                <a:lnTo>
                  <a:pt x="378092" y="707"/>
                </a:lnTo>
                <a:lnTo>
                  <a:pt x="386296" y="707"/>
                </a:lnTo>
                <a:lnTo>
                  <a:pt x="386296" y="639"/>
                </a:lnTo>
                <a:lnTo>
                  <a:pt x="394475" y="639"/>
                </a:lnTo>
                <a:lnTo>
                  <a:pt x="394475" y="726"/>
                </a:lnTo>
                <a:lnTo>
                  <a:pt x="402615" y="726"/>
                </a:lnTo>
                <a:lnTo>
                  <a:pt x="402615" y="820"/>
                </a:lnTo>
                <a:lnTo>
                  <a:pt x="410718" y="820"/>
                </a:lnTo>
                <a:lnTo>
                  <a:pt x="410718" y="800"/>
                </a:lnTo>
                <a:lnTo>
                  <a:pt x="418795" y="800"/>
                </a:lnTo>
                <a:lnTo>
                  <a:pt x="418795" y="767"/>
                </a:lnTo>
                <a:lnTo>
                  <a:pt x="426834" y="767"/>
                </a:lnTo>
                <a:lnTo>
                  <a:pt x="426834" y="810"/>
                </a:lnTo>
                <a:lnTo>
                  <a:pt x="434848" y="810"/>
                </a:lnTo>
                <a:lnTo>
                  <a:pt x="434848" y="820"/>
                </a:lnTo>
                <a:lnTo>
                  <a:pt x="442836" y="820"/>
                </a:lnTo>
                <a:lnTo>
                  <a:pt x="442836" y="861"/>
                </a:lnTo>
                <a:lnTo>
                  <a:pt x="450787" y="861"/>
                </a:lnTo>
                <a:lnTo>
                  <a:pt x="450787" y="818"/>
                </a:lnTo>
                <a:lnTo>
                  <a:pt x="458699" y="818"/>
                </a:lnTo>
                <a:lnTo>
                  <a:pt x="458699" y="844"/>
                </a:lnTo>
                <a:lnTo>
                  <a:pt x="466585" y="844"/>
                </a:lnTo>
                <a:lnTo>
                  <a:pt x="466585" y="834"/>
                </a:lnTo>
                <a:lnTo>
                  <a:pt x="474447" y="834"/>
                </a:lnTo>
                <a:lnTo>
                  <a:pt x="474447" y="839"/>
                </a:lnTo>
                <a:lnTo>
                  <a:pt x="482283" y="839"/>
                </a:lnTo>
                <a:lnTo>
                  <a:pt x="482283" y="847"/>
                </a:lnTo>
                <a:lnTo>
                  <a:pt x="490081" y="847"/>
                </a:lnTo>
                <a:lnTo>
                  <a:pt x="490081" y="804"/>
                </a:lnTo>
                <a:lnTo>
                  <a:pt x="497853" y="804"/>
                </a:lnTo>
                <a:lnTo>
                  <a:pt x="497853" y="900"/>
                </a:lnTo>
                <a:lnTo>
                  <a:pt x="505587" y="900"/>
                </a:lnTo>
                <a:lnTo>
                  <a:pt x="505587" y="885"/>
                </a:lnTo>
                <a:lnTo>
                  <a:pt x="513296" y="885"/>
                </a:lnTo>
                <a:lnTo>
                  <a:pt x="513296" y="792"/>
                </a:lnTo>
                <a:lnTo>
                  <a:pt x="520980" y="792"/>
                </a:lnTo>
                <a:lnTo>
                  <a:pt x="520980" y="881"/>
                </a:lnTo>
                <a:lnTo>
                  <a:pt x="528638" y="881"/>
                </a:lnTo>
                <a:lnTo>
                  <a:pt x="528638" y="843"/>
                </a:lnTo>
                <a:lnTo>
                  <a:pt x="536258" y="843"/>
                </a:lnTo>
                <a:lnTo>
                  <a:pt x="536258" y="810"/>
                </a:lnTo>
                <a:lnTo>
                  <a:pt x="543853" y="810"/>
                </a:lnTo>
                <a:lnTo>
                  <a:pt x="543853" y="853"/>
                </a:lnTo>
                <a:lnTo>
                  <a:pt x="551422" y="853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3" name="Freeform 5523"/>
          <p:cNvSpPr/>
          <p:nvPr/>
        </p:nvSpPr>
        <p:spPr>
          <a:xfrm rot="0" flipH="0" flipV="0">
            <a:off x="12559462" y="5828521"/>
            <a:ext cx="212408" cy="542"/>
          </a:xfrm>
          <a:custGeom>
            <a:pathLst>
              <a:path w="208165" h="532">
                <a:moveTo>
                  <a:pt x="0" y="49"/>
                </a:moveTo>
                <a:lnTo>
                  <a:pt x="0" y="87"/>
                </a:lnTo>
                <a:lnTo>
                  <a:pt x="7544" y="87"/>
                </a:lnTo>
                <a:lnTo>
                  <a:pt x="7544" y="532"/>
                </a:lnTo>
                <a:lnTo>
                  <a:pt x="15062" y="532"/>
                </a:lnTo>
                <a:lnTo>
                  <a:pt x="15062" y="52"/>
                </a:lnTo>
                <a:lnTo>
                  <a:pt x="22542" y="52"/>
                </a:lnTo>
                <a:lnTo>
                  <a:pt x="22542" y="532"/>
                </a:lnTo>
                <a:lnTo>
                  <a:pt x="30010" y="532"/>
                </a:lnTo>
                <a:lnTo>
                  <a:pt x="30010" y="76"/>
                </a:lnTo>
                <a:lnTo>
                  <a:pt x="37439" y="76"/>
                </a:lnTo>
                <a:lnTo>
                  <a:pt x="37439" y="96"/>
                </a:lnTo>
                <a:lnTo>
                  <a:pt x="44843" y="96"/>
                </a:lnTo>
                <a:lnTo>
                  <a:pt x="44843" y="532"/>
                </a:lnTo>
                <a:lnTo>
                  <a:pt x="52222" y="532"/>
                </a:lnTo>
                <a:lnTo>
                  <a:pt x="59575" y="532"/>
                </a:lnTo>
                <a:lnTo>
                  <a:pt x="59575" y="0"/>
                </a:lnTo>
                <a:lnTo>
                  <a:pt x="66890" y="0"/>
                </a:lnTo>
                <a:lnTo>
                  <a:pt x="66890" y="78"/>
                </a:lnTo>
                <a:lnTo>
                  <a:pt x="74193" y="78"/>
                </a:lnTo>
                <a:lnTo>
                  <a:pt x="74193" y="532"/>
                </a:lnTo>
                <a:lnTo>
                  <a:pt x="81470" y="532"/>
                </a:lnTo>
                <a:lnTo>
                  <a:pt x="88722" y="532"/>
                </a:lnTo>
                <a:lnTo>
                  <a:pt x="95935" y="532"/>
                </a:lnTo>
                <a:lnTo>
                  <a:pt x="103136" y="532"/>
                </a:lnTo>
                <a:lnTo>
                  <a:pt x="110312" y="532"/>
                </a:lnTo>
                <a:lnTo>
                  <a:pt x="117462" y="532"/>
                </a:lnTo>
                <a:lnTo>
                  <a:pt x="124574" y="532"/>
                </a:lnTo>
                <a:lnTo>
                  <a:pt x="131673" y="532"/>
                </a:lnTo>
                <a:lnTo>
                  <a:pt x="138747" y="532"/>
                </a:lnTo>
                <a:lnTo>
                  <a:pt x="145796" y="532"/>
                </a:lnTo>
                <a:lnTo>
                  <a:pt x="152818" y="532"/>
                </a:lnTo>
                <a:lnTo>
                  <a:pt x="159816" y="532"/>
                </a:lnTo>
                <a:lnTo>
                  <a:pt x="166801" y="532"/>
                </a:lnTo>
                <a:lnTo>
                  <a:pt x="173748" y="532"/>
                </a:lnTo>
                <a:lnTo>
                  <a:pt x="173748" y="78"/>
                </a:lnTo>
                <a:lnTo>
                  <a:pt x="180683" y="78"/>
                </a:lnTo>
                <a:lnTo>
                  <a:pt x="180683" y="532"/>
                </a:lnTo>
                <a:lnTo>
                  <a:pt x="187592" y="532"/>
                </a:lnTo>
                <a:lnTo>
                  <a:pt x="194475" y="532"/>
                </a:lnTo>
                <a:lnTo>
                  <a:pt x="201333" y="532"/>
                </a:lnTo>
                <a:lnTo>
                  <a:pt x="208165" y="532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4" name="Freeform 5524"/>
          <p:cNvSpPr/>
          <p:nvPr/>
        </p:nvSpPr>
        <p:spPr>
          <a:xfrm rot="0" flipH="0" flipV="0">
            <a:off x="6820978" y="5395509"/>
            <a:ext cx="5950891" cy="433555"/>
          </a:xfrm>
          <a:custGeom>
            <a:pathLst>
              <a:path w="5950891" h="433555">
                <a:moveTo>
                  <a:pt x="0" y="433555"/>
                </a:moveTo>
                <a:lnTo>
                  <a:pt x="0" y="418916"/>
                </a:lnTo>
                <a:lnTo>
                  <a:pt x="116305" y="418916"/>
                </a:lnTo>
                <a:lnTo>
                  <a:pt x="116305" y="413811"/>
                </a:lnTo>
                <a:lnTo>
                  <a:pt x="226487" y="413811"/>
                </a:lnTo>
                <a:lnTo>
                  <a:pt x="226487" y="411442"/>
                </a:lnTo>
                <a:lnTo>
                  <a:pt x="331155" y="411442"/>
                </a:lnTo>
                <a:lnTo>
                  <a:pt x="331155" y="406865"/>
                </a:lnTo>
                <a:lnTo>
                  <a:pt x="430849" y="406865"/>
                </a:lnTo>
                <a:lnTo>
                  <a:pt x="430849" y="402203"/>
                </a:lnTo>
                <a:lnTo>
                  <a:pt x="525993" y="402203"/>
                </a:lnTo>
                <a:lnTo>
                  <a:pt x="525993" y="392778"/>
                </a:lnTo>
                <a:lnTo>
                  <a:pt x="617016" y="392778"/>
                </a:lnTo>
                <a:lnTo>
                  <a:pt x="617016" y="380953"/>
                </a:lnTo>
                <a:lnTo>
                  <a:pt x="704229" y="380953"/>
                </a:lnTo>
                <a:lnTo>
                  <a:pt x="704229" y="362718"/>
                </a:lnTo>
                <a:lnTo>
                  <a:pt x="787970" y="362718"/>
                </a:lnTo>
                <a:lnTo>
                  <a:pt x="787970" y="340922"/>
                </a:lnTo>
                <a:lnTo>
                  <a:pt x="868470" y="340922"/>
                </a:lnTo>
                <a:lnTo>
                  <a:pt x="868470" y="317950"/>
                </a:lnTo>
                <a:lnTo>
                  <a:pt x="946004" y="317950"/>
                </a:lnTo>
                <a:lnTo>
                  <a:pt x="946004" y="295594"/>
                </a:lnTo>
                <a:lnTo>
                  <a:pt x="1020764" y="295594"/>
                </a:lnTo>
                <a:lnTo>
                  <a:pt x="1020764" y="276809"/>
                </a:lnTo>
                <a:lnTo>
                  <a:pt x="1092931" y="276809"/>
                </a:lnTo>
                <a:lnTo>
                  <a:pt x="1092931" y="264984"/>
                </a:lnTo>
                <a:lnTo>
                  <a:pt x="1162716" y="264984"/>
                </a:lnTo>
                <a:lnTo>
                  <a:pt x="1162716" y="253963"/>
                </a:lnTo>
                <a:lnTo>
                  <a:pt x="1230231" y="253963"/>
                </a:lnTo>
                <a:lnTo>
                  <a:pt x="1230231" y="250161"/>
                </a:lnTo>
                <a:lnTo>
                  <a:pt x="1295649" y="250161"/>
                </a:lnTo>
                <a:lnTo>
                  <a:pt x="1295649" y="248929"/>
                </a:lnTo>
                <a:lnTo>
                  <a:pt x="1359069" y="248929"/>
                </a:lnTo>
                <a:lnTo>
                  <a:pt x="1359069" y="252292"/>
                </a:lnTo>
                <a:lnTo>
                  <a:pt x="1420637" y="252292"/>
                </a:lnTo>
                <a:lnTo>
                  <a:pt x="1420637" y="254207"/>
                </a:lnTo>
                <a:lnTo>
                  <a:pt x="1480443" y="254207"/>
                </a:lnTo>
                <a:lnTo>
                  <a:pt x="1480443" y="261647"/>
                </a:lnTo>
                <a:lnTo>
                  <a:pt x="1538576" y="261647"/>
                </a:lnTo>
                <a:lnTo>
                  <a:pt x="1538576" y="267923"/>
                </a:lnTo>
                <a:lnTo>
                  <a:pt x="1595154" y="267923"/>
                </a:lnTo>
                <a:lnTo>
                  <a:pt x="1595154" y="275355"/>
                </a:lnTo>
                <a:lnTo>
                  <a:pt x="1650230" y="275355"/>
                </a:lnTo>
                <a:lnTo>
                  <a:pt x="1650230" y="280002"/>
                </a:lnTo>
                <a:lnTo>
                  <a:pt x="1703905" y="280002"/>
                </a:lnTo>
                <a:lnTo>
                  <a:pt x="1703905" y="284659"/>
                </a:lnTo>
                <a:lnTo>
                  <a:pt x="1756233" y="284659"/>
                </a:lnTo>
                <a:lnTo>
                  <a:pt x="1756233" y="286278"/>
                </a:lnTo>
                <a:lnTo>
                  <a:pt x="1807279" y="286278"/>
                </a:lnTo>
                <a:lnTo>
                  <a:pt x="1807279" y="287383"/>
                </a:lnTo>
                <a:lnTo>
                  <a:pt x="1857120" y="287383"/>
                </a:lnTo>
                <a:lnTo>
                  <a:pt x="1857120" y="277524"/>
                </a:lnTo>
                <a:lnTo>
                  <a:pt x="1905792" y="277524"/>
                </a:lnTo>
                <a:lnTo>
                  <a:pt x="1905792" y="251853"/>
                </a:lnTo>
                <a:lnTo>
                  <a:pt x="1953365" y="251853"/>
                </a:lnTo>
                <a:lnTo>
                  <a:pt x="1953365" y="188541"/>
                </a:lnTo>
                <a:lnTo>
                  <a:pt x="1999874" y="188541"/>
                </a:lnTo>
                <a:lnTo>
                  <a:pt x="1999874" y="91193"/>
                </a:lnTo>
                <a:lnTo>
                  <a:pt x="2045373" y="91193"/>
                </a:lnTo>
                <a:lnTo>
                  <a:pt x="2045373" y="29547"/>
                </a:lnTo>
                <a:lnTo>
                  <a:pt x="2089913" y="29547"/>
                </a:lnTo>
                <a:lnTo>
                  <a:pt x="2089913" y="1102"/>
                </a:lnTo>
                <a:lnTo>
                  <a:pt x="2133520" y="1102"/>
                </a:lnTo>
                <a:lnTo>
                  <a:pt x="2133520" y="0"/>
                </a:lnTo>
                <a:lnTo>
                  <a:pt x="2176232" y="0"/>
                </a:lnTo>
                <a:lnTo>
                  <a:pt x="2176232" y="6730"/>
                </a:lnTo>
                <a:lnTo>
                  <a:pt x="2218089" y="6730"/>
                </a:lnTo>
                <a:lnTo>
                  <a:pt x="2218089" y="16566"/>
                </a:lnTo>
                <a:lnTo>
                  <a:pt x="2259130" y="16566"/>
                </a:lnTo>
                <a:lnTo>
                  <a:pt x="2259130" y="30833"/>
                </a:lnTo>
                <a:lnTo>
                  <a:pt x="2299380" y="30833"/>
                </a:lnTo>
                <a:lnTo>
                  <a:pt x="2299380" y="51110"/>
                </a:lnTo>
                <a:lnTo>
                  <a:pt x="2338879" y="51110"/>
                </a:lnTo>
                <a:lnTo>
                  <a:pt x="2338879" y="68964"/>
                </a:lnTo>
                <a:lnTo>
                  <a:pt x="2377639" y="68964"/>
                </a:lnTo>
                <a:lnTo>
                  <a:pt x="2377639" y="91977"/>
                </a:lnTo>
                <a:lnTo>
                  <a:pt x="2415700" y="91977"/>
                </a:lnTo>
                <a:lnTo>
                  <a:pt x="2415700" y="111923"/>
                </a:lnTo>
                <a:lnTo>
                  <a:pt x="2453073" y="111923"/>
                </a:lnTo>
                <a:lnTo>
                  <a:pt x="2453073" y="126889"/>
                </a:lnTo>
                <a:lnTo>
                  <a:pt x="2489787" y="126889"/>
                </a:lnTo>
                <a:lnTo>
                  <a:pt x="2489787" y="148081"/>
                </a:lnTo>
                <a:lnTo>
                  <a:pt x="2525876" y="148081"/>
                </a:lnTo>
                <a:lnTo>
                  <a:pt x="2525876" y="163748"/>
                </a:lnTo>
                <a:lnTo>
                  <a:pt x="2561357" y="163748"/>
                </a:lnTo>
                <a:lnTo>
                  <a:pt x="2561357" y="184826"/>
                </a:lnTo>
                <a:lnTo>
                  <a:pt x="2596230" y="184826"/>
                </a:lnTo>
                <a:lnTo>
                  <a:pt x="2596230" y="198834"/>
                </a:lnTo>
                <a:lnTo>
                  <a:pt x="2630545" y="198834"/>
                </a:lnTo>
                <a:lnTo>
                  <a:pt x="2630545" y="210662"/>
                </a:lnTo>
                <a:lnTo>
                  <a:pt x="2664304" y="210662"/>
                </a:lnTo>
                <a:lnTo>
                  <a:pt x="2664304" y="226196"/>
                </a:lnTo>
                <a:lnTo>
                  <a:pt x="2697530" y="226196"/>
                </a:lnTo>
                <a:lnTo>
                  <a:pt x="2697530" y="239860"/>
                </a:lnTo>
                <a:lnTo>
                  <a:pt x="2730238" y="239860"/>
                </a:lnTo>
                <a:lnTo>
                  <a:pt x="2730238" y="252621"/>
                </a:lnTo>
                <a:lnTo>
                  <a:pt x="2762429" y="252621"/>
                </a:lnTo>
                <a:lnTo>
                  <a:pt x="2762429" y="261861"/>
                </a:lnTo>
                <a:lnTo>
                  <a:pt x="2794152" y="261861"/>
                </a:lnTo>
                <a:lnTo>
                  <a:pt x="2794152" y="276865"/>
                </a:lnTo>
                <a:lnTo>
                  <a:pt x="2825383" y="276865"/>
                </a:lnTo>
                <a:lnTo>
                  <a:pt x="2825383" y="283285"/>
                </a:lnTo>
                <a:lnTo>
                  <a:pt x="2856160" y="283285"/>
                </a:lnTo>
                <a:lnTo>
                  <a:pt x="2856160" y="293595"/>
                </a:lnTo>
                <a:lnTo>
                  <a:pt x="2886498" y="293595"/>
                </a:lnTo>
                <a:lnTo>
                  <a:pt x="2886498" y="303336"/>
                </a:lnTo>
                <a:lnTo>
                  <a:pt x="2916406" y="303336"/>
                </a:lnTo>
                <a:lnTo>
                  <a:pt x="2916406" y="312480"/>
                </a:lnTo>
                <a:lnTo>
                  <a:pt x="2945875" y="312480"/>
                </a:lnTo>
                <a:lnTo>
                  <a:pt x="2945875" y="318133"/>
                </a:lnTo>
                <a:lnTo>
                  <a:pt x="2974955" y="318133"/>
                </a:lnTo>
                <a:lnTo>
                  <a:pt x="2974955" y="326117"/>
                </a:lnTo>
                <a:lnTo>
                  <a:pt x="3003619" y="326117"/>
                </a:lnTo>
                <a:lnTo>
                  <a:pt x="3003619" y="331114"/>
                </a:lnTo>
                <a:lnTo>
                  <a:pt x="3031908" y="331114"/>
                </a:lnTo>
                <a:lnTo>
                  <a:pt x="3031908" y="339493"/>
                </a:lnTo>
                <a:lnTo>
                  <a:pt x="3059809" y="339493"/>
                </a:lnTo>
                <a:lnTo>
                  <a:pt x="3059809" y="344588"/>
                </a:lnTo>
                <a:lnTo>
                  <a:pt x="3087347" y="344588"/>
                </a:lnTo>
                <a:lnTo>
                  <a:pt x="3087347" y="349058"/>
                </a:lnTo>
                <a:lnTo>
                  <a:pt x="3114535" y="349058"/>
                </a:lnTo>
                <a:lnTo>
                  <a:pt x="3114535" y="354918"/>
                </a:lnTo>
                <a:lnTo>
                  <a:pt x="3141372" y="354918"/>
                </a:lnTo>
                <a:lnTo>
                  <a:pt x="3141372" y="359649"/>
                </a:lnTo>
                <a:lnTo>
                  <a:pt x="3167861" y="359649"/>
                </a:lnTo>
                <a:lnTo>
                  <a:pt x="3167861" y="364503"/>
                </a:lnTo>
                <a:lnTo>
                  <a:pt x="3194024" y="364503"/>
                </a:lnTo>
                <a:lnTo>
                  <a:pt x="3194024" y="367060"/>
                </a:lnTo>
                <a:lnTo>
                  <a:pt x="3219865" y="367060"/>
                </a:lnTo>
                <a:lnTo>
                  <a:pt x="3219865" y="370640"/>
                </a:lnTo>
                <a:lnTo>
                  <a:pt x="3245395" y="370640"/>
                </a:lnTo>
                <a:lnTo>
                  <a:pt x="3245395" y="375745"/>
                </a:lnTo>
                <a:lnTo>
                  <a:pt x="3270599" y="375745"/>
                </a:lnTo>
                <a:lnTo>
                  <a:pt x="3270599" y="377842"/>
                </a:lnTo>
                <a:lnTo>
                  <a:pt x="3295519" y="377842"/>
                </a:lnTo>
                <a:lnTo>
                  <a:pt x="3295519" y="381502"/>
                </a:lnTo>
                <a:lnTo>
                  <a:pt x="3320142" y="381502"/>
                </a:lnTo>
                <a:lnTo>
                  <a:pt x="3320142" y="384585"/>
                </a:lnTo>
                <a:lnTo>
                  <a:pt x="3344478" y="384585"/>
                </a:lnTo>
                <a:lnTo>
                  <a:pt x="3344478" y="386223"/>
                </a:lnTo>
                <a:lnTo>
                  <a:pt x="3368543" y="386223"/>
                </a:lnTo>
                <a:lnTo>
                  <a:pt x="3368543" y="389948"/>
                </a:lnTo>
                <a:lnTo>
                  <a:pt x="3392322" y="389948"/>
                </a:lnTo>
                <a:lnTo>
                  <a:pt x="3392322" y="392326"/>
                </a:lnTo>
                <a:lnTo>
                  <a:pt x="3415842" y="392326"/>
                </a:lnTo>
                <a:lnTo>
                  <a:pt x="3415842" y="394956"/>
                </a:lnTo>
                <a:lnTo>
                  <a:pt x="3439104" y="394956"/>
                </a:lnTo>
                <a:lnTo>
                  <a:pt x="3439104" y="395237"/>
                </a:lnTo>
                <a:lnTo>
                  <a:pt x="3462093" y="395237"/>
                </a:lnTo>
                <a:lnTo>
                  <a:pt x="3462093" y="397981"/>
                </a:lnTo>
                <a:lnTo>
                  <a:pt x="3484849" y="397981"/>
                </a:lnTo>
                <a:lnTo>
                  <a:pt x="3484849" y="399109"/>
                </a:lnTo>
                <a:lnTo>
                  <a:pt x="3507359" y="399109"/>
                </a:lnTo>
                <a:lnTo>
                  <a:pt x="3507359" y="401719"/>
                </a:lnTo>
                <a:lnTo>
                  <a:pt x="3529621" y="401719"/>
                </a:lnTo>
                <a:lnTo>
                  <a:pt x="3529621" y="403615"/>
                </a:lnTo>
                <a:lnTo>
                  <a:pt x="3551653" y="403615"/>
                </a:lnTo>
                <a:lnTo>
                  <a:pt x="3551653" y="402555"/>
                </a:lnTo>
                <a:lnTo>
                  <a:pt x="3573450" y="402555"/>
                </a:lnTo>
                <a:lnTo>
                  <a:pt x="3573450" y="405694"/>
                </a:lnTo>
                <a:lnTo>
                  <a:pt x="3595025" y="405694"/>
                </a:lnTo>
                <a:lnTo>
                  <a:pt x="3595025" y="405928"/>
                </a:lnTo>
                <a:lnTo>
                  <a:pt x="3616394" y="405928"/>
                </a:lnTo>
                <a:lnTo>
                  <a:pt x="3616394" y="408562"/>
                </a:lnTo>
                <a:lnTo>
                  <a:pt x="3637531" y="408562"/>
                </a:lnTo>
                <a:lnTo>
                  <a:pt x="3637531" y="409324"/>
                </a:lnTo>
                <a:lnTo>
                  <a:pt x="3658459" y="409324"/>
                </a:lnTo>
                <a:lnTo>
                  <a:pt x="3658459" y="409084"/>
                </a:lnTo>
                <a:lnTo>
                  <a:pt x="3679181" y="409084"/>
                </a:lnTo>
                <a:lnTo>
                  <a:pt x="3679181" y="411188"/>
                </a:lnTo>
                <a:lnTo>
                  <a:pt x="3699708" y="411188"/>
                </a:lnTo>
                <a:lnTo>
                  <a:pt x="3699708" y="412072"/>
                </a:lnTo>
                <a:lnTo>
                  <a:pt x="3720027" y="412072"/>
                </a:lnTo>
                <a:lnTo>
                  <a:pt x="3720027" y="412509"/>
                </a:lnTo>
                <a:lnTo>
                  <a:pt x="3740152" y="412509"/>
                </a:lnTo>
                <a:lnTo>
                  <a:pt x="3740152" y="413322"/>
                </a:lnTo>
                <a:lnTo>
                  <a:pt x="3760083" y="413322"/>
                </a:lnTo>
                <a:lnTo>
                  <a:pt x="3760083" y="415246"/>
                </a:lnTo>
                <a:lnTo>
                  <a:pt x="3779832" y="415246"/>
                </a:lnTo>
                <a:lnTo>
                  <a:pt x="3779832" y="416427"/>
                </a:lnTo>
                <a:lnTo>
                  <a:pt x="3799388" y="416427"/>
                </a:lnTo>
                <a:lnTo>
                  <a:pt x="3799388" y="416393"/>
                </a:lnTo>
                <a:lnTo>
                  <a:pt x="3818761" y="416393"/>
                </a:lnTo>
                <a:lnTo>
                  <a:pt x="3818761" y="417759"/>
                </a:lnTo>
                <a:lnTo>
                  <a:pt x="3837966" y="417759"/>
                </a:lnTo>
                <a:lnTo>
                  <a:pt x="3837966" y="417329"/>
                </a:lnTo>
                <a:lnTo>
                  <a:pt x="3857002" y="417329"/>
                </a:lnTo>
                <a:lnTo>
                  <a:pt x="3857002" y="418075"/>
                </a:lnTo>
                <a:lnTo>
                  <a:pt x="3875858" y="418075"/>
                </a:lnTo>
                <a:lnTo>
                  <a:pt x="3875858" y="417190"/>
                </a:lnTo>
                <a:lnTo>
                  <a:pt x="3894545" y="417190"/>
                </a:lnTo>
                <a:lnTo>
                  <a:pt x="3894545" y="419702"/>
                </a:lnTo>
                <a:lnTo>
                  <a:pt x="3913062" y="419702"/>
                </a:lnTo>
                <a:lnTo>
                  <a:pt x="3913062" y="419871"/>
                </a:lnTo>
                <a:lnTo>
                  <a:pt x="3931426" y="419871"/>
                </a:lnTo>
                <a:lnTo>
                  <a:pt x="3931426" y="421368"/>
                </a:lnTo>
                <a:lnTo>
                  <a:pt x="3949620" y="421368"/>
                </a:lnTo>
                <a:lnTo>
                  <a:pt x="3949620" y="420385"/>
                </a:lnTo>
                <a:lnTo>
                  <a:pt x="3967659" y="420385"/>
                </a:lnTo>
                <a:lnTo>
                  <a:pt x="3967659" y="420399"/>
                </a:lnTo>
                <a:lnTo>
                  <a:pt x="3985556" y="420399"/>
                </a:lnTo>
                <a:lnTo>
                  <a:pt x="3985556" y="421567"/>
                </a:lnTo>
                <a:lnTo>
                  <a:pt x="4003296" y="421567"/>
                </a:lnTo>
                <a:lnTo>
                  <a:pt x="4003296" y="422731"/>
                </a:lnTo>
                <a:lnTo>
                  <a:pt x="4020881" y="422731"/>
                </a:lnTo>
                <a:lnTo>
                  <a:pt x="4020881" y="423271"/>
                </a:lnTo>
                <a:lnTo>
                  <a:pt x="4038324" y="423271"/>
                </a:lnTo>
                <a:lnTo>
                  <a:pt x="4038324" y="421090"/>
                </a:lnTo>
                <a:lnTo>
                  <a:pt x="4055624" y="421090"/>
                </a:lnTo>
                <a:lnTo>
                  <a:pt x="4055624" y="422788"/>
                </a:lnTo>
                <a:lnTo>
                  <a:pt x="4072769" y="422788"/>
                </a:lnTo>
                <a:lnTo>
                  <a:pt x="4072769" y="423529"/>
                </a:lnTo>
                <a:lnTo>
                  <a:pt x="4089797" y="423529"/>
                </a:lnTo>
                <a:lnTo>
                  <a:pt x="4089797" y="424265"/>
                </a:lnTo>
                <a:lnTo>
                  <a:pt x="4106669" y="424265"/>
                </a:lnTo>
                <a:lnTo>
                  <a:pt x="4106669" y="425071"/>
                </a:lnTo>
                <a:lnTo>
                  <a:pt x="4123412" y="425071"/>
                </a:lnTo>
                <a:lnTo>
                  <a:pt x="4123412" y="425407"/>
                </a:lnTo>
                <a:lnTo>
                  <a:pt x="4140026" y="425407"/>
                </a:lnTo>
                <a:lnTo>
                  <a:pt x="4140026" y="424931"/>
                </a:lnTo>
                <a:lnTo>
                  <a:pt x="4156509" y="424931"/>
                </a:lnTo>
                <a:lnTo>
                  <a:pt x="4156509" y="425168"/>
                </a:lnTo>
                <a:lnTo>
                  <a:pt x="4172863" y="425168"/>
                </a:lnTo>
                <a:lnTo>
                  <a:pt x="4172863" y="426410"/>
                </a:lnTo>
                <a:lnTo>
                  <a:pt x="4189088" y="426410"/>
                </a:lnTo>
                <a:lnTo>
                  <a:pt x="4189088" y="425420"/>
                </a:lnTo>
                <a:lnTo>
                  <a:pt x="4205183" y="425420"/>
                </a:lnTo>
                <a:lnTo>
                  <a:pt x="4205183" y="424134"/>
                </a:lnTo>
                <a:lnTo>
                  <a:pt x="4221161" y="424134"/>
                </a:lnTo>
                <a:lnTo>
                  <a:pt x="4221161" y="426225"/>
                </a:lnTo>
                <a:lnTo>
                  <a:pt x="4237011" y="426225"/>
                </a:lnTo>
                <a:lnTo>
                  <a:pt x="4237011" y="419340"/>
                </a:lnTo>
                <a:lnTo>
                  <a:pt x="4252755" y="419340"/>
                </a:lnTo>
                <a:lnTo>
                  <a:pt x="4252755" y="426712"/>
                </a:lnTo>
                <a:lnTo>
                  <a:pt x="4268371" y="426712"/>
                </a:lnTo>
                <a:lnTo>
                  <a:pt x="4268371" y="425026"/>
                </a:lnTo>
                <a:lnTo>
                  <a:pt x="4283870" y="425026"/>
                </a:lnTo>
                <a:lnTo>
                  <a:pt x="4283870" y="427576"/>
                </a:lnTo>
                <a:lnTo>
                  <a:pt x="4299264" y="427576"/>
                </a:lnTo>
                <a:lnTo>
                  <a:pt x="4299264" y="427492"/>
                </a:lnTo>
                <a:lnTo>
                  <a:pt x="4314543" y="427492"/>
                </a:lnTo>
                <a:lnTo>
                  <a:pt x="4314543" y="427318"/>
                </a:lnTo>
                <a:lnTo>
                  <a:pt x="4329705" y="427318"/>
                </a:lnTo>
                <a:lnTo>
                  <a:pt x="4329705" y="427786"/>
                </a:lnTo>
                <a:lnTo>
                  <a:pt x="4344764" y="427786"/>
                </a:lnTo>
                <a:lnTo>
                  <a:pt x="4344764" y="428004"/>
                </a:lnTo>
                <a:lnTo>
                  <a:pt x="4359718" y="428004"/>
                </a:lnTo>
                <a:lnTo>
                  <a:pt x="4359718" y="428043"/>
                </a:lnTo>
                <a:lnTo>
                  <a:pt x="4374555" y="428043"/>
                </a:lnTo>
                <a:lnTo>
                  <a:pt x="4374555" y="428024"/>
                </a:lnTo>
                <a:lnTo>
                  <a:pt x="4389302" y="428024"/>
                </a:lnTo>
                <a:lnTo>
                  <a:pt x="4389302" y="428093"/>
                </a:lnTo>
                <a:lnTo>
                  <a:pt x="4403934" y="428093"/>
                </a:lnTo>
                <a:lnTo>
                  <a:pt x="4403934" y="428412"/>
                </a:lnTo>
                <a:lnTo>
                  <a:pt x="4418473" y="428412"/>
                </a:lnTo>
                <a:lnTo>
                  <a:pt x="4418473" y="428434"/>
                </a:lnTo>
                <a:lnTo>
                  <a:pt x="4432909" y="428434"/>
                </a:lnTo>
                <a:lnTo>
                  <a:pt x="4432909" y="429123"/>
                </a:lnTo>
                <a:lnTo>
                  <a:pt x="4447242" y="429123"/>
                </a:lnTo>
                <a:lnTo>
                  <a:pt x="4447242" y="428814"/>
                </a:lnTo>
                <a:lnTo>
                  <a:pt x="4461484" y="428814"/>
                </a:lnTo>
                <a:lnTo>
                  <a:pt x="4461484" y="429194"/>
                </a:lnTo>
                <a:lnTo>
                  <a:pt x="4475622" y="429194"/>
                </a:lnTo>
                <a:lnTo>
                  <a:pt x="4475622" y="429578"/>
                </a:lnTo>
                <a:lnTo>
                  <a:pt x="4489669" y="429578"/>
                </a:lnTo>
                <a:lnTo>
                  <a:pt x="4489669" y="429136"/>
                </a:lnTo>
                <a:lnTo>
                  <a:pt x="4503626" y="429136"/>
                </a:lnTo>
                <a:lnTo>
                  <a:pt x="4503626" y="429437"/>
                </a:lnTo>
                <a:lnTo>
                  <a:pt x="4517480" y="429437"/>
                </a:lnTo>
                <a:lnTo>
                  <a:pt x="4531256" y="429437"/>
                </a:lnTo>
                <a:lnTo>
                  <a:pt x="4531256" y="430040"/>
                </a:lnTo>
                <a:lnTo>
                  <a:pt x="4544927" y="430040"/>
                </a:lnTo>
                <a:lnTo>
                  <a:pt x="4544927" y="429922"/>
                </a:lnTo>
                <a:lnTo>
                  <a:pt x="4558520" y="429922"/>
                </a:lnTo>
                <a:lnTo>
                  <a:pt x="4558520" y="429982"/>
                </a:lnTo>
                <a:lnTo>
                  <a:pt x="4572024" y="429982"/>
                </a:lnTo>
                <a:lnTo>
                  <a:pt x="4572024" y="430030"/>
                </a:lnTo>
                <a:lnTo>
                  <a:pt x="4585449" y="430030"/>
                </a:lnTo>
                <a:lnTo>
                  <a:pt x="4585449" y="427943"/>
                </a:lnTo>
                <a:lnTo>
                  <a:pt x="4598771" y="427943"/>
                </a:lnTo>
                <a:lnTo>
                  <a:pt x="4598771" y="430328"/>
                </a:lnTo>
                <a:lnTo>
                  <a:pt x="4612015" y="430328"/>
                </a:lnTo>
                <a:lnTo>
                  <a:pt x="4612015" y="430439"/>
                </a:lnTo>
                <a:lnTo>
                  <a:pt x="4625181" y="430439"/>
                </a:lnTo>
                <a:lnTo>
                  <a:pt x="4625181" y="430401"/>
                </a:lnTo>
                <a:lnTo>
                  <a:pt x="4638269" y="430401"/>
                </a:lnTo>
                <a:lnTo>
                  <a:pt x="4638269" y="430704"/>
                </a:lnTo>
                <a:lnTo>
                  <a:pt x="4651268" y="430704"/>
                </a:lnTo>
                <a:lnTo>
                  <a:pt x="4651268" y="430616"/>
                </a:lnTo>
                <a:lnTo>
                  <a:pt x="4664188" y="430616"/>
                </a:lnTo>
                <a:lnTo>
                  <a:pt x="4664188" y="424366"/>
                </a:lnTo>
                <a:lnTo>
                  <a:pt x="4677030" y="424366"/>
                </a:lnTo>
                <a:lnTo>
                  <a:pt x="4677030" y="431020"/>
                </a:lnTo>
                <a:lnTo>
                  <a:pt x="4689795" y="431020"/>
                </a:lnTo>
                <a:lnTo>
                  <a:pt x="4689795" y="430713"/>
                </a:lnTo>
                <a:lnTo>
                  <a:pt x="4702468" y="430713"/>
                </a:lnTo>
                <a:lnTo>
                  <a:pt x="4702468" y="430648"/>
                </a:lnTo>
                <a:lnTo>
                  <a:pt x="4715077" y="430648"/>
                </a:lnTo>
                <a:lnTo>
                  <a:pt x="4715077" y="430777"/>
                </a:lnTo>
                <a:lnTo>
                  <a:pt x="4727609" y="430777"/>
                </a:lnTo>
                <a:lnTo>
                  <a:pt x="4727609" y="430667"/>
                </a:lnTo>
                <a:lnTo>
                  <a:pt x="4740076" y="430667"/>
                </a:lnTo>
                <a:lnTo>
                  <a:pt x="4740076" y="431190"/>
                </a:lnTo>
                <a:lnTo>
                  <a:pt x="4752450" y="431190"/>
                </a:lnTo>
                <a:lnTo>
                  <a:pt x="4752450" y="430906"/>
                </a:lnTo>
                <a:lnTo>
                  <a:pt x="4764774" y="430906"/>
                </a:lnTo>
                <a:lnTo>
                  <a:pt x="4764774" y="431352"/>
                </a:lnTo>
                <a:lnTo>
                  <a:pt x="4777008" y="431352"/>
                </a:lnTo>
                <a:lnTo>
                  <a:pt x="4777008" y="430061"/>
                </a:lnTo>
                <a:lnTo>
                  <a:pt x="4789176" y="430061"/>
                </a:lnTo>
                <a:lnTo>
                  <a:pt x="4789176" y="431327"/>
                </a:lnTo>
                <a:lnTo>
                  <a:pt x="4801280" y="431327"/>
                </a:lnTo>
                <a:lnTo>
                  <a:pt x="4801280" y="431147"/>
                </a:lnTo>
                <a:lnTo>
                  <a:pt x="4813306" y="431147"/>
                </a:lnTo>
                <a:lnTo>
                  <a:pt x="4813306" y="431299"/>
                </a:lnTo>
                <a:lnTo>
                  <a:pt x="4825267" y="431299"/>
                </a:lnTo>
                <a:lnTo>
                  <a:pt x="4825267" y="431425"/>
                </a:lnTo>
                <a:lnTo>
                  <a:pt x="4837150" y="431425"/>
                </a:lnTo>
                <a:lnTo>
                  <a:pt x="4837150" y="431329"/>
                </a:lnTo>
                <a:lnTo>
                  <a:pt x="4848981" y="431329"/>
                </a:lnTo>
                <a:lnTo>
                  <a:pt x="4848981" y="431306"/>
                </a:lnTo>
                <a:lnTo>
                  <a:pt x="4860736" y="431306"/>
                </a:lnTo>
                <a:lnTo>
                  <a:pt x="4860736" y="430460"/>
                </a:lnTo>
                <a:lnTo>
                  <a:pt x="4872437" y="430460"/>
                </a:lnTo>
                <a:lnTo>
                  <a:pt x="4872437" y="431621"/>
                </a:lnTo>
                <a:lnTo>
                  <a:pt x="4884061" y="431621"/>
                </a:lnTo>
                <a:lnTo>
                  <a:pt x="4884061" y="431635"/>
                </a:lnTo>
                <a:lnTo>
                  <a:pt x="4895621" y="431635"/>
                </a:lnTo>
                <a:lnTo>
                  <a:pt x="4895621" y="431713"/>
                </a:lnTo>
                <a:lnTo>
                  <a:pt x="4907129" y="431713"/>
                </a:lnTo>
                <a:lnTo>
                  <a:pt x="4907129" y="431776"/>
                </a:lnTo>
                <a:lnTo>
                  <a:pt x="4918558" y="431776"/>
                </a:lnTo>
                <a:lnTo>
                  <a:pt x="4918558" y="431777"/>
                </a:lnTo>
                <a:lnTo>
                  <a:pt x="4929937" y="431777"/>
                </a:lnTo>
                <a:lnTo>
                  <a:pt x="4929937" y="431672"/>
                </a:lnTo>
                <a:lnTo>
                  <a:pt x="4941249" y="431672"/>
                </a:lnTo>
                <a:lnTo>
                  <a:pt x="4941249" y="431959"/>
                </a:lnTo>
                <a:lnTo>
                  <a:pt x="4952497" y="431959"/>
                </a:lnTo>
                <a:lnTo>
                  <a:pt x="4952497" y="431868"/>
                </a:lnTo>
                <a:lnTo>
                  <a:pt x="4963694" y="431868"/>
                </a:lnTo>
                <a:lnTo>
                  <a:pt x="4963694" y="431772"/>
                </a:lnTo>
                <a:lnTo>
                  <a:pt x="4974826" y="431772"/>
                </a:lnTo>
                <a:lnTo>
                  <a:pt x="4974826" y="431927"/>
                </a:lnTo>
                <a:lnTo>
                  <a:pt x="4985905" y="431927"/>
                </a:lnTo>
                <a:lnTo>
                  <a:pt x="4985905" y="431330"/>
                </a:lnTo>
                <a:lnTo>
                  <a:pt x="4996920" y="431330"/>
                </a:lnTo>
                <a:lnTo>
                  <a:pt x="4996920" y="431982"/>
                </a:lnTo>
                <a:lnTo>
                  <a:pt x="5007872" y="431982"/>
                </a:lnTo>
                <a:lnTo>
                  <a:pt x="5007872" y="431966"/>
                </a:lnTo>
                <a:lnTo>
                  <a:pt x="5018782" y="431966"/>
                </a:lnTo>
                <a:lnTo>
                  <a:pt x="5018782" y="431960"/>
                </a:lnTo>
                <a:lnTo>
                  <a:pt x="5029616" y="431960"/>
                </a:lnTo>
                <a:lnTo>
                  <a:pt x="5029616" y="432036"/>
                </a:lnTo>
                <a:lnTo>
                  <a:pt x="5040410" y="432036"/>
                </a:lnTo>
                <a:lnTo>
                  <a:pt x="5040410" y="432185"/>
                </a:lnTo>
                <a:lnTo>
                  <a:pt x="5051140" y="432185"/>
                </a:lnTo>
                <a:lnTo>
                  <a:pt x="5051140" y="432104"/>
                </a:lnTo>
                <a:lnTo>
                  <a:pt x="5061819" y="432104"/>
                </a:lnTo>
                <a:lnTo>
                  <a:pt x="5061819" y="432152"/>
                </a:lnTo>
                <a:lnTo>
                  <a:pt x="5072444" y="432152"/>
                </a:lnTo>
                <a:lnTo>
                  <a:pt x="5072444" y="432147"/>
                </a:lnTo>
                <a:lnTo>
                  <a:pt x="5083020" y="432147"/>
                </a:lnTo>
                <a:lnTo>
                  <a:pt x="5083020" y="432125"/>
                </a:lnTo>
                <a:lnTo>
                  <a:pt x="5093529" y="432125"/>
                </a:lnTo>
                <a:lnTo>
                  <a:pt x="5093529" y="432250"/>
                </a:lnTo>
                <a:lnTo>
                  <a:pt x="5104000" y="432250"/>
                </a:lnTo>
                <a:lnTo>
                  <a:pt x="5104000" y="432181"/>
                </a:lnTo>
                <a:lnTo>
                  <a:pt x="5114407" y="432181"/>
                </a:lnTo>
                <a:lnTo>
                  <a:pt x="5114407" y="432130"/>
                </a:lnTo>
                <a:lnTo>
                  <a:pt x="5124774" y="432130"/>
                </a:lnTo>
                <a:lnTo>
                  <a:pt x="5124774" y="432412"/>
                </a:lnTo>
                <a:lnTo>
                  <a:pt x="5135089" y="432412"/>
                </a:lnTo>
                <a:lnTo>
                  <a:pt x="5135089" y="432410"/>
                </a:lnTo>
                <a:lnTo>
                  <a:pt x="5145338" y="432410"/>
                </a:lnTo>
                <a:lnTo>
                  <a:pt x="5145338" y="432405"/>
                </a:lnTo>
                <a:lnTo>
                  <a:pt x="5155551" y="432405"/>
                </a:lnTo>
                <a:lnTo>
                  <a:pt x="5155551" y="432473"/>
                </a:lnTo>
                <a:lnTo>
                  <a:pt x="5165711" y="432473"/>
                </a:lnTo>
                <a:lnTo>
                  <a:pt x="5165711" y="431376"/>
                </a:lnTo>
                <a:lnTo>
                  <a:pt x="5175819" y="431376"/>
                </a:lnTo>
                <a:lnTo>
                  <a:pt x="5175819" y="432312"/>
                </a:lnTo>
                <a:lnTo>
                  <a:pt x="5185887" y="432312"/>
                </a:lnTo>
                <a:lnTo>
                  <a:pt x="5185887" y="432191"/>
                </a:lnTo>
                <a:lnTo>
                  <a:pt x="5195905" y="432191"/>
                </a:lnTo>
                <a:lnTo>
                  <a:pt x="5195905" y="432439"/>
                </a:lnTo>
                <a:lnTo>
                  <a:pt x="5205870" y="432439"/>
                </a:lnTo>
                <a:lnTo>
                  <a:pt x="5205870" y="432466"/>
                </a:lnTo>
                <a:lnTo>
                  <a:pt x="5215783" y="432466"/>
                </a:lnTo>
                <a:lnTo>
                  <a:pt x="5215783" y="432360"/>
                </a:lnTo>
                <a:lnTo>
                  <a:pt x="5225658" y="432360"/>
                </a:lnTo>
                <a:lnTo>
                  <a:pt x="5225658" y="432482"/>
                </a:lnTo>
                <a:lnTo>
                  <a:pt x="5235481" y="432482"/>
                </a:lnTo>
                <a:lnTo>
                  <a:pt x="5235481" y="432369"/>
                </a:lnTo>
                <a:lnTo>
                  <a:pt x="5245265" y="432369"/>
                </a:lnTo>
                <a:lnTo>
                  <a:pt x="5245265" y="432595"/>
                </a:lnTo>
                <a:lnTo>
                  <a:pt x="5254997" y="432595"/>
                </a:lnTo>
                <a:lnTo>
                  <a:pt x="5254997" y="432562"/>
                </a:lnTo>
                <a:lnTo>
                  <a:pt x="5264691" y="432562"/>
                </a:lnTo>
                <a:lnTo>
                  <a:pt x="5264691" y="432450"/>
                </a:lnTo>
                <a:lnTo>
                  <a:pt x="5274331" y="432450"/>
                </a:lnTo>
                <a:lnTo>
                  <a:pt x="5274331" y="432640"/>
                </a:lnTo>
                <a:lnTo>
                  <a:pt x="5283935" y="432640"/>
                </a:lnTo>
                <a:lnTo>
                  <a:pt x="5283935" y="432560"/>
                </a:lnTo>
                <a:lnTo>
                  <a:pt x="5293498" y="432560"/>
                </a:lnTo>
                <a:lnTo>
                  <a:pt x="5293498" y="432631"/>
                </a:lnTo>
                <a:lnTo>
                  <a:pt x="5303010" y="432631"/>
                </a:lnTo>
                <a:lnTo>
                  <a:pt x="5303010" y="432637"/>
                </a:lnTo>
                <a:lnTo>
                  <a:pt x="5312483" y="432637"/>
                </a:lnTo>
                <a:lnTo>
                  <a:pt x="5312483" y="432681"/>
                </a:lnTo>
                <a:lnTo>
                  <a:pt x="5321904" y="432681"/>
                </a:lnTo>
                <a:lnTo>
                  <a:pt x="5321904" y="432600"/>
                </a:lnTo>
                <a:lnTo>
                  <a:pt x="5331286" y="432600"/>
                </a:lnTo>
                <a:lnTo>
                  <a:pt x="5331286" y="432685"/>
                </a:lnTo>
                <a:lnTo>
                  <a:pt x="5340629" y="432685"/>
                </a:lnTo>
                <a:lnTo>
                  <a:pt x="5340629" y="432698"/>
                </a:lnTo>
                <a:lnTo>
                  <a:pt x="5349934" y="432698"/>
                </a:lnTo>
                <a:lnTo>
                  <a:pt x="5349934" y="432622"/>
                </a:lnTo>
                <a:lnTo>
                  <a:pt x="5359201" y="432622"/>
                </a:lnTo>
                <a:lnTo>
                  <a:pt x="5359201" y="432727"/>
                </a:lnTo>
                <a:lnTo>
                  <a:pt x="5368414" y="432727"/>
                </a:lnTo>
                <a:lnTo>
                  <a:pt x="5368414" y="432788"/>
                </a:lnTo>
                <a:lnTo>
                  <a:pt x="5377602" y="432788"/>
                </a:lnTo>
                <a:lnTo>
                  <a:pt x="5377602" y="432722"/>
                </a:lnTo>
                <a:lnTo>
                  <a:pt x="5386738" y="432722"/>
                </a:lnTo>
                <a:lnTo>
                  <a:pt x="5386738" y="432741"/>
                </a:lnTo>
                <a:lnTo>
                  <a:pt x="5395835" y="432741"/>
                </a:lnTo>
                <a:lnTo>
                  <a:pt x="5395835" y="432711"/>
                </a:lnTo>
                <a:lnTo>
                  <a:pt x="5404906" y="432711"/>
                </a:lnTo>
                <a:lnTo>
                  <a:pt x="5404906" y="432733"/>
                </a:lnTo>
                <a:lnTo>
                  <a:pt x="5413926" y="432733"/>
                </a:lnTo>
                <a:lnTo>
                  <a:pt x="5413926" y="432530"/>
                </a:lnTo>
                <a:lnTo>
                  <a:pt x="5422906" y="432530"/>
                </a:lnTo>
                <a:lnTo>
                  <a:pt x="5422906" y="432676"/>
                </a:lnTo>
                <a:lnTo>
                  <a:pt x="5431847" y="432676"/>
                </a:lnTo>
                <a:lnTo>
                  <a:pt x="5431847" y="432779"/>
                </a:lnTo>
                <a:lnTo>
                  <a:pt x="5440751" y="432779"/>
                </a:lnTo>
                <a:lnTo>
                  <a:pt x="5440751" y="432867"/>
                </a:lnTo>
                <a:lnTo>
                  <a:pt x="5449627" y="432867"/>
                </a:lnTo>
                <a:lnTo>
                  <a:pt x="5449627" y="432680"/>
                </a:lnTo>
                <a:lnTo>
                  <a:pt x="5458452" y="432680"/>
                </a:lnTo>
                <a:lnTo>
                  <a:pt x="5458452" y="432788"/>
                </a:lnTo>
                <a:lnTo>
                  <a:pt x="5467251" y="432788"/>
                </a:lnTo>
                <a:lnTo>
                  <a:pt x="5467251" y="432820"/>
                </a:lnTo>
                <a:lnTo>
                  <a:pt x="5476011" y="432820"/>
                </a:lnTo>
                <a:lnTo>
                  <a:pt x="5476011" y="432811"/>
                </a:lnTo>
                <a:lnTo>
                  <a:pt x="5484732" y="432811"/>
                </a:lnTo>
                <a:lnTo>
                  <a:pt x="5484732" y="432928"/>
                </a:lnTo>
                <a:lnTo>
                  <a:pt x="5493416" y="432928"/>
                </a:lnTo>
                <a:lnTo>
                  <a:pt x="5493416" y="432877"/>
                </a:lnTo>
                <a:lnTo>
                  <a:pt x="5502058" y="432877"/>
                </a:lnTo>
                <a:lnTo>
                  <a:pt x="5502058" y="432902"/>
                </a:lnTo>
                <a:lnTo>
                  <a:pt x="5510677" y="432902"/>
                </a:lnTo>
                <a:lnTo>
                  <a:pt x="5510677" y="432892"/>
                </a:lnTo>
                <a:lnTo>
                  <a:pt x="5519256" y="432892"/>
                </a:lnTo>
                <a:lnTo>
                  <a:pt x="5519256" y="432941"/>
                </a:lnTo>
                <a:lnTo>
                  <a:pt x="5527796" y="432941"/>
                </a:lnTo>
                <a:lnTo>
                  <a:pt x="5527796" y="432819"/>
                </a:lnTo>
                <a:lnTo>
                  <a:pt x="5536297" y="432819"/>
                </a:lnTo>
                <a:lnTo>
                  <a:pt x="5536297" y="433009"/>
                </a:lnTo>
                <a:lnTo>
                  <a:pt x="5544771" y="433009"/>
                </a:lnTo>
                <a:lnTo>
                  <a:pt x="5544771" y="432943"/>
                </a:lnTo>
                <a:lnTo>
                  <a:pt x="5553220" y="432943"/>
                </a:lnTo>
                <a:lnTo>
                  <a:pt x="5553220" y="432900"/>
                </a:lnTo>
                <a:lnTo>
                  <a:pt x="5561618" y="432900"/>
                </a:lnTo>
                <a:lnTo>
                  <a:pt x="5561618" y="432914"/>
                </a:lnTo>
                <a:lnTo>
                  <a:pt x="5569990" y="432914"/>
                </a:lnTo>
                <a:lnTo>
                  <a:pt x="5569990" y="432844"/>
                </a:lnTo>
                <a:lnTo>
                  <a:pt x="5578335" y="432844"/>
                </a:lnTo>
                <a:lnTo>
                  <a:pt x="5578335" y="432933"/>
                </a:lnTo>
                <a:lnTo>
                  <a:pt x="5586642" y="432933"/>
                </a:lnTo>
                <a:lnTo>
                  <a:pt x="5586642" y="433028"/>
                </a:lnTo>
                <a:lnTo>
                  <a:pt x="5594910" y="433028"/>
                </a:lnTo>
                <a:lnTo>
                  <a:pt x="5594910" y="433008"/>
                </a:lnTo>
                <a:lnTo>
                  <a:pt x="5603151" y="433008"/>
                </a:lnTo>
                <a:lnTo>
                  <a:pt x="5603151" y="432975"/>
                </a:lnTo>
                <a:lnTo>
                  <a:pt x="5611354" y="432975"/>
                </a:lnTo>
                <a:lnTo>
                  <a:pt x="5611354" y="433018"/>
                </a:lnTo>
                <a:lnTo>
                  <a:pt x="5619531" y="433018"/>
                </a:lnTo>
                <a:lnTo>
                  <a:pt x="5619531" y="433028"/>
                </a:lnTo>
                <a:lnTo>
                  <a:pt x="5627682" y="433028"/>
                </a:lnTo>
                <a:lnTo>
                  <a:pt x="5627682" y="433070"/>
                </a:lnTo>
                <a:lnTo>
                  <a:pt x="5635795" y="433070"/>
                </a:lnTo>
                <a:lnTo>
                  <a:pt x="5635795" y="433026"/>
                </a:lnTo>
                <a:lnTo>
                  <a:pt x="5643868" y="433026"/>
                </a:lnTo>
                <a:lnTo>
                  <a:pt x="5643868" y="433054"/>
                </a:lnTo>
                <a:lnTo>
                  <a:pt x="5651916" y="433054"/>
                </a:lnTo>
                <a:lnTo>
                  <a:pt x="5651916" y="433043"/>
                </a:lnTo>
                <a:lnTo>
                  <a:pt x="5659938" y="433043"/>
                </a:lnTo>
                <a:lnTo>
                  <a:pt x="5659938" y="433049"/>
                </a:lnTo>
                <a:lnTo>
                  <a:pt x="5667934" y="433049"/>
                </a:lnTo>
                <a:lnTo>
                  <a:pt x="5667934" y="433056"/>
                </a:lnTo>
                <a:lnTo>
                  <a:pt x="5675890" y="433056"/>
                </a:lnTo>
                <a:lnTo>
                  <a:pt x="5675890" y="433012"/>
                </a:lnTo>
                <a:lnTo>
                  <a:pt x="5683820" y="433012"/>
                </a:lnTo>
                <a:lnTo>
                  <a:pt x="5683820" y="433111"/>
                </a:lnTo>
                <a:lnTo>
                  <a:pt x="5691713" y="433111"/>
                </a:lnTo>
                <a:lnTo>
                  <a:pt x="5691713" y="433095"/>
                </a:lnTo>
                <a:lnTo>
                  <a:pt x="5699578" y="433095"/>
                </a:lnTo>
                <a:lnTo>
                  <a:pt x="5699578" y="433000"/>
                </a:lnTo>
                <a:lnTo>
                  <a:pt x="5707419" y="433000"/>
                </a:lnTo>
                <a:lnTo>
                  <a:pt x="5707419" y="433090"/>
                </a:lnTo>
                <a:lnTo>
                  <a:pt x="5715233" y="433090"/>
                </a:lnTo>
                <a:lnTo>
                  <a:pt x="5715233" y="433052"/>
                </a:lnTo>
                <a:lnTo>
                  <a:pt x="5723009" y="433052"/>
                </a:lnTo>
                <a:lnTo>
                  <a:pt x="5723009" y="433018"/>
                </a:lnTo>
                <a:lnTo>
                  <a:pt x="5730758" y="433018"/>
                </a:lnTo>
                <a:lnTo>
                  <a:pt x="5730758" y="433062"/>
                </a:lnTo>
                <a:lnTo>
                  <a:pt x="5738480" y="433062"/>
                </a:lnTo>
                <a:lnTo>
                  <a:pt x="5738480" y="433102"/>
                </a:lnTo>
                <a:lnTo>
                  <a:pt x="5746178" y="433102"/>
                </a:lnTo>
                <a:lnTo>
                  <a:pt x="5746178" y="433140"/>
                </a:lnTo>
                <a:lnTo>
                  <a:pt x="5753850" y="433140"/>
                </a:lnTo>
                <a:lnTo>
                  <a:pt x="5753850" y="433065"/>
                </a:lnTo>
                <a:lnTo>
                  <a:pt x="5761483" y="433065"/>
                </a:lnTo>
                <a:lnTo>
                  <a:pt x="5761483" y="433150"/>
                </a:lnTo>
                <a:lnTo>
                  <a:pt x="5769103" y="433150"/>
                </a:lnTo>
                <a:lnTo>
                  <a:pt x="5769103" y="433089"/>
                </a:lnTo>
                <a:lnTo>
                  <a:pt x="5776684" y="433089"/>
                </a:lnTo>
                <a:lnTo>
                  <a:pt x="5776684" y="433111"/>
                </a:lnTo>
                <a:lnTo>
                  <a:pt x="5784239" y="433111"/>
                </a:lnTo>
                <a:lnTo>
                  <a:pt x="5784239" y="433150"/>
                </a:lnTo>
                <a:lnTo>
                  <a:pt x="5791769" y="433150"/>
                </a:lnTo>
                <a:lnTo>
                  <a:pt x="5791769" y="433130"/>
                </a:lnTo>
                <a:lnTo>
                  <a:pt x="5799272" y="433130"/>
                </a:lnTo>
                <a:lnTo>
                  <a:pt x="5799272" y="433012"/>
                </a:lnTo>
                <a:lnTo>
                  <a:pt x="5806736" y="433012"/>
                </a:lnTo>
                <a:lnTo>
                  <a:pt x="5806736" y="433092"/>
                </a:lnTo>
                <a:lnTo>
                  <a:pt x="5814187" y="433092"/>
                </a:lnTo>
                <a:lnTo>
                  <a:pt x="5814187" y="433144"/>
                </a:lnTo>
                <a:lnTo>
                  <a:pt x="5821613" y="433144"/>
                </a:lnTo>
                <a:lnTo>
                  <a:pt x="5821613" y="433196"/>
                </a:lnTo>
                <a:lnTo>
                  <a:pt x="5829013" y="433196"/>
                </a:lnTo>
                <a:lnTo>
                  <a:pt x="5829013" y="433174"/>
                </a:lnTo>
                <a:lnTo>
                  <a:pt x="5836372" y="433174"/>
                </a:lnTo>
                <a:lnTo>
                  <a:pt x="5836372" y="433212"/>
                </a:lnTo>
                <a:lnTo>
                  <a:pt x="5843721" y="433212"/>
                </a:lnTo>
                <a:lnTo>
                  <a:pt x="5843721" y="433178"/>
                </a:lnTo>
                <a:lnTo>
                  <a:pt x="5851042" y="433178"/>
                </a:lnTo>
                <a:lnTo>
                  <a:pt x="5851042" y="433202"/>
                </a:lnTo>
                <a:lnTo>
                  <a:pt x="5858338" y="433202"/>
                </a:lnTo>
                <a:lnTo>
                  <a:pt x="5858338" y="433234"/>
                </a:lnTo>
                <a:lnTo>
                  <a:pt x="5865595" y="433234"/>
                </a:lnTo>
                <a:lnTo>
                  <a:pt x="5865595" y="433174"/>
                </a:lnTo>
                <a:lnTo>
                  <a:pt x="5872839" y="433174"/>
                </a:lnTo>
                <a:lnTo>
                  <a:pt x="5872839" y="433182"/>
                </a:lnTo>
                <a:lnTo>
                  <a:pt x="5880063" y="433182"/>
                </a:lnTo>
                <a:lnTo>
                  <a:pt x="5880063" y="433141"/>
                </a:lnTo>
                <a:lnTo>
                  <a:pt x="5887251" y="433141"/>
                </a:lnTo>
                <a:lnTo>
                  <a:pt x="5887251" y="433195"/>
                </a:lnTo>
                <a:lnTo>
                  <a:pt x="5894414" y="433195"/>
                </a:lnTo>
                <a:lnTo>
                  <a:pt x="5894414" y="433202"/>
                </a:lnTo>
                <a:lnTo>
                  <a:pt x="5901551" y="433202"/>
                </a:lnTo>
                <a:lnTo>
                  <a:pt x="5901551" y="433159"/>
                </a:lnTo>
                <a:lnTo>
                  <a:pt x="5908689" y="433159"/>
                </a:lnTo>
                <a:lnTo>
                  <a:pt x="5908689" y="433176"/>
                </a:lnTo>
                <a:lnTo>
                  <a:pt x="5915775" y="433176"/>
                </a:lnTo>
                <a:lnTo>
                  <a:pt x="5915775" y="433092"/>
                </a:lnTo>
                <a:lnTo>
                  <a:pt x="5922849" y="433092"/>
                </a:lnTo>
                <a:lnTo>
                  <a:pt x="5922849" y="433216"/>
                </a:lnTo>
                <a:lnTo>
                  <a:pt x="5929897" y="433216"/>
                </a:lnTo>
                <a:lnTo>
                  <a:pt x="5929897" y="433206"/>
                </a:lnTo>
                <a:lnTo>
                  <a:pt x="5936921" y="433206"/>
                </a:lnTo>
                <a:lnTo>
                  <a:pt x="5936921" y="433176"/>
                </a:lnTo>
                <a:lnTo>
                  <a:pt x="5943918" y="433176"/>
                </a:lnTo>
                <a:lnTo>
                  <a:pt x="5943918" y="433182"/>
                </a:lnTo>
                <a:lnTo>
                  <a:pt x="5950891" y="433182"/>
                </a:lnTo>
                <a:lnTo>
                  <a:pt x="5950891" y="433555"/>
                </a:lnTo>
              </a:path>
            </a:pathLst>
          </a:custGeom>
          <a:solidFill>
            <a:srgbClr val="4B78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5" name="Freeform 5525"/>
          <p:cNvSpPr/>
          <p:nvPr/>
        </p:nvSpPr>
        <p:spPr>
          <a:xfrm rot="0" flipH="0" flipV="0">
            <a:off x="6820977" y="5395509"/>
            <a:ext cx="3194026" cy="433555"/>
          </a:xfrm>
          <a:custGeom>
            <a:pathLst>
              <a:path w="3130211" h="424893">
                <a:moveTo>
                  <a:pt x="0" y="424893"/>
                </a:moveTo>
                <a:lnTo>
                  <a:pt x="0" y="410547"/>
                </a:lnTo>
                <a:lnTo>
                  <a:pt x="113982" y="410547"/>
                </a:lnTo>
                <a:lnTo>
                  <a:pt x="113982" y="405543"/>
                </a:lnTo>
                <a:lnTo>
                  <a:pt x="221962" y="405543"/>
                </a:lnTo>
                <a:lnTo>
                  <a:pt x="221962" y="403222"/>
                </a:lnTo>
                <a:lnTo>
                  <a:pt x="324540" y="403222"/>
                </a:lnTo>
                <a:lnTo>
                  <a:pt x="324540" y="398736"/>
                </a:lnTo>
                <a:lnTo>
                  <a:pt x="422241" y="398736"/>
                </a:lnTo>
                <a:lnTo>
                  <a:pt x="422241" y="394166"/>
                </a:lnTo>
                <a:lnTo>
                  <a:pt x="515484" y="394166"/>
                </a:lnTo>
                <a:lnTo>
                  <a:pt x="515484" y="384931"/>
                </a:lnTo>
                <a:lnTo>
                  <a:pt x="604689" y="384931"/>
                </a:lnTo>
                <a:lnTo>
                  <a:pt x="604689" y="373342"/>
                </a:lnTo>
                <a:lnTo>
                  <a:pt x="690160" y="373342"/>
                </a:lnTo>
                <a:lnTo>
                  <a:pt x="690160" y="355472"/>
                </a:lnTo>
                <a:lnTo>
                  <a:pt x="772227" y="355472"/>
                </a:lnTo>
                <a:lnTo>
                  <a:pt x="772227" y="334111"/>
                </a:lnTo>
                <a:lnTo>
                  <a:pt x="851120" y="334111"/>
                </a:lnTo>
                <a:lnTo>
                  <a:pt x="851120" y="311597"/>
                </a:lnTo>
                <a:lnTo>
                  <a:pt x="927104" y="311597"/>
                </a:lnTo>
                <a:lnTo>
                  <a:pt x="927104" y="289689"/>
                </a:lnTo>
                <a:lnTo>
                  <a:pt x="1000370" y="289689"/>
                </a:lnTo>
                <a:lnTo>
                  <a:pt x="1000370" y="271279"/>
                </a:lnTo>
                <a:lnTo>
                  <a:pt x="1071096" y="271279"/>
                </a:lnTo>
                <a:lnTo>
                  <a:pt x="1071096" y="259690"/>
                </a:lnTo>
                <a:lnTo>
                  <a:pt x="1139486" y="259690"/>
                </a:lnTo>
                <a:lnTo>
                  <a:pt x="1139486" y="248890"/>
                </a:lnTo>
                <a:lnTo>
                  <a:pt x="1205653" y="248890"/>
                </a:lnTo>
                <a:lnTo>
                  <a:pt x="1205653" y="245162"/>
                </a:lnTo>
                <a:lnTo>
                  <a:pt x="1269763" y="245162"/>
                </a:lnTo>
                <a:lnTo>
                  <a:pt x="1269763" y="243956"/>
                </a:lnTo>
                <a:lnTo>
                  <a:pt x="1331916" y="243956"/>
                </a:lnTo>
                <a:lnTo>
                  <a:pt x="1331916" y="247252"/>
                </a:lnTo>
                <a:lnTo>
                  <a:pt x="1392254" y="247252"/>
                </a:lnTo>
                <a:lnTo>
                  <a:pt x="1392254" y="249129"/>
                </a:lnTo>
                <a:lnTo>
                  <a:pt x="1450864" y="249129"/>
                </a:lnTo>
                <a:lnTo>
                  <a:pt x="1450864" y="256420"/>
                </a:lnTo>
                <a:lnTo>
                  <a:pt x="1507837" y="256420"/>
                </a:lnTo>
                <a:lnTo>
                  <a:pt x="1507837" y="262570"/>
                </a:lnTo>
                <a:lnTo>
                  <a:pt x="1563285" y="262570"/>
                </a:lnTo>
                <a:lnTo>
                  <a:pt x="1563285" y="269854"/>
                </a:lnTo>
                <a:lnTo>
                  <a:pt x="1617260" y="269854"/>
                </a:lnTo>
                <a:lnTo>
                  <a:pt x="1617260" y="274408"/>
                </a:lnTo>
                <a:lnTo>
                  <a:pt x="1669863" y="274408"/>
                </a:lnTo>
                <a:lnTo>
                  <a:pt x="1669863" y="278972"/>
                </a:lnTo>
                <a:lnTo>
                  <a:pt x="1721146" y="278972"/>
                </a:lnTo>
                <a:lnTo>
                  <a:pt x="1721146" y="280559"/>
                </a:lnTo>
                <a:lnTo>
                  <a:pt x="1771171" y="280559"/>
                </a:lnTo>
                <a:lnTo>
                  <a:pt x="1771171" y="281642"/>
                </a:lnTo>
                <a:lnTo>
                  <a:pt x="1820015" y="281642"/>
                </a:lnTo>
                <a:lnTo>
                  <a:pt x="1820015" y="271980"/>
                </a:lnTo>
                <a:lnTo>
                  <a:pt x="1867717" y="271980"/>
                </a:lnTo>
                <a:lnTo>
                  <a:pt x="1867717" y="246821"/>
                </a:lnTo>
                <a:lnTo>
                  <a:pt x="1914338" y="246821"/>
                </a:lnTo>
                <a:lnTo>
                  <a:pt x="1914338" y="184774"/>
                </a:lnTo>
                <a:lnTo>
                  <a:pt x="1959919" y="184774"/>
                </a:lnTo>
                <a:lnTo>
                  <a:pt x="1959919" y="89370"/>
                </a:lnTo>
                <a:lnTo>
                  <a:pt x="2004508" y="89370"/>
                </a:lnTo>
                <a:lnTo>
                  <a:pt x="2004508" y="28956"/>
                </a:lnTo>
                <a:lnTo>
                  <a:pt x="2048158" y="28956"/>
                </a:lnTo>
                <a:lnTo>
                  <a:pt x="2048158" y="1081"/>
                </a:lnTo>
                <a:lnTo>
                  <a:pt x="2090894" y="1081"/>
                </a:lnTo>
                <a:lnTo>
                  <a:pt x="2090894" y="0"/>
                </a:lnTo>
                <a:lnTo>
                  <a:pt x="2132753" y="0"/>
                </a:lnTo>
                <a:lnTo>
                  <a:pt x="2132753" y="6595"/>
                </a:lnTo>
                <a:lnTo>
                  <a:pt x="2173774" y="6595"/>
                </a:lnTo>
                <a:lnTo>
                  <a:pt x="2173774" y="16235"/>
                </a:lnTo>
                <a:lnTo>
                  <a:pt x="2213995" y="16235"/>
                </a:lnTo>
                <a:lnTo>
                  <a:pt x="2213995" y="30217"/>
                </a:lnTo>
                <a:lnTo>
                  <a:pt x="2253441" y="30217"/>
                </a:lnTo>
                <a:lnTo>
                  <a:pt x="2253441" y="50089"/>
                </a:lnTo>
                <a:lnTo>
                  <a:pt x="2292151" y="50089"/>
                </a:lnTo>
                <a:lnTo>
                  <a:pt x="2292151" y="67586"/>
                </a:lnTo>
                <a:lnTo>
                  <a:pt x="2330136" y="67586"/>
                </a:lnTo>
                <a:lnTo>
                  <a:pt x="2330136" y="90140"/>
                </a:lnTo>
                <a:lnTo>
                  <a:pt x="2367436" y="90140"/>
                </a:lnTo>
                <a:lnTo>
                  <a:pt x="2367436" y="109686"/>
                </a:lnTo>
                <a:lnTo>
                  <a:pt x="2404063" y="109686"/>
                </a:lnTo>
                <a:lnTo>
                  <a:pt x="2404063" y="124354"/>
                </a:lnTo>
                <a:lnTo>
                  <a:pt x="2440042" y="124354"/>
                </a:lnTo>
                <a:lnTo>
                  <a:pt x="2440042" y="145122"/>
                </a:lnTo>
                <a:lnTo>
                  <a:pt x="2475411" y="145122"/>
                </a:lnTo>
                <a:lnTo>
                  <a:pt x="2475411" y="160476"/>
                </a:lnTo>
                <a:lnTo>
                  <a:pt x="2510184" y="160476"/>
                </a:lnTo>
                <a:lnTo>
                  <a:pt x="2510184" y="181133"/>
                </a:lnTo>
                <a:lnTo>
                  <a:pt x="2544360" y="181133"/>
                </a:lnTo>
                <a:lnTo>
                  <a:pt x="2544360" y="194862"/>
                </a:lnTo>
                <a:lnTo>
                  <a:pt x="2577990" y="194862"/>
                </a:lnTo>
                <a:lnTo>
                  <a:pt x="2577990" y="206454"/>
                </a:lnTo>
                <a:lnTo>
                  <a:pt x="2611073" y="206454"/>
                </a:lnTo>
                <a:lnTo>
                  <a:pt x="2611073" y="221676"/>
                </a:lnTo>
                <a:lnTo>
                  <a:pt x="2643636" y="221676"/>
                </a:lnTo>
                <a:lnTo>
                  <a:pt x="2643636" y="235067"/>
                </a:lnTo>
                <a:lnTo>
                  <a:pt x="2675691" y="235067"/>
                </a:lnTo>
                <a:lnTo>
                  <a:pt x="2675691" y="247574"/>
                </a:lnTo>
                <a:lnTo>
                  <a:pt x="2707238" y="247574"/>
                </a:lnTo>
                <a:lnTo>
                  <a:pt x="2707238" y="256629"/>
                </a:lnTo>
                <a:lnTo>
                  <a:pt x="2738327" y="256629"/>
                </a:lnTo>
                <a:lnTo>
                  <a:pt x="2738327" y="271333"/>
                </a:lnTo>
                <a:lnTo>
                  <a:pt x="2768934" y="271333"/>
                </a:lnTo>
                <a:lnTo>
                  <a:pt x="2768934" y="277625"/>
                </a:lnTo>
                <a:lnTo>
                  <a:pt x="2799096" y="277625"/>
                </a:lnTo>
                <a:lnTo>
                  <a:pt x="2799096" y="287729"/>
                </a:lnTo>
                <a:lnTo>
                  <a:pt x="2828827" y="287729"/>
                </a:lnTo>
                <a:lnTo>
                  <a:pt x="2828827" y="297276"/>
                </a:lnTo>
                <a:lnTo>
                  <a:pt x="2858139" y="297276"/>
                </a:lnTo>
                <a:lnTo>
                  <a:pt x="2858139" y="306237"/>
                </a:lnTo>
                <a:lnTo>
                  <a:pt x="2887018" y="306237"/>
                </a:lnTo>
                <a:lnTo>
                  <a:pt x="2887018" y="311776"/>
                </a:lnTo>
                <a:lnTo>
                  <a:pt x="2915518" y="311776"/>
                </a:lnTo>
                <a:lnTo>
                  <a:pt x="2915518" y="319601"/>
                </a:lnTo>
                <a:lnTo>
                  <a:pt x="2943610" y="319601"/>
                </a:lnTo>
                <a:lnTo>
                  <a:pt x="2943610" y="324499"/>
                </a:lnTo>
                <a:lnTo>
                  <a:pt x="2971334" y="324499"/>
                </a:lnTo>
                <a:lnTo>
                  <a:pt x="2971334" y="332710"/>
                </a:lnTo>
                <a:lnTo>
                  <a:pt x="2998677" y="332710"/>
                </a:lnTo>
                <a:lnTo>
                  <a:pt x="2998677" y="337704"/>
                </a:lnTo>
                <a:lnTo>
                  <a:pt x="3025665" y="337704"/>
                </a:lnTo>
                <a:lnTo>
                  <a:pt x="3025665" y="342085"/>
                </a:lnTo>
                <a:lnTo>
                  <a:pt x="3052309" y="342085"/>
                </a:lnTo>
                <a:lnTo>
                  <a:pt x="3052309" y="347827"/>
                </a:lnTo>
                <a:lnTo>
                  <a:pt x="3078611" y="347827"/>
                </a:lnTo>
                <a:lnTo>
                  <a:pt x="3078611" y="352463"/>
                </a:lnTo>
                <a:lnTo>
                  <a:pt x="3104570" y="352463"/>
                </a:lnTo>
                <a:lnTo>
                  <a:pt x="3104570" y="357221"/>
                </a:lnTo>
                <a:lnTo>
                  <a:pt x="3130211" y="357221"/>
                </a:lnTo>
                <a:lnTo>
                  <a:pt x="3130211" y="359725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6" name="Freeform 5526"/>
          <p:cNvSpPr/>
          <p:nvPr/>
        </p:nvSpPr>
        <p:spPr>
          <a:xfrm rot="0" flipH="0" flipV="0">
            <a:off x="10015004" y="5762568"/>
            <a:ext cx="1224449" cy="61352"/>
          </a:xfrm>
          <a:custGeom>
            <a:pathLst>
              <a:path w="1199985" h="60127">
                <a:moveTo>
                  <a:pt x="0" y="0"/>
                </a:moveTo>
                <a:lnTo>
                  <a:pt x="25324" y="0"/>
                </a:lnTo>
                <a:lnTo>
                  <a:pt x="25324" y="3509"/>
                </a:lnTo>
                <a:lnTo>
                  <a:pt x="50343" y="3509"/>
                </a:lnTo>
                <a:lnTo>
                  <a:pt x="50343" y="8513"/>
                </a:lnTo>
                <a:lnTo>
                  <a:pt x="75044" y="8513"/>
                </a:lnTo>
                <a:lnTo>
                  <a:pt x="75044" y="10568"/>
                </a:lnTo>
                <a:lnTo>
                  <a:pt x="99466" y="10568"/>
                </a:lnTo>
                <a:lnTo>
                  <a:pt x="99466" y="14155"/>
                </a:lnTo>
                <a:lnTo>
                  <a:pt x="123596" y="14155"/>
                </a:lnTo>
                <a:lnTo>
                  <a:pt x="123596" y="17177"/>
                </a:lnTo>
                <a:lnTo>
                  <a:pt x="147447" y="17177"/>
                </a:lnTo>
                <a:lnTo>
                  <a:pt x="147447" y="18782"/>
                </a:lnTo>
                <a:lnTo>
                  <a:pt x="171031" y="18782"/>
                </a:lnTo>
                <a:lnTo>
                  <a:pt x="171031" y="22432"/>
                </a:lnTo>
                <a:lnTo>
                  <a:pt x="194335" y="22432"/>
                </a:lnTo>
                <a:lnTo>
                  <a:pt x="194335" y="24763"/>
                </a:lnTo>
                <a:lnTo>
                  <a:pt x="217386" y="24763"/>
                </a:lnTo>
                <a:lnTo>
                  <a:pt x="217386" y="27340"/>
                </a:lnTo>
                <a:lnTo>
                  <a:pt x="240182" y="27340"/>
                </a:lnTo>
                <a:lnTo>
                  <a:pt x="240182" y="27615"/>
                </a:lnTo>
                <a:lnTo>
                  <a:pt x="262712" y="27615"/>
                </a:lnTo>
                <a:lnTo>
                  <a:pt x="262712" y="30305"/>
                </a:lnTo>
                <a:lnTo>
                  <a:pt x="285013" y="30305"/>
                </a:lnTo>
                <a:lnTo>
                  <a:pt x="285013" y="31410"/>
                </a:lnTo>
                <a:lnTo>
                  <a:pt x="307073" y="31410"/>
                </a:lnTo>
                <a:lnTo>
                  <a:pt x="307073" y="33968"/>
                </a:lnTo>
                <a:lnTo>
                  <a:pt x="328892" y="33968"/>
                </a:lnTo>
                <a:lnTo>
                  <a:pt x="328892" y="35826"/>
                </a:lnTo>
                <a:lnTo>
                  <a:pt x="350482" y="35826"/>
                </a:lnTo>
                <a:lnTo>
                  <a:pt x="350482" y="34787"/>
                </a:lnTo>
                <a:lnTo>
                  <a:pt x="371843" y="34787"/>
                </a:lnTo>
                <a:lnTo>
                  <a:pt x="371843" y="37864"/>
                </a:lnTo>
                <a:lnTo>
                  <a:pt x="392989" y="37864"/>
                </a:lnTo>
                <a:lnTo>
                  <a:pt x="392989" y="38093"/>
                </a:lnTo>
                <a:lnTo>
                  <a:pt x="413931" y="38093"/>
                </a:lnTo>
                <a:lnTo>
                  <a:pt x="413931" y="40673"/>
                </a:lnTo>
                <a:lnTo>
                  <a:pt x="434645" y="40673"/>
                </a:lnTo>
                <a:lnTo>
                  <a:pt x="434645" y="41420"/>
                </a:lnTo>
                <a:lnTo>
                  <a:pt x="455155" y="41420"/>
                </a:lnTo>
                <a:lnTo>
                  <a:pt x="455155" y="41185"/>
                </a:lnTo>
                <a:lnTo>
                  <a:pt x="475462" y="41185"/>
                </a:lnTo>
                <a:lnTo>
                  <a:pt x="475462" y="43248"/>
                </a:lnTo>
                <a:lnTo>
                  <a:pt x="495579" y="43248"/>
                </a:lnTo>
                <a:lnTo>
                  <a:pt x="495579" y="44114"/>
                </a:lnTo>
                <a:lnTo>
                  <a:pt x="515493" y="44114"/>
                </a:lnTo>
                <a:lnTo>
                  <a:pt x="515493" y="44542"/>
                </a:lnTo>
                <a:lnTo>
                  <a:pt x="535216" y="44542"/>
                </a:lnTo>
                <a:lnTo>
                  <a:pt x="535216" y="45339"/>
                </a:lnTo>
                <a:lnTo>
                  <a:pt x="554749" y="45339"/>
                </a:lnTo>
                <a:lnTo>
                  <a:pt x="554749" y="47224"/>
                </a:lnTo>
                <a:lnTo>
                  <a:pt x="574103" y="47224"/>
                </a:lnTo>
                <a:lnTo>
                  <a:pt x="574103" y="48382"/>
                </a:lnTo>
                <a:lnTo>
                  <a:pt x="593268" y="48382"/>
                </a:lnTo>
                <a:lnTo>
                  <a:pt x="593268" y="48348"/>
                </a:lnTo>
                <a:lnTo>
                  <a:pt x="612254" y="48348"/>
                </a:lnTo>
                <a:lnTo>
                  <a:pt x="612254" y="49688"/>
                </a:lnTo>
                <a:lnTo>
                  <a:pt x="631075" y="49688"/>
                </a:lnTo>
                <a:lnTo>
                  <a:pt x="631075" y="49266"/>
                </a:lnTo>
                <a:lnTo>
                  <a:pt x="649732" y="49266"/>
                </a:lnTo>
                <a:lnTo>
                  <a:pt x="649732" y="49998"/>
                </a:lnTo>
                <a:lnTo>
                  <a:pt x="668210" y="49998"/>
                </a:lnTo>
                <a:lnTo>
                  <a:pt x="668210" y="49130"/>
                </a:lnTo>
                <a:lnTo>
                  <a:pt x="686524" y="49130"/>
                </a:lnTo>
                <a:lnTo>
                  <a:pt x="686524" y="51592"/>
                </a:lnTo>
                <a:lnTo>
                  <a:pt x="704672" y="51592"/>
                </a:lnTo>
                <a:lnTo>
                  <a:pt x="704672" y="51758"/>
                </a:lnTo>
                <a:lnTo>
                  <a:pt x="722668" y="51758"/>
                </a:lnTo>
                <a:lnTo>
                  <a:pt x="722668" y="53225"/>
                </a:lnTo>
                <a:lnTo>
                  <a:pt x="740499" y="53225"/>
                </a:lnTo>
                <a:lnTo>
                  <a:pt x="740499" y="52261"/>
                </a:lnTo>
                <a:lnTo>
                  <a:pt x="758177" y="52261"/>
                </a:lnTo>
                <a:lnTo>
                  <a:pt x="758177" y="52275"/>
                </a:lnTo>
                <a:lnTo>
                  <a:pt x="775716" y="52275"/>
                </a:lnTo>
                <a:lnTo>
                  <a:pt x="775716" y="53419"/>
                </a:lnTo>
                <a:lnTo>
                  <a:pt x="793102" y="53419"/>
                </a:lnTo>
                <a:lnTo>
                  <a:pt x="793102" y="54561"/>
                </a:lnTo>
                <a:lnTo>
                  <a:pt x="810336" y="54561"/>
                </a:lnTo>
                <a:lnTo>
                  <a:pt x="810336" y="55089"/>
                </a:lnTo>
                <a:lnTo>
                  <a:pt x="827430" y="55089"/>
                </a:lnTo>
                <a:lnTo>
                  <a:pt x="827430" y="52952"/>
                </a:lnTo>
                <a:lnTo>
                  <a:pt x="844385" y="52952"/>
                </a:lnTo>
                <a:lnTo>
                  <a:pt x="844385" y="54617"/>
                </a:lnTo>
                <a:lnTo>
                  <a:pt x="861187" y="54617"/>
                </a:lnTo>
                <a:lnTo>
                  <a:pt x="861187" y="55342"/>
                </a:lnTo>
                <a:lnTo>
                  <a:pt x="877875" y="55342"/>
                </a:lnTo>
                <a:lnTo>
                  <a:pt x="877875" y="56063"/>
                </a:lnTo>
                <a:lnTo>
                  <a:pt x="894410" y="56063"/>
                </a:lnTo>
                <a:lnTo>
                  <a:pt x="894410" y="56854"/>
                </a:lnTo>
                <a:lnTo>
                  <a:pt x="910818" y="56854"/>
                </a:lnTo>
                <a:lnTo>
                  <a:pt x="910818" y="57182"/>
                </a:lnTo>
                <a:lnTo>
                  <a:pt x="927100" y="57182"/>
                </a:lnTo>
                <a:lnTo>
                  <a:pt x="927100" y="56716"/>
                </a:lnTo>
                <a:lnTo>
                  <a:pt x="943254" y="56716"/>
                </a:lnTo>
                <a:lnTo>
                  <a:pt x="943254" y="56948"/>
                </a:lnTo>
                <a:lnTo>
                  <a:pt x="959282" y="56948"/>
                </a:lnTo>
                <a:lnTo>
                  <a:pt x="959282" y="58166"/>
                </a:lnTo>
                <a:lnTo>
                  <a:pt x="975182" y="58166"/>
                </a:lnTo>
                <a:lnTo>
                  <a:pt x="975182" y="57195"/>
                </a:lnTo>
                <a:lnTo>
                  <a:pt x="990955" y="57195"/>
                </a:lnTo>
                <a:lnTo>
                  <a:pt x="990955" y="55935"/>
                </a:lnTo>
                <a:lnTo>
                  <a:pt x="1006615" y="55935"/>
                </a:lnTo>
                <a:lnTo>
                  <a:pt x="1006615" y="57985"/>
                </a:lnTo>
                <a:lnTo>
                  <a:pt x="1022147" y="57985"/>
                </a:lnTo>
                <a:lnTo>
                  <a:pt x="1022147" y="51237"/>
                </a:lnTo>
                <a:lnTo>
                  <a:pt x="1037577" y="51237"/>
                </a:lnTo>
                <a:lnTo>
                  <a:pt x="1037577" y="58462"/>
                </a:lnTo>
                <a:lnTo>
                  <a:pt x="1052881" y="58462"/>
                </a:lnTo>
                <a:lnTo>
                  <a:pt x="1052881" y="56809"/>
                </a:lnTo>
                <a:lnTo>
                  <a:pt x="1068070" y="56809"/>
                </a:lnTo>
                <a:lnTo>
                  <a:pt x="1068070" y="59308"/>
                </a:lnTo>
                <a:lnTo>
                  <a:pt x="1083158" y="59308"/>
                </a:lnTo>
                <a:lnTo>
                  <a:pt x="1083158" y="59227"/>
                </a:lnTo>
                <a:lnTo>
                  <a:pt x="1098131" y="59227"/>
                </a:lnTo>
                <a:lnTo>
                  <a:pt x="1098131" y="59055"/>
                </a:lnTo>
                <a:lnTo>
                  <a:pt x="1112990" y="59055"/>
                </a:lnTo>
                <a:lnTo>
                  <a:pt x="1112990" y="59514"/>
                </a:lnTo>
                <a:lnTo>
                  <a:pt x="1127747" y="59514"/>
                </a:lnTo>
                <a:lnTo>
                  <a:pt x="1127747" y="59728"/>
                </a:lnTo>
                <a:lnTo>
                  <a:pt x="1142403" y="59728"/>
                </a:lnTo>
                <a:lnTo>
                  <a:pt x="1142403" y="59767"/>
                </a:lnTo>
                <a:lnTo>
                  <a:pt x="1156944" y="59767"/>
                </a:lnTo>
                <a:lnTo>
                  <a:pt x="1156944" y="59748"/>
                </a:lnTo>
                <a:lnTo>
                  <a:pt x="1171397" y="59748"/>
                </a:lnTo>
                <a:lnTo>
                  <a:pt x="1171397" y="59815"/>
                </a:lnTo>
                <a:lnTo>
                  <a:pt x="1185735" y="59815"/>
                </a:lnTo>
                <a:lnTo>
                  <a:pt x="1185735" y="60127"/>
                </a:lnTo>
                <a:lnTo>
                  <a:pt x="1199985" y="60127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7" name="Freeform 5527"/>
          <p:cNvSpPr/>
          <p:nvPr/>
        </p:nvSpPr>
        <p:spPr>
          <a:xfrm rot="0" flipH="0" flipV="0">
            <a:off x="11239453" y="5819875"/>
            <a:ext cx="757344" cy="8106"/>
          </a:xfrm>
          <a:custGeom>
            <a:pathLst>
              <a:path w="742213" h="7945">
                <a:moveTo>
                  <a:pt x="0" y="3965"/>
                </a:moveTo>
                <a:lnTo>
                  <a:pt x="0" y="3988"/>
                </a:lnTo>
                <a:lnTo>
                  <a:pt x="14147" y="3988"/>
                </a:lnTo>
                <a:lnTo>
                  <a:pt x="14147" y="4662"/>
                </a:lnTo>
                <a:lnTo>
                  <a:pt x="28194" y="4662"/>
                </a:lnTo>
                <a:lnTo>
                  <a:pt x="28194" y="4360"/>
                </a:lnTo>
                <a:lnTo>
                  <a:pt x="42151" y="4360"/>
                </a:lnTo>
                <a:lnTo>
                  <a:pt x="42151" y="4732"/>
                </a:lnTo>
                <a:lnTo>
                  <a:pt x="56007" y="4732"/>
                </a:lnTo>
                <a:lnTo>
                  <a:pt x="56007" y="5108"/>
                </a:lnTo>
                <a:lnTo>
                  <a:pt x="69774" y="5108"/>
                </a:lnTo>
                <a:lnTo>
                  <a:pt x="69774" y="4675"/>
                </a:lnTo>
                <a:lnTo>
                  <a:pt x="83451" y="4675"/>
                </a:lnTo>
                <a:lnTo>
                  <a:pt x="83451" y="4970"/>
                </a:lnTo>
                <a:lnTo>
                  <a:pt x="97028" y="4970"/>
                </a:lnTo>
                <a:lnTo>
                  <a:pt x="110528" y="4970"/>
                </a:lnTo>
                <a:lnTo>
                  <a:pt x="110528" y="5562"/>
                </a:lnTo>
                <a:lnTo>
                  <a:pt x="123926" y="5562"/>
                </a:lnTo>
                <a:lnTo>
                  <a:pt x="123926" y="5445"/>
                </a:lnTo>
                <a:lnTo>
                  <a:pt x="137249" y="5445"/>
                </a:lnTo>
                <a:lnTo>
                  <a:pt x="137249" y="5503"/>
                </a:lnTo>
                <a:lnTo>
                  <a:pt x="150482" y="5503"/>
                </a:lnTo>
                <a:lnTo>
                  <a:pt x="150482" y="5551"/>
                </a:lnTo>
                <a:lnTo>
                  <a:pt x="163639" y="5551"/>
                </a:lnTo>
                <a:lnTo>
                  <a:pt x="163639" y="3507"/>
                </a:lnTo>
                <a:lnTo>
                  <a:pt x="176695" y="3507"/>
                </a:lnTo>
                <a:lnTo>
                  <a:pt x="176695" y="5844"/>
                </a:lnTo>
                <a:lnTo>
                  <a:pt x="189674" y="5844"/>
                </a:lnTo>
                <a:lnTo>
                  <a:pt x="189674" y="5951"/>
                </a:lnTo>
                <a:lnTo>
                  <a:pt x="202577" y="5951"/>
                </a:lnTo>
                <a:lnTo>
                  <a:pt x="202577" y="5915"/>
                </a:lnTo>
                <a:lnTo>
                  <a:pt x="215405" y="5915"/>
                </a:lnTo>
                <a:lnTo>
                  <a:pt x="215405" y="6212"/>
                </a:lnTo>
                <a:lnTo>
                  <a:pt x="228143" y="6212"/>
                </a:lnTo>
                <a:lnTo>
                  <a:pt x="228143" y="6125"/>
                </a:lnTo>
                <a:lnTo>
                  <a:pt x="240805" y="6125"/>
                </a:lnTo>
                <a:lnTo>
                  <a:pt x="240805" y="0"/>
                </a:lnTo>
                <a:lnTo>
                  <a:pt x="253390" y="0"/>
                </a:lnTo>
                <a:lnTo>
                  <a:pt x="253390" y="6522"/>
                </a:lnTo>
                <a:lnTo>
                  <a:pt x="265900" y="6522"/>
                </a:lnTo>
                <a:lnTo>
                  <a:pt x="265900" y="6221"/>
                </a:lnTo>
                <a:lnTo>
                  <a:pt x="278320" y="6221"/>
                </a:lnTo>
                <a:lnTo>
                  <a:pt x="278320" y="6157"/>
                </a:lnTo>
                <a:lnTo>
                  <a:pt x="290677" y="6157"/>
                </a:lnTo>
                <a:lnTo>
                  <a:pt x="290677" y="6283"/>
                </a:lnTo>
                <a:lnTo>
                  <a:pt x="302958" y="6283"/>
                </a:lnTo>
                <a:lnTo>
                  <a:pt x="302958" y="6176"/>
                </a:lnTo>
                <a:lnTo>
                  <a:pt x="315176" y="6176"/>
                </a:lnTo>
                <a:lnTo>
                  <a:pt x="315176" y="6688"/>
                </a:lnTo>
                <a:lnTo>
                  <a:pt x="327304" y="6688"/>
                </a:lnTo>
                <a:lnTo>
                  <a:pt x="327304" y="6410"/>
                </a:lnTo>
                <a:lnTo>
                  <a:pt x="339382" y="6410"/>
                </a:lnTo>
                <a:lnTo>
                  <a:pt x="339382" y="6847"/>
                </a:lnTo>
                <a:lnTo>
                  <a:pt x="351371" y="6847"/>
                </a:lnTo>
                <a:lnTo>
                  <a:pt x="351371" y="5582"/>
                </a:lnTo>
                <a:lnTo>
                  <a:pt x="363296" y="5582"/>
                </a:lnTo>
                <a:lnTo>
                  <a:pt x="363296" y="6821"/>
                </a:lnTo>
                <a:lnTo>
                  <a:pt x="375158" y="6821"/>
                </a:lnTo>
                <a:lnTo>
                  <a:pt x="375158" y="6646"/>
                </a:lnTo>
                <a:lnTo>
                  <a:pt x="386943" y="6646"/>
                </a:lnTo>
                <a:lnTo>
                  <a:pt x="386943" y="6795"/>
                </a:lnTo>
                <a:lnTo>
                  <a:pt x="398665" y="6795"/>
                </a:lnTo>
                <a:lnTo>
                  <a:pt x="398665" y="6919"/>
                </a:lnTo>
                <a:lnTo>
                  <a:pt x="410311" y="6919"/>
                </a:lnTo>
                <a:lnTo>
                  <a:pt x="410311" y="6824"/>
                </a:lnTo>
                <a:lnTo>
                  <a:pt x="421907" y="6824"/>
                </a:lnTo>
                <a:lnTo>
                  <a:pt x="421907" y="6802"/>
                </a:lnTo>
                <a:lnTo>
                  <a:pt x="433425" y="6802"/>
                </a:lnTo>
                <a:lnTo>
                  <a:pt x="433425" y="5973"/>
                </a:lnTo>
                <a:lnTo>
                  <a:pt x="444894" y="5973"/>
                </a:lnTo>
                <a:lnTo>
                  <a:pt x="444894" y="7111"/>
                </a:lnTo>
                <a:lnTo>
                  <a:pt x="456285" y="7111"/>
                </a:lnTo>
                <a:lnTo>
                  <a:pt x="456285" y="7124"/>
                </a:lnTo>
                <a:lnTo>
                  <a:pt x="467614" y="7124"/>
                </a:lnTo>
                <a:lnTo>
                  <a:pt x="467614" y="7200"/>
                </a:lnTo>
                <a:lnTo>
                  <a:pt x="478892" y="7200"/>
                </a:lnTo>
                <a:lnTo>
                  <a:pt x="478892" y="7262"/>
                </a:lnTo>
                <a:lnTo>
                  <a:pt x="490093" y="7262"/>
                </a:lnTo>
                <a:lnTo>
                  <a:pt x="490093" y="7263"/>
                </a:lnTo>
                <a:lnTo>
                  <a:pt x="501243" y="7263"/>
                </a:lnTo>
                <a:lnTo>
                  <a:pt x="501243" y="7161"/>
                </a:lnTo>
                <a:lnTo>
                  <a:pt x="512331" y="7161"/>
                </a:lnTo>
                <a:lnTo>
                  <a:pt x="512331" y="7441"/>
                </a:lnTo>
                <a:lnTo>
                  <a:pt x="523354" y="7441"/>
                </a:lnTo>
                <a:lnTo>
                  <a:pt x="523354" y="7352"/>
                </a:lnTo>
                <a:lnTo>
                  <a:pt x="534327" y="7352"/>
                </a:lnTo>
                <a:lnTo>
                  <a:pt x="534327" y="7258"/>
                </a:lnTo>
                <a:lnTo>
                  <a:pt x="545236" y="7258"/>
                </a:lnTo>
                <a:lnTo>
                  <a:pt x="545236" y="7411"/>
                </a:lnTo>
                <a:lnTo>
                  <a:pt x="556095" y="7411"/>
                </a:lnTo>
                <a:lnTo>
                  <a:pt x="556095" y="6825"/>
                </a:lnTo>
                <a:lnTo>
                  <a:pt x="566890" y="6825"/>
                </a:lnTo>
                <a:lnTo>
                  <a:pt x="566890" y="7464"/>
                </a:lnTo>
                <a:lnTo>
                  <a:pt x="577621" y="7464"/>
                </a:lnTo>
                <a:lnTo>
                  <a:pt x="577621" y="7449"/>
                </a:lnTo>
                <a:lnTo>
                  <a:pt x="588315" y="7449"/>
                </a:lnTo>
                <a:lnTo>
                  <a:pt x="588315" y="7442"/>
                </a:lnTo>
                <a:lnTo>
                  <a:pt x="598932" y="7442"/>
                </a:lnTo>
                <a:lnTo>
                  <a:pt x="598932" y="7517"/>
                </a:lnTo>
                <a:lnTo>
                  <a:pt x="609511" y="7517"/>
                </a:lnTo>
                <a:lnTo>
                  <a:pt x="609511" y="7663"/>
                </a:lnTo>
                <a:lnTo>
                  <a:pt x="620026" y="7663"/>
                </a:lnTo>
                <a:lnTo>
                  <a:pt x="620026" y="7583"/>
                </a:lnTo>
                <a:lnTo>
                  <a:pt x="630491" y="7583"/>
                </a:lnTo>
                <a:lnTo>
                  <a:pt x="630491" y="7630"/>
                </a:lnTo>
                <a:lnTo>
                  <a:pt x="640905" y="7630"/>
                </a:lnTo>
                <a:lnTo>
                  <a:pt x="640905" y="7625"/>
                </a:lnTo>
                <a:lnTo>
                  <a:pt x="651269" y="7625"/>
                </a:lnTo>
                <a:lnTo>
                  <a:pt x="651269" y="7605"/>
                </a:lnTo>
                <a:lnTo>
                  <a:pt x="661568" y="7605"/>
                </a:lnTo>
                <a:lnTo>
                  <a:pt x="661568" y="7727"/>
                </a:lnTo>
                <a:lnTo>
                  <a:pt x="671830" y="7727"/>
                </a:lnTo>
                <a:lnTo>
                  <a:pt x="671830" y="7660"/>
                </a:lnTo>
                <a:lnTo>
                  <a:pt x="682028" y="7660"/>
                </a:lnTo>
                <a:lnTo>
                  <a:pt x="682028" y="7610"/>
                </a:lnTo>
                <a:lnTo>
                  <a:pt x="692188" y="7610"/>
                </a:lnTo>
                <a:lnTo>
                  <a:pt x="692188" y="7886"/>
                </a:lnTo>
                <a:lnTo>
                  <a:pt x="702297" y="7886"/>
                </a:lnTo>
                <a:lnTo>
                  <a:pt x="702297" y="7883"/>
                </a:lnTo>
                <a:lnTo>
                  <a:pt x="712343" y="7883"/>
                </a:lnTo>
                <a:lnTo>
                  <a:pt x="712343" y="7878"/>
                </a:lnTo>
                <a:lnTo>
                  <a:pt x="722350" y="7878"/>
                </a:lnTo>
                <a:lnTo>
                  <a:pt x="722350" y="7945"/>
                </a:lnTo>
                <a:lnTo>
                  <a:pt x="732307" y="7945"/>
                </a:lnTo>
                <a:lnTo>
                  <a:pt x="732307" y="6871"/>
                </a:lnTo>
                <a:lnTo>
                  <a:pt x="742213" y="6871"/>
                </a:lnTo>
                <a:lnTo>
                  <a:pt x="742213" y="7788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8" name="Freeform 5528"/>
          <p:cNvSpPr/>
          <p:nvPr/>
        </p:nvSpPr>
        <p:spPr>
          <a:xfrm rot="0" flipH="0" flipV="0">
            <a:off x="11996798" y="5827701"/>
            <a:ext cx="562663" cy="918"/>
          </a:xfrm>
          <a:custGeom>
            <a:pathLst>
              <a:path w="551422" h="900">
                <a:moveTo>
                  <a:pt x="0" y="118"/>
                </a:moveTo>
                <a:lnTo>
                  <a:pt x="9868" y="118"/>
                </a:lnTo>
                <a:lnTo>
                  <a:pt x="9868" y="0"/>
                </a:lnTo>
                <a:lnTo>
                  <a:pt x="19685" y="0"/>
                </a:lnTo>
                <a:lnTo>
                  <a:pt x="19685" y="242"/>
                </a:lnTo>
                <a:lnTo>
                  <a:pt x="29451" y="242"/>
                </a:lnTo>
                <a:lnTo>
                  <a:pt x="29451" y="268"/>
                </a:lnTo>
                <a:lnTo>
                  <a:pt x="39167" y="268"/>
                </a:lnTo>
                <a:lnTo>
                  <a:pt x="39167" y="165"/>
                </a:lnTo>
                <a:lnTo>
                  <a:pt x="48844" y="165"/>
                </a:lnTo>
                <a:lnTo>
                  <a:pt x="48844" y="284"/>
                </a:lnTo>
                <a:lnTo>
                  <a:pt x="58471" y="284"/>
                </a:lnTo>
                <a:lnTo>
                  <a:pt x="58471" y="174"/>
                </a:lnTo>
                <a:lnTo>
                  <a:pt x="68060" y="174"/>
                </a:lnTo>
                <a:lnTo>
                  <a:pt x="68060" y="395"/>
                </a:lnTo>
                <a:lnTo>
                  <a:pt x="77597" y="395"/>
                </a:lnTo>
                <a:lnTo>
                  <a:pt x="77597" y="363"/>
                </a:lnTo>
                <a:lnTo>
                  <a:pt x="87097" y="363"/>
                </a:lnTo>
                <a:lnTo>
                  <a:pt x="87097" y="254"/>
                </a:lnTo>
                <a:lnTo>
                  <a:pt x="96546" y="254"/>
                </a:lnTo>
                <a:lnTo>
                  <a:pt x="96546" y="439"/>
                </a:lnTo>
                <a:lnTo>
                  <a:pt x="105956" y="439"/>
                </a:lnTo>
                <a:lnTo>
                  <a:pt x="105956" y="360"/>
                </a:lnTo>
                <a:lnTo>
                  <a:pt x="115329" y="360"/>
                </a:lnTo>
                <a:lnTo>
                  <a:pt x="115329" y="430"/>
                </a:lnTo>
                <a:lnTo>
                  <a:pt x="124651" y="430"/>
                </a:lnTo>
                <a:lnTo>
                  <a:pt x="124651" y="437"/>
                </a:lnTo>
                <a:lnTo>
                  <a:pt x="133935" y="437"/>
                </a:lnTo>
                <a:lnTo>
                  <a:pt x="133935" y="480"/>
                </a:lnTo>
                <a:lnTo>
                  <a:pt x="143167" y="480"/>
                </a:lnTo>
                <a:lnTo>
                  <a:pt x="143167" y="400"/>
                </a:lnTo>
                <a:lnTo>
                  <a:pt x="152362" y="400"/>
                </a:lnTo>
                <a:lnTo>
                  <a:pt x="152362" y="484"/>
                </a:lnTo>
                <a:lnTo>
                  <a:pt x="161519" y="484"/>
                </a:lnTo>
                <a:lnTo>
                  <a:pt x="161519" y="496"/>
                </a:lnTo>
                <a:lnTo>
                  <a:pt x="170637" y="496"/>
                </a:lnTo>
                <a:lnTo>
                  <a:pt x="170637" y="421"/>
                </a:lnTo>
                <a:lnTo>
                  <a:pt x="179718" y="421"/>
                </a:lnTo>
                <a:lnTo>
                  <a:pt x="179718" y="524"/>
                </a:lnTo>
                <a:lnTo>
                  <a:pt x="188747" y="524"/>
                </a:lnTo>
                <a:lnTo>
                  <a:pt x="188747" y="584"/>
                </a:lnTo>
                <a:lnTo>
                  <a:pt x="197752" y="584"/>
                </a:lnTo>
                <a:lnTo>
                  <a:pt x="197752" y="519"/>
                </a:lnTo>
                <a:lnTo>
                  <a:pt x="206705" y="519"/>
                </a:lnTo>
                <a:lnTo>
                  <a:pt x="206705" y="538"/>
                </a:lnTo>
                <a:lnTo>
                  <a:pt x="215621" y="538"/>
                </a:lnTo>
                <a:lnTo>
                  <a:pt x="215621" y="509"/>
                </a:lnTo>
                <a:lnTo>
                  <a:pt x="224511" y="509"/>
                </a:lnTo>
                <a:lnTo>
                  <a:pt x="224511" y="531"/>
                </a:lnTo>
                <a:lnTo>
                  <a:pt x="233350" y="531"/>
                </a:lnTo>
                <a:lnTo>
                  <a:pt x="233350" y="331"/>
                </a:lnTo>
                <a:lnTo>
                  <a:pt x="242151" y="331"/>
                </a:lnTo>
                <a:lnTo>
                  <a:pt x="242151" y="475"/>
                </a:lnTo>
                <a:lnTo>
                  <a:pt x="250914" y="475"/>
                </a:lnTo>
                <a:lnTo>
                  <a:pt x="250914" y="575"/>
                </a:lnTo>
                <a:lnTo>
                  <a:pt x="259639" y="575"/>
                </a:lnTo>
                <a:lnTo>
                  <a:pt x="259639" y="661"/>
                </a:lnTo>
                <a:lnTo>
                  <a:pt x="268338" y="661"/>
                </a:lnTo>
                <a:lnTo>
                  <a:pt x="268338" y="479"/>
                </a:lnTo>
                <a:lnTo>
                  <a:pt x="276987" y="479"/>
                </a:lnTo>
                <a:lnTo>
                  <a:pt x="276987" y="584"/>
                </a:lnTo>
                <a:lnTo>
                  <a:pt x="285610" y="584"/>
                </a:lnTo>
                <a:lnTo>
                  <a:pt x="285610" y="616"/>
                </a:lnTo>
                <a:lnTo>
                  <a:pt x="294196" y="616"/>
                </a:lnTo>
                <a:lnTo>
                  <a:pt x="294196" y="607"/>
                </a:lnTo>
                <a:lnTo>
                  <a:pt x="302742" y="607"/>
                </a:lnTo>
                <a:lnTo>
                  <a:pt x="302742" y="721"/>
                </a:lnTo>
                <a:lnTo>
                  <a:pt x="311252" y="721"/>
                </a:lnTo>
                <a:lnTo>
                  <a:pt x="311252" y="672"/>
                </a:lnTo>
                <a:lnTo>
                  <a:pt x="319723" y="672"/>
                </a:lnTo>
                <a:lnTo>
                  <a:pt x="319723" y="697"/>
                </a:lnTo>
                <a:lnTo>
                  <a:pt x="328168" y="697"/>
                </a:lnTo>
                <a:lnTo>
                  <a:pt x="328168" y="687"/>
                </a:lnTo>
                <a:lnTo>
                  <a:pt x="336575" y="687"/>
                </a:lnTo>
                <a:lnTo>
                  <a:pt x="336575" y="734"/>
                </a:lnTo>
                <a:lnTo>
                  <a:pt x="344945" y="734"/>
                </a:lnTo>
                <a:lnTo>
                  <a:pt x="344945" y="614"/>
                </a:lnTo>
                <a:lnTo>
                  <a:pt x="353276" y="614"/>
                </a:lnTo>
                <a:lnTo>
                  <a:pt x="353276" y="801"/>
                </a:lnTo>
                <a:lnTo>
                  <a:pt x="361582" y="801"/>
                </a:lnTo>
                <a:lnTo>
                  <a:pt x="361582" y="736"/>
                </a:lnTo>
                <a:lnTo>
                  <a:pt x="369862" y="736"/>
                </a:lnTo>
                <a:lnTo>
                  <a:pt x="369862" y="694"/>
                </a:lnTo>
                <a:lnTo>
                  <a:pt x="378092" y="694"/>
                </a:lnTo>
                <a:lnTo>
                  <a:pt x="378092" y="707"/>
                </a:lnTo>
                <a:lnTo>
                  <a:pt x="386296" y="707"/>
                </a:lnTo>
                <a:lnTo>
                  <a:pt x="386296" y="639"/>
                </a:lnTo>
                <a:lnTo>
                  <a:pt x="394475" y="639"/>
                </a:lnTo>
                <a:lnTo>
                  <a:pt x="394475" y="726"/>
                </a:lnTo>
                <a:lnTo>
                  <a:pt x="402615" y="726"/>
                </a:lnTo>
                <a:lnTo>
                  <a:pt x="402615" y="820"/>
                </a:lnTo>
                <a:lnTo>
                  <a:pt x="410718" y="820"/>
                </a:lnTo>
                <a:lnTo>
                  <a:pt x="410718" y="800"/>
                </a:lnTo>
                <a:lnTo>
                  <a:pt x="418795" y="800"/>
                </a:lnTo>
                <a:lnTo>
                  <a:pt x="418795" y="767"/>
                </a:lnTo>
                <a:lnTo>
                  <a:pt x="426834" y="767"/>
                </a:lnTo>
                <a:lnTo>
                  <a:pt x="426834" y="810"/>
                </a:lnTo>
                <a:lnTo>
                  <a:pt x="434848" y="810"/>
                </a:lnTo>
                <a:lnTo>
                  <a:pt x="434848" y="820"/>
                </a:lnTo>
                <a:lnTo>
                  <a:pt x="442836" y="820"/>
                </a:lnTo>
                <a:lnTo>
                  <a:pt x="442836" y="861"/>
                </a:lnTo>
                <a:lnTo>
                  <a:pt x="450787" y="861"/>
                </a:lnTo>
                <a:lnTo>
                  <a:pt x="450787" y="818"/>
                </a:lnTo>
                <a:lnTo>
                  <a:pt x="458699" y="818"/>
                </a:lnTo>
                <a:lnTo>
                  <a:pt x="458699" y="844"/>
                </a:lnTo>
                <a:lnTo>
                  <a:pt x="466585" y="844"/>
                </a:lnTo>
                <a:lnTo>
                  <a:pt x="466585" y="834"/>
                </a:lnTo>
                <a:lnTo>
                  <a:pt x="474447" y="834"/>
                </a:lnTo>
                <a:lnTo>
                  <a:pt x="474447" y="839"/>
                </a:lnTo>
                <a:lnTo>
                  <a:pt x="482283" y="839"/>
                </a:lnTo>
                <a:lnTo>
                  <a:pt x="482283" y="847"/>
                </a:lnTo>
                <a:lnTo>
                  <a:pt x="490081" y="847"/>
                </a:lnTo>
                <a:lnTo>
                  <a:pt x="490081" y="804"/>
                </a:lnTo>
                <a:lnTo>
                  <a:pt x="497853" y="804"/>
                </a:lnTo>
                <a:lnTo>
                  <a:pt x="497853" y="900"/>
                </a:lnTo>
                <a:lnTo>
                  <a:pt x="505587" y="900"/>
                </a:lnTo>
                <a:lnTo>
                  <a:pt x="505587" y="885"/>
                </a:lnTo>
                <a:lnTo>
                  <a:pt x="513296" y="885"/>
                </a:lnTo>
                <a:lnTo>
                  <a:pt x="513296" y="792"/>
                </a:lnTo>
                <a:lnTo>
                  <a:pt x="520980" y="792"/>
                </a:lnTo>
                <a:lnTo>
                  <a:pt x="520980" y="881"/>
                </a:lnTo>
                <a:lnTo>
                  <a:pt x="528638" y="881"/>
                </a:lnTo>
                <a:lnTo>
                  <a:pt x="528638" y="843"/>
                </a:lnTo>
                <a:lnTo>
                  <a:pt x="536258" y="843"/>
                </a:lnTo>
                <a:lnTo>
                  <a:pt x="536258" y="810"/>
                </a:lnTo>
                <a:lnTo>
                  <a:pt x="543853" y="810"/>
                </a:lnTo>
                <a:lnTo>
                  <a:pt x="543853" y="853"/>
                </a:lnTo>
                <a:lnTo>
                  <a:pt x="551422" y="853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9" name="Freeform 5529"/>
          <p:cNvSpPr/>
          <p:nvPr/>
        </p:nvSpPr>
        <p:spPr>
          <a:xfrm rot="0" flipH="0" flipV="0">
            <a:off x="12559462" y="5828521"/>
            <a:ext cx="212408" cy="542"/>
          </a:xfrm>
          <a:custGeom>
            <a:pathLst>
              <a:path w="208165" h="532">
                <a:moveTo>
                  <a:pt x="0" y="49"/>
                </a:moveTo>
                <a:lnTo>
                  <a:pt x="0" y="87"/>
                </a:lnTo>
                <a:lnTo>
                  <a:pt x="7544" y="87"/>
                </a:lnTo>
                <a:lnTo>
                  <a:pt x="7544" y="532"/>
                </a:lnTo>
                <a:lnTo>
                  <a:pt x="15062" y="532"/>
                </a:lnTo>
                <a:lnTo>
                  <a:pt x="15062" y="52"/>
                </a:lnTo>
                <a:lnTo>
                  <a:pt x="22542" y="52"/>
                </a:lnTo>
                <a:lnTo>
                  <a:pt x="22542" y="532"/>
                </a:lnTo>
                <a:lnTo>
                  <a:pt x="30010" y="532"/>
                </a:lnTo>
                <a:lnTo>
                  <a:pt x="30010" y="76"/>
                </a:lnTo>
                <a:lnTo>
                  <a:pt x="37439" y="76"/>
                </a:lnTo>
                <a:lnTo>
                  <a:pt x="37439" y="96"/>
                </a:lnTo>
                <a:lnTo>
                  <a:pt x="44843" y="96"/>
                </a:lnTo>
                <a:lnTo>
                  <a:pt x="44843" y="532"/>
                </a:lnTo>
                <a:lnTo>
                  <a:pt x="52222" y="532"/>
                </a:lnTo>
                <a:lnTo>
                  <a:pt x="59575" y="532"/>
                </a:lnTo>
                <a:lnTo>
                  <a:pt x="59575" y="0"/>
                </a:lnTo>
                <a:lnTo>
                  <a:pt x="66890" y="0"/>
                </a:lnTo>
                <a:lnTo>
                  <a:pt x="66890" y="78"/>
                </a:lnTo>
                <a:lnTo>
                  <a:pt x="74193" y="78"/>
                </a:lnTo>
                <a:lnTo>
                  <a:pt x="74193" y="532"/>
                </a:lnTo>
                <a:lnTo>
                  <a:pt x="81470" y="532"/>
                </a:lnTo>
                <a:lnTo>
                  <a:pt x="88722" y="532"/>
                </a:lnTo>
                <a:lnTo>
                  <a:pt x="95935" y="532"/>
                </a:lnTo>
                <a:lnTo>
                  <a:pt x="103136" y="532"/>
                </a:lnTo>
                <a:lnTo>
                  <a:pt x="110312" y="532"/>
                </a:lnTo>
                <a:lnTo>
                  <a:pt x="117462" y="532"/>
                </a:lnTo>
                <a:lnTo>
                  <a:pt x="124574" y="532"/>
                </a:lnTo>
                <a:lnTo>
                  <a:pt x="131673" y="532"/>
                </a:lnTo>
                <a:lnTo>
                  <a:pt x="138747" y="532"/>
                </a:lnTo>
                <a:lnTo>
                  <a:pt x="145796" y="532"/>
                </a:lnTo>
                <a:lnTo>
                  <a:pt x="152818" y="532"/>
                </a:lnTo>
                <a:lnTo>
                  <a:pt x="159816" y="532"/>
                </a:lnTo>
                <a:lnTo>
                  <a:pt x="166801" y="532"/>
                </a:lnTo>
                <a:lnTo>
                  <a:pt x="173748" y="532"/>
                </a:lnTo>
                <a:lnTo>
                  <a:pt x="173748" y="78"/>
                </a:lnTo>
                <a:lnTo>
                  <a:pt x="180683" y="78"/>
                </a:lnTo>
                <a:lnTo>
                  <a:pt x="180683" y="532"/>
                </a:lnTo>
                <a:lnTo>
                  <a:pt x="187592" y="532"/>
                </a:lnTo>
                <a:lnTo>
                  <a:pt x="194475" y="532"/>
                </a:lnTo>
                <a:lnTo>
                  <a:pt x="201333" y="532"/>
                </a:lnTo>
                <a:lnTo>
                  <a:pt x="208165" y="532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0" name="Freeform 5530"/>
          <p:cNvSpPr/>
          <p:nvPr/>
        </p:nvSpPr>
        <p:spPr>
          <a:xfrm rot="0" flipH="0" flipV="0">
            <a:off x="6820978" y="5676935"/>
            <a:ext cx="5950891" cy="152129"/>
          </a:xfrm>
          <a:custGeom>
            <a:pathLst>
              <a:path w="5950891" h="152129">
                <a:moveTo>
                  <a:pt x="0" y="152129"/>
                </a:moveTo>
                <a:lnTo>
                  <a:pt x="0" y="152087"/>
                </a:lnTo>
                <a:lnTo>
                  <a:pt x="116305" y="152087"/>
                </a:lnTo>
                <a:lnTo>
                  <a:pt x="116305" y="151931"/>
                </a:lnTo>
                <a:lnTo>
                  <a:pt x="226487" y="151931"/>
                </a:lnTo>
                <a:lnTo>
                  <a:pt x="226487" y="151236"/>
                </a:lnTo>
                <a:lnTo>
                  <a:pt x="331155" y="151236"/>
                </a:lnTo>
                <a:lnTo>
                  <a:pt x="331155" y="149080"/>
                </a:lnTo>
                <a:lnTo>
                  <a:pt x="430849" y="149080"/>
                </a:lnTo>
                <a:lnTo>
                  <a:pt x="430849" y="144174"/>
                </a:lnTo>
                <a:lnTo>
                  <a:pt x="525993" y="144174"/>
                </a:lnTo>
                <a:lnTo>
                  <a:pt x="525993" y="135264"/>
                </a:lnTo>
                <a:lnTo>
                  <a:pt x="617016" y="135264"/>
                </a:lnTo>
                <a:lnTo>
                  <a:pt x="617016" y="121186"/>
                </a:lnTo>
                <a:lnTo>
                  <a:pt x="704229" y="121186"/>
                </a:lnTo>
                <a:lnTo>
                  <a:pt x="704229" y="102133"/>
                </a:lnTo>
                <a:lnTo>
                  <a:pt x="787970" y="102133"/>
                </a:lnTo>
                <a:lnTo>
                  <a:pt x="787970" y="80273"/>
                </a:lnTo>
                <a:lnTo>
                  <a:pt x="868470" y="80273"/>
                </a:lnTo>
                <a:lnTo>
                  <a:pt x="868470" y="57886"/>
                </a:lnTo>
                <a:lnTo>
                  <a:pt x="946004" y="57886"/>
                </a:lnTo>
                <a:lnTo>
                  <a:pt x="946004" y="37295"/>
                </a:lnTo>
                <a:lnTo>
                  <a:pt x="1020764" y="37295"/>
                </a:lnTo>
                <a:lnTo>
                  <a:pt x="1020764" y="20563"/>
                </a:lnTo>
                <a:lnTo>
                  <a:pt x="1092931" y="20563"/>
                </a:lnTo>
                <a:lnTo>
                  <a:pt x="1092931" y="9549"/>
                </a:lnTo>
                <a:lnTo>
                  <a:pt x="1162716" y="9549"/>
                </a:lnTo>
                <a:lnTo>
                  <a:pt x="1162716" y="2215"/>
                </a:lnTo>
                <a:lnTo>
                  <a:pt x="1230231" y="2215"/>
                </a:lnTo>
                <a:lnTo>
                  <a:pt x="1230231" y="0"/>
                </a:lnTo>
                <a:lnTo>
                  <a:pt x="1295649" y="0"/>
                </a:lnTo>
                <a:lnTo>
                  <a:pt x="1295649" y="834"/>
                </a:lnTo>
                <a:lnTo>
                  <a:pt x="1359069" y="834"/>
                </a:lnTo>
                <a:lnTo>
                  <a:pt x="1359069" y="4516"/>
                </a:lnTo>
                <a:lnTo>
                  <a:pt x="1420637" y="4516"/>
                </a:lnTo>
                <a:lnTo>
                  <a:pt x="1420637" y="9108"/>
                </a:lnTo>
                <a:lnTo>
                  <a:pt x="1480443" y="9108"/>
                </a:lnTo>
                <a:lnTo>
                  <a:pt x="1480443" y="16802"/>
                </a:lnTo>
                <a:lnTo>
                  <a:pt x="1538576" y="16802"/>
                </a:lnTo>
                <a:lnTo>
                  <a:pt x="1538576" y="24595"/>
                </a:lnTo>
                <a:lnTo>
                  <a:pt x="1595154" y="24595"/>
                </a:lnTo>
                <a:lnTo>
                  <a:pt x="1595154" y="32861"/>
                </a:lnTo>
                <a:lnTo>
                  <a:pt x="1650230" y="32861"/>
                </a:lnTo>
                <a:lnTo>
                  <a:pt x="1650230" y="40410"/>
                </a:lnTo>
                <a:lnTo>
                  <a:pt x="1703905" y="40410"/>
                </a:lnTo>
                <a:lnTo>
                  <a:pt x="1703905" y="47644"/>
                </a:lnTo>
                <a:lnTo>
                  <a:pt x="1756233" y="47644"/>
                </a:lnTo>
                <a:lnTo>
                  <a:pt x="1756233" y="55778"/>
                </a:lnTo>
                <a:lnTo>
                  <a:pt x="1807279" y="55778"/>
                </a:lnTo>
                <a:lnTo>
                  <a:pt x="1807279" y="62752"/>
                </a:lnTo>
                <a:lnTo>
                  <a:pt x="1857120" y="62752"/>
                </a:lnTo>
                <a:lnTo>
                  <a:pt x="1857120" y="69081"/>
                </a:lnTo>
                <a:lnTo>
                  <a:pt x="1905792" y="69081"/>
                </a:lnTo>
                <a:lnTo>
                  <a:pt x="1905792" y="75361"/>
                </a:lnTo>
                <a:lnTo>
                  <a:pt x="1953365" y="75361"/>
                </a:lnTo>
                <a:lnTo>
                  <a:pt x="1953365" y="80565"/>
                </a:lnTo>
                <a:lnTo>
                  <a:pt x="1999874" y="80565"/>
                </a:lnTo>
                <a:lnTo>
                  <a:pt x="1999874" y="86150"/>
                </a:lnTo>
                <a:lnTo>
                  <a:pt x="2045373" y="86150"/>
                </a:lnTo>
                <a:lnTo>
                  <a:pt x="2045373" y="90679"/>
                </a:lnTo>
                <a:lnTo>
                  <a:pt x="2089913" y="90679"/>
                </a:lnTo>
                <a:lnTo>
                  <a:pt x="2089913" y="95243"/>
                </a:lnTo>
                <a:lnTo>
                  <a:pt x="2133520" y="95243"/>
                </a:lnTo>
                <a:lnTo>
                  <a:pt x="2133520" y="99752"/>
                </a:lnTo>
                <a:lnTo>
                  <a:pt x="2176232" y="99752"/>
                </a:lnTo>
                <a:lnTo>
                  <a:pt x="2176232" y="103256"/>
                </a:lnTo>
                <a:lnTo>
                  <a:pt x="2218089" y="103256"/>
                </a:lnTo>
                <a:lnTo>
                  <a:pt x="2218089" y="106294"/>
                </a:lnTo>
                <a:lnTo>
                  <a:pt x="2259130" y="106294"/>
                </a:lnTo>
                <a:lnTo>
                  <a:pt x="2259130" y="109356"/>
                </a:lnTo>
                <a:lnTo>
                  <a:pt x="2299380" y="109356"/>
                </a:lnTo>
                <a:lnTo>
                  <a:pt x="2299380" y="112821"/>
                </a:lnTo>
                <a:lnTo>
                  <a:pt x="2338879" y="112821"/>
                </a:lnTo>
                <a:lnTo>
                  <a:pt x="2338879" y="115051"/>
                </a:lnTo>
                <a:lnTo>
                  <a:pt x="2377639" y="115051"/>
                </a:lnTo>
                <a:lnTo>
                  <a:pt x="2377639" y="117923"/>
                </a:lnTo>
                <a:lnTo>
                  <a:pt x="2415700" y="117923"/>
                </a:lnTo>
                <a:lnTo>
                  <a:pt x="2415700" y="119743"/>
                </a:lnTo>
                <a:lnTo>
                  <a:pt x="2453073" y="119743"/>
                </a:lnTo>
                <a:lnTo>
                  <a:pt x="2453073" y="121682"/>
                </a:lnTo>
                <a:lnTo>
                  <a:pt x="2489787" y="121682"/>
                </a:lnTo>
                <a:lnTo>
                  <a:pt x="2489787" y="123780"/>
                </a:lnTo>
                <a:lnTo>
                  <a:pt x="2525876" y="123780"/>
                </a:lnTo>
                <a:lnTo>
                  <a:pt x="2525876" y="125406"/>
                </a:lnTo>
                <a:lnTo>
                  <a:pt x="2561357" y="125406"/>
                </a:lnTo>
                <a:lnTo>
                  <a:pt x="2561357" y="127214"/>
                </a:lnTo>
                <a:lnTo>
                  <a:pt x="2596230" y="127214"/>
                </a:lnTo>
                <a:lnTo>
                  <a:pt x="2596230" y="128026"/>
                </a:lnTo>
                <a:lnTo>
                  <a:pt x="2630545" y="128026"/>
                </a:lnTo>
                <a:lnTo>
                  <a:pt x="2630545" y="129743"/>
                </a:lnTo>
                <a:lnTo>
                  <a:pt x="2664304" y="129743"/>
                </a:lnTo>
                <a:lnTo>
                  <a:pt x="2664304" y="131156"/>
                </a:lnTo>
                <a:lnTo>
                  <a:pt x="2697530" y="131156"/>
                </a:lnTo>
                <a:lnTo>
                  <a:pt x="2697530" y="131978"/>
                </a:lnTo>
                <a:lnTo>
                  <a:pt x="2730238" y="131978"/>
                </a:lnTo>
                <a:lnTo>
                  <a:pt x="2730238" y="133063"/>
                </a:lnTo>
                <a:lnTo>
                  <a:pt x="2762429" y="133063"/>
                </a:lnTo>
                <a:lnTo>
                  <a:pt x="2762429" y="133996"/>
                </a:lnTo>
                <a:lnTo>
                  <a:pt x="2794152" y="133996"/>
                </a:lnTo>
                <a:lnTo>
                  <a:pt x="2794152" y="134890"/>
                </a:lnTo>
                <a:lnTo>
                  <a:pt x="2825383" y="134890"/>
                </a:lnTo>
                <a:lnTo>
                  <a:pt x="2825383" y="135745"/>
                </a:lnTo>
                <a:lnTo>
                  <a:pt x="2856160" y="135745"/>
                </a:lnTo>
                <a:lnTo>
                  <a:pt x="2856160" y="136732"/>
                </a:lnTo>
                <a:lnTo>
                  <a:pt x="2886498" y="136732"/>
                </a:lnTo>
                <a:lnTo>
                  <a:pt x="2886498" y="137604"/>
                </a:lnTo>
                <a:lnTo>
                  <a:pt x="2916406" y="137604"/>
                </a:lnTo>
                <a:lnTo>
                  <a:pt x="2916406" y="138104"/>
                </a:lnTo>
                <a:lnTo>
                  <a:pt x="2945875" y="138104"/>
                </a:lnTo>
                <a:lnTo>
                  <a:pt x="2945875" y="138973"/>
                </a:lnTo>
                <a:lnTo>
                  <a:pt x="2974955" y="138973"/>
                </a:lnTo>
                <a:lnTo>
                  <a:pt x="2974955" y="139157"/>
                </a:lnTo>
                <a:lnTo>
                  <a:pt x="3003619" y="139157"/>
                </a:lnTo>
                <a:lnTo>
                  <a:pt x="3003619" y="139883"/>
                </a:lnTo>
                <a:lnTo>
                  <a:pt x="3031908" y="139883"/>
                </a:lnTo>
                <a:lnTo>
                  <a:pt x="3031908" y="140485"/>
                </a:lnTo>
                <a:lnTo>
                  <a:pt x="3059809" y="140485"/>
                </a:lnTo>
                <a:lnTo>
                  <a:pt x="3059809" y="140831"/>
                </a:lnTo>
                <a:lnTo>
                  <a:pt x="3087347" y="140831"/>
                </a:lnTo>
                <a:lnTo>
                  <a:pt x="3087347" y="141450"/>
                </a:lnTo>
                <a:lnTo>
                  <a:pt x="3114535" y="141450"/>
                </a:lnTo>
                <a:lnTo>
                  <a:pt x="3114535" y="141827"/>
                </a:lnTo>
                <a:lnTo>
                  <a:pt x="3141372" y="141827"/>
                </a:lnTo>
                <a:lnTo>
                  <a:pt x="3141372" y="142279"/>
                </a:lnTo>
                <a:lnTo>
                  <a:pt x="3167861" y="142279"/>
                </a:lnTo>
                <a:lnTo>
                  <a:pt x="3167861" y="142743"/>
                </a:lnTo>
                <a:lnTo>
                  <a:pt x="3194024" y="142743"/>
                </a:lnTo>
                <a:lnTo>
                  <a:pt x="3194024" y="142974"/>
                </a:lnTo>
                <a:lnTo>
                  <a:pt x="3219865" y="142974"/>
                </a:lnTo>
                <a:lnTo>
                  <a:pt x="3219865" y="143402"/>
                </a:lnTo>
                <a:lnTo>
                  <a:pt x="3245395" y="143402"/>
                </a:lnTo>
                <a:lnTo>
                  <a:pt x="3245395" y="143968"/>
                </a:lnTo>
                <a:lnTo>
                  <a:pt x="3270599" y="143968"/>
                </a:lnTo>
                <a:lnTo>
                  <a:pt x="3270599" y="143869"/>
                </a:lnTo>
                <a:lnTo>
                  <a:pt x="3295519" y="143869"/>
                </a:lnTo>
                <a:lnTo>
                  <a:pt x="3295519" y="144381"/>
                </a:lnTo>
                <a:lnTo>
                  <a:pt x="3320142" y="144381"/>
                </a:lnTo>
                <a:lnTo>
                  <a:pt x="3320142" y="144806"/>
                </a:lnTo>
                <a:lnTo>
                  <a:pt x="3344478" y="144806"/>
                </a:lnTo>
                <a:lnTo>
                  <a:pt x="3344478" y="144904"/>
                </a:lnTo>
                <a:lnTo>
                  <a:pt x="3368543" y="144904"/>
                </a:lnTo>
                <a:lnTo>
                  <a:pt x="3368543" y="145395"/>
                </a:lnTo>
                <a:lnTo>
                  <a:pt x="3392322" y="145395"/>
                </a:lnTo>
                <a:lnTo>
                  <a:pt x="3392322" y="145425"/>
                </a:lnTo>
                <a:lnTo>
                  <a:pt x="3415842" y="145425"/>
                </a:lnTo>
                <a:lnTo>
                  <a:pt x="3415842" y="145681"/>
                </a:lnTo>
                <a:lnTo>
                  <a:pt x="3439104" y="145681"/>
                </a:lnTo>
                <a:lnTo>
                  <a:pt x="3439104" y="145882"/>
                </a:lnTo>
                <a:lnTo>
                  <a:pt x="3462093" y="145882"/>
                </a:lnTo>
                <a:lnTo>
                  <a:pt x="3462093" y="146093"/>
                </a:lnTo>
                <a:lnTo>
                  <a:pt x="3484849" y="146093"/>
                </a:lnTo>
                <a:lnTo>
                  <a:pt x="3484849" y="146238"/>
                </a:lnTo>
                <a:lnTo>
                  <a:pt x="3507359" y="146238"/>
                </a:lnTo>
                <a:lnTo>
                  <a:pt x="3507359" y="146560"/>
                </a:lnTo>
                <a:lnTo>
                  <a:pt x="3529621" y="146560"/>
                </a:lnTo>
                <a:lnTo>
                  <a:pt x="3529621" y="146624"/>
                </a:lnTo>
                <a:lnTo>
                  <a:pt x="3551653" y="146624"/>
                </a:lnTo>
                <a:lnTo>
                  <a:pt x="3551653" y="146921"/>
                </a:lnTo>
                <a:lnTo>
                  <a:pt x="3573450" y="146921"/>
                </a:lnTo>
                <a:lnTo>
                  <a:pt x="3573450" y="147113"/>
                </a:lnTo>
                <a:lnTo>
                  <a:pt x="3595025" y="147113"/>
                </a:lnTo>
                <a:lnTo>
                  <a:pt x="3595025" y="147072"/>
                </a:lnTo>
                <a:lnTo>
                  <a:pt x="3616394" y="147072"/>
                </a:lnTo>
                <a:lnTo>
                  <a:pt x="3616394" y="147322"/>
                </a:lnTo>
                <a:lnTo>
                  <a:pt x="3637531" y="147322"/>
                </a:lnTo>
                <a:lnTo>
                  <a:pt x="3637531" y="147425"/>
                </a:lnTo>
                <a:lnTo>
                  <a:pt x="3658459" y="147425"/>
                </a:lnTo>
                <a:lnTo>
                  <a:pt x="3658459" y="147482"/>
                </a:lnTo>
                <a:lnTo>
                  <a:pt x="3679181" y="147482"/>
                </a:lnTo>
                <a:lnTo>
                  <a:pt x="3679181" y="147705"/>
                </a:lnTo>
                <a:lnTo>
                  <a:pt x="3699708" y="147705"/>
                </a:lnTo>
                <a:lnTo>
                  <a:pt x="3699708" y="147908"/>
                </a:lnTo>
                <a:lnTo>
                  <a:pt x="3720027" y="147908"/>
                </a:lnTo>
                <a:lnTo>
                  <a:pt x="3720027" y="147898"/>
                </a:lnTo>
                <a:lnTo>
                  <a:pt x="3740152" y="147898"/>
                </a:lnTo>
                <a:lnTo>
                  <a:pt x="3740152" y="148139"/>
                </a:lnTo>
                <a:lnTo>
                  <a:pt x="3760083" y="148139"/>
                </a:lnTo>
                <a:lnTo>
                  <a:pt x="3760083" y="148191"/>
                </a:lnTo>
                <a:lnTo>
                  <a:pt x="3779832" y="148191"/>
                </a:lnTo>
                <a:lnTo>
                  <a:pt x="3779832" y="148265"/>
                </a:lnTo>
                <a:lnTo>
                  <a:pt x="3799388" y="148265"/>
                </a:lnTo>
                <a:lnTo>
                  <a:pt x="3799388" y="148380"/>
                </a:lnTo>
                <a:lnTo>
                  <a:pt x="3818761" y="148380"/>
                </a:lnTo>
                <a:lnTo>
                  <a:pt x="3818761" y="148519"/>
                </a:lnTo>
                <a:lnTo>
                  <a:pt x="3837966" y="148519"/>
                </a:lnTo>
                <a:lnTo>
                  <a:pt x="3837966" y="148592"/>
                </a:lnTo>
                <a:lnTo>
                  <a:pt x="3857002" y="148592"/>
                </a:lnTo>
                <a:lnTo>
                  <a:pt x="3857002" y="148685"/>
                </a:lnTo>
                <a:lnTo>
                  <a:pt x="3875858" y="148685"/>
                </a:lnTo>
                <a:lnTo>
                  <a:pt x="3875858" y="148751"/>
                </a:lnTo>
                <a:lnTo>
                  <a:pt x="3894545" y="148751"/>
                </a:lnTo>
                <a:lnTo>
                  <a:pt x="3894545" y="148831"/>
                </a:lnTo>
                <a:lnTo>
                  <a:pt x="3913062" y="148831"/>
                </a:lnTo>
                <a:lnTo>
                  <a:pt x="3913062" y="148905"/>
                </a:lnTo>
                <a:lnTo>
                  <a:pt x="3931426" y="148905"/>
                </a:lnTo>
                <a:lnTo>
                  <a:pt x="3931426" y="149049"/>
                </a:lnTo>
                <a:lnTo>
                  <a:pt x="3949620" y="149049"/>
                </a:lnTo>
                <a:lnTo>
                  <a:pt x="3949620" y="149077"/>
                </a:lnTo>
                <a:lnTo>
                  <a:pt x="3967659" y="149077"/>
                </a:lnTo>
                <a:lnTo>
                  <a:pt x="3967659" y="149156"/>
                </a:lnTo>
                <a:lnTo>
                  <a:pt x="3985556" y="149156"/>
                </a:lnTo>
                <a:lnTo>
                  <a:pt x="3985556" y="149309"/>
                </a:lnTo>
                <a:lnTo>
                  <a:pt x="4003296" y="149309"/>
                </a:lnTo>
                <a:lnTo>
                  <a:pt x="4003296" y="149256"/>
                </a:lnTo>
                <a:lnTo>
                  <a:pt x="4020881" y="149256"/>
                </a:lnTo>
                <a:lnTo>
                  <a:pt x="4020881" y="149370"/>
                </a:lnTo>
                <a:lnTo>
                  <a:pt x="4038324" y="149370"/>
                </a:lnTo>
                <a:lnTo>
                  <a:pt x="4038324" y="149309"/>
                </a:lnTo>
                <a:lnTo>
                  <a:pt x="4055624" y="149309"/>
                </a:lnTo>
                <a:lnTo>
                  <a:pt x="4055624" y="149461"/>
                </a:lnTo>
                <a:lnTo>
                  <a:pt x="4072769" y="149461"/>
                </a:lnTo>
                <a:lnTo>
                  <a:pt x="4072769" y="149613"/>
                </a:lnTo>
                <a:lnTo>
                  <a:pt x="4089797" y="149613"/>
                </a:lnTo>
                <a:lnTo>
                  <a:pt x="4089797" y="149571"/>
                </a:lnTo>
                <a:lnTo>
                  <a:pt x="4106669" y="149571"/>
                </a:lnTo>
                <a:lnTo>
                  <a:pt x="4106669" y="149754"/>
                </a:lnTo>
                <a:lnTo>
                  <a:pt x="4123412" y="149754"/>
                </a:lnTo>
                <a:lnTo>
                  <a:pt x="4123412" y="149897"/>
                </a:lnTo>
                <a:lnTo>
                  <a:pt x="4140026" y="149897"/>
                </a:lnTo>
                <a:lnTo>
                  <a:pt x="4140026" y="149709"/>
                </a:lnTo>
                <a:lnTo>
                  <a:pt x="4156509" y="149709"/>
                </a:lnTo>
                <a:lnTo>
                  <a:pt x="4156509" y="149797"/>
                </a:lnTo>
                <a:lnTo>
                  <a:pt x="4172863" y="149797"/>
                </a:lnTo>
                <a:lnTo>
                  <a:pt x="4172863" y="149951"/>
                </a:lnTo>
                <a:lnTo>
                  <a:pt x="4189088" y="149951"/>
                </a:lnTo>
                <a:lnTo>
                  <a:pt x="4189088" y="149998"/>
                </a:lnTo>
                <a:lnTo>
                  <a:pt x="4205183" y="149998"/>
                </a:lnTo>
                <a:lnTo>
                  <a:pt x="4205183" y="149918"/>
                </a:lnTo>
                <a:lnTo>
                  <a:pt x="4221161" y="149918"/>
                </a:lnTo>
                <a:lnTo>
                  <a:pt x="4221161" y="150058"/>
                </a:lnTo>
                <a:lnTo>
                  <a:pt x="4237011" y="150058"/>
                </a:lnTo>
                <a:lnTo>
                  <a:pt x="4252755" y="150058"/>
                </a:lnTo>
                <a:lnTo>
                  <a:pt x="4252755" y="150062"/>
                </a:lnTo>
                <a:lnTo>
                  <a:pt x="4268371" y="150062"/>
                </a:lnTo>
                <a:lnTo>
                  <a:pt x="4268371" y="150164"/>
                </a:lnTo>
                <a:lnTo>
                  <a:pt x="4283870" y="150164"/>
                </a:lnTo>
                <a:lnTo>
                  <a:pt x="4283870" y="150198"/>
                </a:lnTo>
                <a:lnTo>
                  <a:pt x="4299264" y="150198"/>
                </a:lnTo>
                <a:lnTo>
                  <a:pt x="4299264" y="150323"/>
                </a:lnTo>
                <a:lnTo>
                  <a:pt x="4314543" y="150323"/>
                </a:lnTo>
                <a:lnTo>
                  <a:pt x="4314543" y="150336"/>
                </a:lnTo>
                <a:lnTo>
                  <a:pt x="4329705" y="150336"/>
                </a:lnTo>
                <a:lnTo>
                  <a:pt x="4329705" y="150369"/>
                </a:lnTo>
                <a:lnTo>
                  <a:pt x="4344764" y="150369"/>
                </a:lnTo>
                <a:lnTo>
                  <a:pt x="4344764" y="150393"/>
                </a:lnTo>
                <a:lnTo>
                  <a:pt x="4359718" y="150393"/>
                </a:lnTo>
                <a:lnTo>
                  <a:pt x="4359718" y="150365"/>
                </a:lnTo>
                <a:lnTo>
                  <a:pt x="4374555" y="150365"/>
                </a:lnTo>
                <a:lnTo>
                  <a:pt x="4374555" y="150422"/>
                </a:lnTo>
                <a:lnTo>
                  <a:pt x="4389302" y="150422"/>
                </a:lnTo>
                <a:lnTo>
                  <a:pt x="4389302" y="150453"/>
                </a:lnTo>
                <a:lnTo>
                  <a:pt x="4403934" y="150453"/>
                </a:lnTo>
                <a:lnTo>
                  <a:pt x="4403934" y="150383"/>
                </a:lnTo>
                <a:lnTo>
                  <a:pt x="4418473" y="150383"/>
                </a:lnTo>
                <a:lnTo>
                  <a:pt x="4418473" y="150486"/>
                </a:lnTo>
                <a:lnTo>
                  <a:pt x="4432909" y="150486"/>
                </a:lnTo>
                <a:lnTo>
                  <a:pt x="4432909" y="150485"/>
                </a:lnTo>
                <a:lnTo>
                  <a:pt x="4447242" y="150485"/>
                </a:lnTo>
                <a:lnTo>
                  <a:pt x="4447242" y="150563"/>
                </a:lnTo>
                <a:lnTo>
                  <a:pt x="4461484" y="150563"/>
                </a:lnTo>
                <a:lnTo>
                  <a:pt x="4461484" y="150618"/>
                </a:lnTo>
                <a:lnTo>
                  <a:pt x="4475622" y="150618"/>
                </a:lnTo>
                <a:lnTo>
                  <a:pt x="4475622" y="150661"/>
                </a:lnTo>
                <a:lnTo>
                  <a:pt x="4489669" y="150661"/>
                </a:lnTo>
                <a:lnTo>
                  <a:pt x="4489669" y="150625"/>
                </a:lnTo>
                <a:lnTo>
                  <a:pt x="4503626" y="150625"/>
                </a:lnTo>
                <a:lnTo>
                  <a:pt x="4503626" y="150603"/>
                </a:lnTo>
                <a:lnTo>
                  <a:pt x="4517480" y="150603"/>
                </a:lnTo>
                <a:lnTo>
                  <a:pt x="4517480" y="150655"/>
                </a:lnTo>
                <a:lnTo>
                  <a:pt x="4531256" y="150655"/>
                </a:lnTo>
                <a:lnTo>
                  <a:pt x="4531256" y="150721"/>
                </a:lnTo>
                <a:lnTo>
                  <a:pt x="4544927" y="150721"/>
                </a:lnTo>
                <a:lnTo>
                  <a:pt x="4544927" y="150805"/>
                </a:lnTo>
                <a:lnTo>
                  <a:pt x="4558520" y="150805"/>
                </a:lnTo>
                <a:lnTo>
                  <a:pt x="4558520" y="150792"/>
                </a:lnTo>
                <a:lnTo>
                  <a:pt x="4572024" y="150792"/>
                </a:lnTo>
                <a:lnTo>
                  <a:pt x="4572024" y="150782"/>
                </a:lnTo>
                <a:lnTo>
                  <a:pt x="4585449" y="150782"/>
                </a:lnTo>
                <a:lnTo>
                  <a:pt x="4585449" y="150774"/>
                </a:lnTo>
                <a:lnTo>
                  <a:pt x="4598771" y="150774"/>
                </a:lnTo>
                <a:lnTo>
                  <a:pt x="4598771" y="150789"/>
                </a:lnTo>
                <a:lnTo>
                  <a:pt x="4612015" y="150789"/>
                </a:lnTo>
                <a:lnTo>
                  <a:pt x="4612015" y="150862"/>
                </a:lnTo>
                <a:lnTo>
                  <a:pt x="4625181" y="150862"/>
                </a:lnTo>
                <a:lnTo>
                  <a:pt x="4625181" y="150784"/>
                </a:lnTo>
                <a:lnTo>
                  <a:pt x="4638269" y="150784"/>
                </a:lnTo>
                <a:lnTo>
                  <a:pt x="4638269" y="150914"/>
                </a:lnTo>
                <a:lnTo>
                  <a:pt x="4651268" y="150914"/>
                </a:lnTo>
                <a:lnTo>
                  <a:pt x="4651268" y="150912"/>
                </a:lnTo>
                <a:lnTo>
                  <a:pt x="4664188" y="150912"/>
                </a:lnTo>
                <a:lnTo>
                  <a:pt x="4664188" y="151024"/>
                </a:lnTo>
                <a:lnTo>
                  <a:pt x="4677030" y="151024"/>
                </a:lnTo>
                <a:lnTo>
                  <a:pt x="4677030" y="150984"/>
                </a:lnTo>
                <a:lnTo>
                  <a:pt x="4689795" y="150984"/>
                </a:lnTo>
                <a:lnTo>
                  <a:pt x="4689795" y="150974"/>
                </a:lnTo>
                <a:lnTo>
                  <a:pt x="4702468" y="150974"/>
                </a:lnTo>
                <a:lnTo>
                  <a:pt x="4702468" y="150994"/>
                </a:lnTo>
                <a:lnTo>
                  <a:pt x="4715077" y="150994"/>
                </a:lnTo>
                <a:lnTo>
                  <a:pt x="4715077" y="151027"/>
                </a:lnTo>
                <a:lnTo>
                  <a:pt x="4727609" y="151027"/>
                </a:lnTo>
                <a:lnTo>
                  <a:pt x="4727609" y="151032"/>
                </a:lnTo>
                <a:lnTo>
                  <a:pt x="4740076" y="151032"/>
                </a:lnTo>
                <a:lnTo>
                  <a:pt x="4740076" y="151090"/>
                </a:lnTo>
                <a:lnTo>
                  <a:pt x="4752450" y="151090"/>
                </a:lnTo>
                <a:lnTo>
                  <a:pt x="4752450" y="151107"/>
                </a:lnTo>
                <a:lnTo>
                  <a:pt x="4764774" y="151107"/>
                </a:lnTo>
                <a:lnTo>
                  <a:pt x="4764774" y="151055"/>
                </a:lnTo>
                <a:lnTo>
                  <a:pt x="4777008" y="151055"/>
                </a:lnTo>
                <a:lnTo>
                  <a:pt x="4777008" y="151075"/>
                </a:lnTo>
                <a:lnTo>
                  <a:pt x="4789176" y="151075"/>
                </a:lnTo>
                <a:lnTo>
                  <a:pt x="4789176" y="151135"/>
                </a:lnTo>
                <a:lnTo>
                  <a:pt x="4801280" y="151135"/>
                </a:lnTo>
                <a:lnTo>
                  <a:pt x="4801280" y="151070"/>
                </a:lnTo>
                <a:lnTo>
                  <a:pt x="4813306" y="151070"/>
                </a:lnTo>
                <a:lnTo>
                  <a:pt x="4813306" y="151188"/>
                </a:lnTo>
                <a:lnTo>
                  <a:pt x="4825267" y="151188"/>
                </a:lnTo>
                <a:lnTo>
                  <a:pt x="4825267" y="151185"/>
                </a:lnTo>
                <a:lnTo>
                  <a:pt x="4837150" y="151185"/>
                </a:lnTo>
                <a:lnTo>
                  <a:pt x="4837150" y="151137"/>
                </a:lnTo>
                <a:lnTo>
                  <a:pt x="4848981" y="151137"/>
                </a:lnTo>
                <a:lnTo>
                  <a:pt x="4848981" y="151234"/>
                </a:lnTo>
                <a:lnTo>
                  <a:pt x="4860736" y="151234"/>
                </a:lnTo>
                <a:lnTo>
                  <a:pt x="4860736" y="151183"/>
                </a:lnTo>
                <a:lnTo>
                  <a:pt x="4872437" y="151183"/>
                </a:lnTo>
                <a:lnTo>
                  <a:pt x="4872437" y="151214"/>
                </a:lnTo>
                <a:lnTo>
                  <a:pt x="4884061" y="151214"/>
                </a:lnTo>
                <a:lnTo>
                  <a:pt x="4884061" y="151216"/>
                </a:lnTo>
                <a:lnTo>
                  <a:pt x="4895621" y="151216"/>
                </a:lnTo>
                <a:lnTo>
                  <a:pt x="4895621" y="151177"/>
                </a:lnTo>
                <a:lnTo>
                  <a:pt x="4907129" y="151177"/>
                </a:lnTo>
                <a:lnTo>
                  <a:pt x="4907129" y="151228"/>
                </a:lnTo>
                <a:lnTo>
                  <a:pt x="4918558" y="151228"/>
                </a:lnTo>
                <a:lnTo>
                  <a:pt x="4918558" y="151192"/>
                </a:lnTo>
                <a:lnTo>
                  <a:pt x="4929937" y="151192"/>
                </a:lnTo>
                <a:lnTo>
                  <a:pt x="4929937" y="151238"/>
                </a:lnTo>
                <a:lnTo>
                  <a:pt x="4941249" y="151238"/>
                </a:lnTo>
                <a:lnTo>
                  <a:pt x="4941249" y="151267"/>
                </a:lnTo>
                <a:lnTo>
                  <a:pt x="4952497" y="151267"/>
                </a:lnTo>
                <a:lnTo>
                  <a:pt x="4952497" y="151309"/>
                </a:lnTo>
                <a:lnTo>
                  <a:pt x="4963694" y="151309"/>
                </a:lnTo>
                <a:lnTo>
                  <a:pt x="4963694" y="151311"/>
                </a:lnTo>
                <a:lnTo>
                  <a:pt x="4974826" y="151311"/>
                </a:lnTo>
                <a:lnTo>
                  <a:pt x="4974826" y="151325"/>
                </a:lnTo>
                <a:lnTo>
                  <a:pt x="4985905" y="151325"/>
                </a:lnTo>
                <a:lnTo>
                  <a:pt x="4985905" y="151327"/>
                </a:lnTo>
                <a:lnTo>
                  <a:pt x="4996920" y="151327"/>
                </a:lnTo>
                <a:lnTo>
                  <a:pt x="4996920" y="151355"/>
                </a:lnTo>
                <a:lnTo>
                  <a:pt x="5007872" y="151355"/>
                </a:lnTo>
                <a:lnTo>
                  <a:pt x="5007872" y="151353"/>
                </a:lnTo>
                <a:lnTo>
                  <a:pt x="5018782" y="151353"/>
                </a:lnTo>
                <a:lnTo>
                  <a:pt x="5018782" y="151305"/>
                </a:lnTo>
                <a:lnTo>
                  <a:pt x="5029616" y="151305"/>
                </a:lnTo>
                <a:lnTo>
                  <a:pt x="5029616" y="151320"/>
                </a:lnTo>
                <a:lnTo>
                  <a:pt x="5040410" y="151320"/>
                </a:lnTo>
                <a:lnTo>
                  <a:pt x="5040410" y="151443"/>
                </a:lnTo>
                <a:lnTo>
                  <a:pt x="5051140" y="151443"/>
                </a:lnTo>
                <a:lnTo>
                  <a:pt x="5051140" y="151402"/>
                </a:lnTo>
                <a:lnTo>
                  <a:pt x="5061819" y="151402"/>
                </a:lnTo>
                <a:lnTo>
                  <a:pt x="5061819" y="151352"/>
                </a:lnTo>
                <a:lnTo>
                  <a:pt x="5072444" y="151352"/>
                </a:lnTo>
                <a:lnTo>
                  <a:pt x="5072444" y="151430"/>
                </a:lnTo>
                <a:lnTo>
                  <a:pt x="5083020" y="151430"/>
                </a:lnTo>
                <a:lnTo>
                  <a:pt x="5083020" y="151341"/>
                </a:lnTo>
                <a:lnTo>
                  <a:pt x="5093529" y="151341"/>
                </a:lnTo>
                <a:lnTo>
                  <a:pt x="5093529" y="151459"/>
                </a:lnTo>
                <a:lnTo>
                  <a:pt x="5104000" y="151459"/>
                </a:lnTo>
                <a:lnTo>
                  <a:pt x="5104000" y="151398"/>
                </a:lnTo>
                <a:lnTo>
                  <a:pt x="5114407" y="151398"/>
                </a:lnTo>
                <a:lnTo>
                  <a:pt x="5114407" y="151394"/>
                </a:lnTo>
                <a:lnTo>
                  <a:pt x="5124774" y="151394"/>
                </a:lnTo>
                <a:lnTo>
                  <a:pt x="5124774" y="151440"/>
                </a:lnTo>
                <a:lnTo>
                  <a:pt x="5135089" y="151440"/>
                </a:lnTo>
                <a:lnTo>
                  <a:pt x="5135089" y="151499"/>
                </a:lnTo>
                <a:lnTo>
                  <a:pt x="5145338" y="151499"/>
                </a:lnTo>
                <a:lnTo>
                  <a:pt x="5145338" y="151454"/>
                </a:lnTo>
                <a:lnTo>
                  <a:pt x="5155551" y="151454"/>
                </a:lnTo>
                <a:lnTo>
                  <a:pt x="5155551" y="151531"/>
                </a:lnTo>
                <a:lnTo>
                  <a:pt x="5165711" y="151531"/>
                </a:lnTo>
                <a:lnTo>
                  <a:pt x="5165711" y="151443"/>
                </a:lnTo>
                <a:lnTo>
                  <a:pt x="5175819" y="151443"/>
                </a:lnTo>
                <a:lnTo>
                  <a:pt x="5175819" y="151475"/>
                </a:lnTo>
                <a:lnTo>
                  <a:pt x="5185887" y="151475"/>
                </a:lnTo>
                <a:lnTo>
                  <a:pt x="5185887" y="151509"/>
                </a:lnTo>
                <a:lnTo>
                  <a:pt x="5195905" y="151509"/>
                </a:lnTo>
                <a:lnTo>
                  <a:pt x="5195905" y="151504"/>
                </a:lnTo>
                <a:lnTo>
                  <a:pt x="5205870" y="151504"/>
                </a:lnTo>
                <a:lnTo>
                  <a:pt x="5205870" y="151534"/>
                </a:lnTo>
                <a:lnTo>
                  <a:pt x="5215783" y="151534"/>
                </a:lnTo>
                <a:lnTo>
                  <a:pt x="5215783" y="151488"/>
                </a:lnTo>
                <a:lnTo>
                  <a:pt x="5225658" y="151488"/>
                </a:lnTo>
                <a:lnTo>
                  <a:pt x="5225658" y="151511"/>
                </a:lnTo>
                <a:lnTo>
                  <a:pt x="5235481" y="151511"/>
                </a:lnTo>
                <a:lnTo>
                  <a:pt x="5235481" y="151592"/>
                </a:lnTo>
                <a:lnTo>
                  <a:pt x="5245265" y="151592"/>
                </a:lnTo>
                <a:lnTo>
                  <a:pt x="5245265" y="151550"/>
                </a:lnTo>
                <a:lnTo>
                  <a:pt x="5254997" y="151550"/>
                </a:lnTo>
                <a:lnTo>
                  <a:pt x="5254997" y="151580"/>
                </a:lnTo>
                <a:lnTo>
                  <a:pt x="5264691" y="151580"/>
                </a:lnTo>
                <a:lnTo>
                  <a:pt x="5264691" y="151572"/>
                </a:lnTo>
                <a:lnTo>
                  <a:pt x="5274331" y="151572"/>
                </a:lnTo>
                <a:lnTo>
                  <a:pt x="5274331" y="151593"/>
                </a:lnTo>
                <a:lnTo>
                  <a:pt x="5283935" y="151593"/>
                </a:lnTo>
                <a:lnTo>
                  <a:pt x="5283935" y="151574"/>
                </a:lnTo>
                <a:lnTo>
                  <a:pt x="5293498" y="151574"/>
                </a:lnTo>
                <a:lnTo>
                  <a:pt x="5293498" y="151591"/>
                </a:lnTo>
                <a:lnTo>
                  <a:pt x="5303010" y="151591"/>
                </a:lnTo>
                <a:lnTo>
                  <a:pt x="5303010" y="151630"/>
                </a:lnTo>
                <a:lnTo>
                  <a:pt x="5312483" y="151630"/>
                </a:lnTo>
                <a:lnTo>
                  <a:pt x="5312483" y="151600"/>
                </a:lnTo>
                <a:lnTo>
                  <a:pt x="5321904" y="151600"/>
                </a:lnTo>
                <a:lnTo>
                  <a:pt x="5321904" y="151606"/>
                </a:lnTo>
                <a:lnTo>
                  <a:pt x="5331286" y="151606"/>
                </a:lnTo>
                <a:lnTo>
                  <a:pt x="5331286" y="151620"/>
                </a:lnTo>
                <a:lnTo>
                  <a:pt x="5340629" y="151620"/>
                </a:lnTo>
                <a:lnTo>
                  <a:pt x="5340629" y="151645"/>
                </a:lnTo>
                <a:lnTo>
                  <a:pt x="5349934" y="151645"/>
                </a:lnTo>
                <a:lnTo>
                  <a:pt x="5349934" y="151563"/>
                </a:lnTo>
                <a:lnTo>
                  <a:pt x="5359201" y="151563"/>
                </a:lnTo>
                <a:lnTo>
                  <a:pt x="5359201" y="151612"/>
                </a:lnTo>
                <a:lnTo>
                  <a:pt x="5368414" y="151612"/>
                </a:lnTo>
                <a:lnTo>
                  <a:pt x="5368414" y="151655"/>
                </a:lnTo>
                <a:lnTo>
                  <a:pt x="5377602" y="151655"/>
                </a:lnTo>
                <a:lnTo>
                  <a:pt x="5377602" y="151635"/>
                </a:lnTo>
                <a:lnTo>
                  <a:pt x="5386738" y="151635"/>
                </a:lnTo>
                <a:lnTo>
                  <a:pt x="5386738" y="151611"/>
                </a:lnTo>
                <a:lnTo>
                  <a:pt x="5395835" y="151611"/>
                </a:lnTo>
                <a:lnTo>
                  <a:pt x="5395835" y="151624"/>
                </a:lnTo>
                <a:lnTo>
                  <a:pt x="5404906" y="151624"/>
                </a:lnTo>
                <a:lnTo>
                  <a:pt x="5404906" y="151631"/>
                </a:lnTo>
                <a:lnTo>
                  <a:pt x="5413926" y="151631"/>
                </a:lnTo>
                <a:lnTo>
                  <a:pt x="5413926" y="151639"/>
                </a:lnTo>
                <a:lnTo>
                  <a:pt x="5422906" y="151639"/>
                </a:lnTo>
                <a:lnTo>
                  <a:pt x="5422906" y="151609"/>
                </a:lnTo>
                <a:lnTo>
                  <a:pt x="5431847" y="151609"/>
                </a:lnTo>
                <a:lnTo>
                  <a:pt x="5431847" y="151657"/>
                </a:lnTo>
                <a:lnTo>
                  <a:pt x="5440751" y="151657"/>
                </a:lnTo>
                <a:lnTo>
                  <a:pt x="5440751" y="151705"/>
                </a:lnTo>
                <a:lnTo>
                  <a:pt x="5449627" y="151705"/>
                </a:lnTo>
                <a:lnTo>
                  <a:pt x="5449627" y="151617"/>
                </a:lnTo>
                <a:lnTo>
                  <a:pt x="5458452" y="151617"/>
                </a:lnTo>
                <a:lnTo>
                  <a:pt x="5458452" y="151671"/>
                </a:lnTo>
                <a:lnTo>
                  <a:pt x="5467251" y="151671"/>
                </a:lnTo>
                <a:lnTo>
                  <a:pt x="5467251" y="151663"/>
                </a:lnTo>
                <a:lnTo>
                  <a:pt x="5476011" y="151663"/>
                </a:lnTo>
                <a:lnTo>
                  <a:pt x="5476011" y="151681"/>
                </a:lnTo>
                <a:lnTo>
                  <a:pt x="5484732" y="151681"/>
                </a:lnTo>
                <a:lnTo>
                  <a:pt x="5484732" y="151729"/>
                </a:lnTo>
                <a:lnTo>
                  <a:pt x="5493416" y="151729"/>
                </a:lnTo>
                <a:lnTo>
                  <a:pt x="5493416" y="151688"/>
                </a:lnTo>
                <a:lnTo>
                  <a:pt x="5502058" y="151688"/>
                </a:lnTo>
                <a:lnTo>
                  <a:pt x="5502058" y="151678"/>
                </a:lnTo>
                <a:lnTo>
                  <a:pt x="5510677" y="151678"/>
                </a:lnTo>
                <a:lnTo>
                  <a:pt x="5510677" y="151695"/>
                </a:lnTo>
                <a:lnTo>
                  <a:pt x="5519256" y="151695"/>
                </a:lnTo>
                <a:lnTo>
                  <a:pt x="5519256" y="151708"/>
                </a:lnTo>
                <a:lnTo>
                  <a:pt x="5527796" y="151708"/>
                </a:lnTo>
                <a:lnTo>
                  <a:pt x="5527796" y="151671"/>
                </a:lnTo>
                <a:lnTo>
                  <a:pt x="5536297" y="151671"/>
                </a:lnTo>
                <a:lnTo>
                  <a:pt x="5536297" y="151717"/>
                </a:lnTo>
                <a:lnTo>
                  <a:pt x="5544771" y="151717"/>
                </a:lnTo>
                <a:lnTo>
                  <a:pt x="5544771" y="151681"/>
                </a:lnTo>
                <a:lnTo>
                  <a:pt x="5553220" y="151681"/>
                </a:lnTo>
                <a:lnTo>
                  <a:pt x="5553220" y="151699"/>
                </a:lnTo>
                <a:lnTo>
                  <a:pt x="5561618" y="151699"/>
                </a:lnTo>
                <a:lnTo>
                  <a:pt x="5561618" y="151720"/>
                </a:lnTo>
                <a:lnTo>
                  <a:pt x="5569990" y="151720"/>
                </a:lnTo>
                <a:lnTo>
                  <a:pt x="5569990" y="151694"/>
                </a:lnTo>
                <a:lnTo>
                  <a:pt x="5578335" y="151694"/>
                </a:lnTo>
                <a:lnTo>
                  <a:pt x="5578335" y="151738"/>
                </a:lnTo>
                <a:lnTo>
                  <a:pt x="5586642" y="151738"/>
                </a:lnTo>
                <a:lnTo>
                  <a:pt x="5586642" y="151767"/>
                </a:lnTo>
                <a:lnTo>
                  <a:pt x="5594910" y="151767"/>
                </a:lnTo>
                <a:lnTo>
                  <a:pt x="5594910" y="151784"/>
                </a:lnTo>
                <a:lnTo>
                  <a:pt x="5603151" y="151784"/>
                </a:lnTo>
                <a:lnTo>
                  <a:pt x="5603151" y="151723"/>
                </a:lnTo>
                <a:lnTo>
                  <a:pt x="5611354" y="151723"/>
                </a:lnTo>
                <a:lnTo>
                  <a:pt x="5611354" y="151755"/>
                </a:lnTo>
                <a:lnTo>
                  <a:pt x="5619531" y="151755"/>
                </a:lnTo>
                <a:lnTo>
                  <a:pt x="5619531" y="151766"/>
                </a:lnTo>
                <a:lnTo>
                  <a:pt x="5627682" y="151766"/>
                </a:lnTo>
                <a:lnTo>
                  <a:pt x="5627682" y="151738"/>
                </a:lnTo>
                <a:lnTo>
                  <a:pt x="5635795" y="151738"/>
                </a:lnTo>
                <a:lnTo>
                  <a:pt x="5635795" y="151793"/>
                </a:lnTo>
                <a:lnTo>
                  <a:pt x="5643868" y="151793"/>
                </a:lnTo>
                <a:lnTo>
                  <a:pt x="5643868" y="151756"/>
                </a:lnTo>
                <a:lnTo>
                  <a:pt x="5651916" y="151756"/>
                </a:lnTo>
                <a:lnTo>
                  <a:pt x="5651916" y="151775"/>
                </a:lnTo>
                <a:lnTo>
                  <a:pt x="5659938" y="151775"/>
                </a:lnTo>
                <a:lnTo>
                  <a:pt x="5659938" y="151789"/>
                </a:lnTo>
                <a:lnTo>
                  <a:pt x="5667934" y="151789"/>
                </a:lnTo>
                <a:lnTo>
                  <a:pt x="5667934" y="151794"/>
                </a:lnTo>
                <a:lnTo>
                  <a:pt x="5675890" y="151794"/>
                </a:lnTo>
                <a:lnTo>
                  <a:pt x="5675890" y="151766"/>
                </a:lnTo>
                <a:lnTo>
                  <a:pt x="5683820" y="151766"/>
                </a:lnTo>
                <a:lnTo>
                  <a:pt x="5683820" y="151746"/>
                </a:lnTo>
                <a:lnTo>
                  <a:pt x="5691713" y="151746"/>
                </a:lnTo>
                <a:lnTo>
                  <a:pt x="5691713" y="151771"/>
                </a:lnTo>
                <a:lnTo>
                  <a:pt x="5699578" y="151771"/>
                </a:lnTo>
                <a:lnTo>
                  <a:pt x="5699578" y="151750"/>
                </a:lnTo>
                <a:lnTo>
                  <a:pt x="5707419" y="151750"/>
                </a:lnTo>
                <a:lnTo>
                  <a:pt x="5707419" y="151812"/>
                </a:lnTo>
                <a:lnTo>
                  <a:pt x="5715233" y="151812"/>
                </a:lnTo>
                <a:lnTo>
                  <a:pt x="5715233" y="151774"/>
                </a:lnTo>
                <a:lnTo>
                  <a:pt x="5723009" y="151774"/>
                </a:lnTo>
                <a:lnTo>
                  <a:pt x="5723009" y="151743"/>
                </a:lnTo>
                <a:lnTo>
                  <a:pt x="5730758" y="151743"/>
                </a:lnTo>
                <a:lnTo>
                  <a:pt x="5730758" y="151821"/>
                </a:lnTo>
                <a:lnTo>
                  <a:pt x="5738480" y="151821"/>
                </a:lnTo>
                <a:lnTo>
                  <a:pt x="5738480" y="151799"/>
                </a:lnTo>
                <a:lnTo>
                  <a:pt x="5746178" y="151799"/>
                </a:lnTo>
                <a:lnTo>
                  <a:pt x="5746178" y="151813"/>
                </a:lnTo>
                <a:lnTo>
                  <a:pt x="5753850" y="151813"/>
                </a:lnTo>
                <a:lnTo>
                  <a:pt x="5753850" y="151780"/>
                </a:lnTo>
                <a:lnTo>
                  <a:pt x="5761483" y="151780"/>
                </a:lnTo>
                <a:lnTo>
                  <a:pt x="5761483" y="151816"/>
                </a:lnTo>
                <a:lnTo>
                  <a:pt x="5769103" y="151816"/>
                </a:lnTo>
                <a:lnTo>
                  <a:pt x="5769103" y="151813"/>
                </a:lnTo>
                <a:lnTo>
                  <a:pt x="5776684" y="151813"/>
                </a:lnTo>
                <a:lnTo>
                  <a:pt x="5776684" y="151835"/>
                </a:lnTo>
                <a:lnTo>
                  <a:pt x="5784239" y="151835"/>
                </a:lnTo>
                <a:lnTo>
                  <a:pt x="5784239" y="151838"/>
                </a:lnTo>
                <a:lnTo>
                  <a:pt x="5791769" y="151838"/>
                </a:lnTo>
                <a:lnTo>
                  <a:pt x="5791769" y="151800"/>
                </a:lnTo>
                <a:lnTo>
                  <a:pt x="5799272" y="151800"/>
                </a:lnTo>
                <a:lnTo>
                  <a:pt x="5799272" y="151773"/>
                </a:lnTo>
                <a:lnTo>
                  <a:pt x="5806736" y="151773"/>
                </a:lnTo>
                <a:lnTo>
                  <a:pt x="5806736" y="151817"/>
                </a:lnTo>
                <a:lnTo>
                  <a:pt x="5814187" y="151817"/>
                </a:lnTo>
                <a:lnTo>
                  <a:pt x="5814187" y="151800"/>
                </a:lnTo>
                <a:lnTo>
                  <a:pt x="5821613" y="151800"/>
                </a:lnTo>
                <a:lnTo>
                  <a:pt x="5821613" y="151857"/>
                </a:lnTo>
                <a:lnTo>
                  <a:pt x="5829013" y="151857"/>
                </a:lnTo>
                <a:lnTo>
                  <a:pt x="5829013" y="151865"/>
                </a:lnTo>
                <a:lnTo>
                  <a:pt x="5836372" y="151865"/>
                </a:lnTo>
                <a:lnTo>
                  <a:pt x="5836372" y="151876"/>
                </a:lnTo>
                <a:lnTo>
                  <a:pt x="5843721" y="151876"/>
                </a:lnTo>
                <a:lnTo>
                  <a:pt x="5843721" y="151850"/>
                </a:lnTo>
                <a:lnTo>
                  <a:pt x="5851042" y="151850"/>
                </a:lnTo>
                <a:lnTo>
                  <a:pt x="5851042" y="151856"/>
                </a:lnTo>
                <a:lnTo>
                  <a:pt x="5858338" y="151856"/>
                </a:lnTo>
                <a:lnTo>
                  <a:pt x="5858338" y="151867"/>
                </a:lnTo>
                <a:lnTo>
                  <a:pt x="5865595" y="151867"/>
                </a:lnTo>
                <a:lnTo>
                  <a:pt x="5865595" y="151850"/>
                </a:lnTo>
                <a:lnTo>
                  <a:pt x="5872839" y="151850"/>
                </a:lnTo>
                <a:lnTo>
                  <a:pt x="5872839" y="151842"/>
                </a:lnTo>
                <a:lnTo>
                  <a:pt x="5880063" y="151842"/>
                </a:lnTo>
                <a:lnTo>
                  <a:pt x="5880063" y="151857"/>
                </a:lnTo>
                <a:lnTo>
                  <a:pt x="5887251" y="151857"/>
                </a:lnTo>
                <a:lnTo>
                  <a:pt x="5887251" y="151842"/>
                </a:lnTo>
                <a:lnTo>
                  <a:pt x="5894414" y="151842"/>
                </a:lnTo>
                <a:lnTo>
                  <a:pt x="5894414" y="151860"/>
                </a:lnTo>
                <a:lnTo>
                  <a:pt x="5901551" y="151860"/>
                </a:lnTo>
                <a:lnTo>
                  <a:pt x="5901551" y="151845"/>
                </a:lnTo>
                <a:lnTo>
                  <a:pt x="5908689" y="151845"/>
                </a:lnTo>
                <a:lnTo>
                  <a:pt x="5908689" y="151833"/>
                </a:lnTo>
                <a:lnTo>
                  <a:pt x="5915775" y="151833"/>
                </a:lnTo>
                <a:lnTo>
                  <a:pt x="5915775" y="151878"/>
                </a:lnTo>
                <a:lnTo>
                  <a:pt x="5922849" y="151878"/>
                </a:lnTo>
                <a:lnTo>
                  <a:pt x="5922849" y="151864"/>
                </a:lnTo>
                <a:lnTo>
                  <a:pt x="5929897" y="151864"/>
                </a:lnTo>
                <a:lnTo>
                  <a:pt x="5929897" y="151846"/>
                </a:lnTo>
                <a:lnTo>
                  <a:pt x="5936921" y="151846"/>
                </a:lnTo>
                <a:lnTo>
                  <a:pt x="5936921" y="151840"/>
                </a:lnTo>
                <a:lnTo>
                  <a:pt x="5943918" y="151840"/>
                </a:lnTo>
                <a:lnTo>
                  <a:pt x="5943918" y="151901"/>
                </a:lnTo>
                <a:lnTo>
                  <a:pt x="5950891" y="151901"/>
                </a:lnTo>
                <a:lnTo>
                  <a:pt x="5950891" y="152129"/>
                </a:ln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1" name="Freeform 5531"/>
          <p:cNvSpPr/>
          <p:nvPr/>
        </p:nvSpPr>
        <p:spPr>
          <a:xfrm rot="0" flipH="0" flipV="0">
            <a:off x="6820977" y="5676935"/>
            <a:ext cx="3194026" cy="152128"/>
          </a:xfrm>
          <a:custGeom>
            <a:pathLst>
              <a:path w="3130211" h="149089">
                <a:moveTo>
                  <a:pt x="0" y="149089"/>
                </a:moveTo>
                <a:lnTo>
                  <a:pt x="0" y="149089"/>
                </a:lnTo>
                <a:lnTo>
                  <a:pt x="113982" y="149089"/>
                </a:lnTo>
                <a:lnTo>
                  <a:pt x="221962" y="149089"/>
                </a:lnTo>
                <a:lnTo>
                  <a:pt x="221962" y="148214"/>
                </a:lnTo>
                <a:lnTo>
                  <a:pt x="324540" y="148214"/>
                </a:lnTo>
                <a:lnTo>
                  <a:pt x="324540" y="146101"/>
                </a:lnTo>
                <a:lnTo>
                  <a:pt x="422241" y="146101"/>
                </a:lnTo>
                <a:lnTo>
                  <a:pt x="422241" y="141292"/>
                </a:lnTo>
                <a:lnTo>
                  <a:pt x="515484" y="141292"/>
                </a:lnTo>
                <a:lnTo>
                  <a:pt x="515484" y="132561"/>
                </a:lnTo>
                <a:lnTo>
                  <a:pt x="604689" y="132561"/>
                </a:lnTo>
                <a:lnTo>
                  <a:pt x="604689" y="118764"/>
                </a:lnTo>
                <a:lnTo>
                  <a:pt x="690160" y="118764"/>
                </a:lnTo>
                <a:lnTo>
                  <a:pt x="690160" y="100092"/>
                </a:lnTo>
                <a:lnTo>
                  <a:pt x="772227" y="100092"/>
                </a:lnTo>
                <a:lnTo>
                  <a:pt x="772227" y="78669"/>
                </a:lnTo>
                <a:lnTo>
                  <a:pt x="851120" y="78669"/>
                </a:lnTo>
                <a:lnTo>
                  <a:pt x="851120" y="56729"/>
                </a:lnTo>
                <a:lnTo>
                  <a:pt x="927104" y="56729"/>
                </a:lnTo>
                <a:lnTo>
                  <a:pt x="927104" y="36549"/>
                </a:lnTo>
                <a:lnTo>
                  <a:pt x="1000370" y="36549"/>
                </a:lnTo>
                <a:lnTo>
                  <a:pt x="1000370" y="20152"/>
                </a:lnTo>
                <a:lnTo>
                  <a:pt x="1071096" y="20152"/>
                </a:lnTo>
                <a:lnTo>
                  <a:pt x="1071096" y="9357"/>
                </a:lnTo>
                <a:lnTo>
                  <a:pt x="1139486" y="9357"/>
                </a:lnTo>
                <a:lnTo>
                  <a:pt x="1139486" y="2170"/>
                </a:lnTo>
                <a:lnTo>
                  <a:pt x="1205653" y="2170"/>
                </a:lnTo>
                <a:lnTo>
                  <a:pt x="1205653" y="0"/>
                </a:lnTo>
                <a:lnTo>
                  <a:pt x="1269763" y="0"/>
                </a:lnTo>
                <a:lnTo>
                  <a:pt x="1269763" y="816"/>
                </a:lnTo>
                <a:lnTo>
                  <a:pt x="1331916" y="816"/>
                </a:lnTo>
                <a:lnTo>
                  <a:pt x="1331916" y="4424"/>
                </a:lnTo>
                <a:lnTo>
                  <a:pt x="1392254" y="4424"/>
                </a:lnTo>
                <a:lnTo>
                  <a:pt x="1392254" y="8925"/>
                </a:lnTo>
                <a:lnTo>
                  <a:pt x="1450864" y="8925"/>
                </a:lnTo>
                <a:lnTo>
                  <a:pt x="1450864" y="16465"/>
                </a:lnTo>
                <a:lnTo>
                  <a:pt x="1507837" y="16465"/>
                </a:lnTo>
                <a:lnTo>
                  <a:pt x="1507837" y="24103"/>
                </a:lnTo>
                <a:lnTo>
                  <a:pt x="1563285" y="24103"/>
                </a:lnTo>
                <a:lnTo>
                  <a:pt x="1563285" y="32204"/>
                </a:lnTo>
                <a:lnTo>
                  <a:pt x="1617260" y="32204"/>
                </a:lnTo>
                <a:lnTo>
                  <a:pt x="1617260" y="39602"/>
                </a:lnTo>
                <a:lnTo>
                  <a:pt x="1669863" y="39602"/>
                </a:lnTo>
                <a:lnTo>
                  <a:pt x="1669863" y="46691"/>
                </a:lnTo>
                <a:lnTo>
                  <a:pt x="1721146" y="46691"/>
                </a:lnTo>
                <a:lnTo>
                  <a:pt x="1721146" y="54663"/>
                </a:lnTo>
                <a:lnTo>
                  <a:pt x="1771171" y="54663"/>
                </a:lnTo>
                <a:lnTo>
                  <a:pt x="1771171" y="61497"/>
                </a:lnTo>
                <a:lnTo>
                  <a:pt x="1820015" y="61497"/>
                </a:lnTo>
                <a:lnTo>
                  <a:pt x="1820015" y="67701"/>
                </a:lnTo>
                <a:lnTo>
                  <a:pt x="1867717" y="67701"/>
                </a:lnTo>
                <a:lnTo>
                  <a:pt x="1867717" y="73854"/>
                </a:lnTo>
                <a:lnTo>
                  <a:pt x="1914338" y="73854"/>
                </a:lnTo>
                <a:lnTo>
                  <a:pt x="1914338" y="78954"/>
                </a:lnTo>
                <a:lnTo>
                  <a:pt x="1959919" y="78954"/>
                </a:lnTo>
                <a:lnTo>
                  <a:pt x="1959919" y="84428"/>
                </a:lnTo>
                <a:lnTo>
                  <a:pt x="2004508" y="84428"/>
                </a:lnTo>
                <a:lnTo>
                  <a:pt x="2004508" y="88867"/>
                </a:lnTo>
                <a:lnTo>
                  <a:pt x="2048158" y="88867"/>
                </a:lnTo>
                <a:lnTo>
                  <a:pt x="2048158" y="93340"/>
                </a:lnTo>
                <a:lnTo>
                  <a:pt x="2090894" y="93340"/>
                </a:lnTo>
                <a:lnTo>
                  <a:pt x="2090894" y="97758"/>
                </a:lnTo>
                <a:lnTo>
                  <a:pt x="2132753" y="97758"/>
                </a:lnTo>
                <a:lnTo>
                  <a:pt x="2132753" y="101192"/>
                </a:lnTo>
                <a:lnTo>
                  <a:pt x="2173774" y="101192"/>
                </a:lnTo>
                <a:lnTo>
                  <a:pt x="2173774" y="104169"/>
                </a:lnTo>
                <a:lnTo>
                  <a:pt x="2213995" y="104169"/>
                </a:lnTo>
                <a:lnTo>
                  <a:pt x="2213995" y="107170"/>
                </a:lnTo>
                <a:lnTo>
                  <a:pt x="2253441" y="107170"/>
                </a:lnTo>
                <a:lnTo>
                  <a:pt x="2253441" y="110567"/>
                </a:lnTo>
                <a:lnTo>
                  <a:pt x="2292151" y="110567"/>
                </a:lnTo>
                <a:lnTo>
                  <a:pt x="2292151" y="112753"/>
                </a:lnTo>
                <a:lnTo>
                  <a:pt x="2330136" y="112753"/>
                </a:lnTo>
                <a:lnTo>
                  <a:pt x="2330136" y="115566"/>
                </a:lnTo>
                <a:lnTo>
                  <a:pt x="2367436" y="115566"/>
                </a:lnTo>
                <a:lnTo>
                  <a:pt x="2367436" y="117350"/>
                </a:lnTo>
                <a:lnTo>
                  <a:pt x="2404063" y="117350"/>
                </a:lnTo>
                <a:lnTo>
                  <a:pt x="2404063" y="119250"/>
                </a:lnTo>
                <a:lnTo>
                  <a:pt x="2440042" y="119250"/>
                </a:lnTo>
                <a:lnTo>
                  <a:pt x="2440042" y="121306"/>
                </a:lnTo>
                <a:lnTo>
                  <a:pt x="2475411" y="121306"/>
                </a:lnTo>
                <a:lnTo>
                  <a:pt x="2475411" y="122900"/>
                </a:lnTo>
                <a:lnTo>
                  <a:pt x="2510184" y="122900"/>
                </a:lnTo>
                <a:lnTo>
                  <a:pt x="2510184" y="124672"/>
                </a:lnTo>
                <a:lnTo>
                  <a:pt x="2544360" y="124672"/>
                </a:lnTo>
                <a:lnTo>
                  <a:pt x="2544360" y="125467"/>
                </a:lnTo>
                <a:lnTo>
                  <a:pt x="2577990" y="125467"/>
                </a:lnTo>
                <a:lnTo>
                  <a:pt x="2577990" y="127150"/>
                </a:lnTo>
                <a:lnTo>
                  <a:pt x="2611073" y="127150"/>
                </a:lnTo>
                <a:lnTo>
                  <a:pt x="2611073" y="128535"/>
                </a:lnTo>
                <a:lnTo>
                  <a:pt x="2643636" y="128535"/>
                </a:lnTo>
                <a:lnTo>
                  <a:pt x="2643636" y="129340"/>
                </a:lnTo>
                <a:lnTo>
                  <a:pt x="2675691" y="129340"/>
                </a:lnTo>
                <a:lnTo>
                  <a:pt x="2675691" y="130403"/>
                </a:lnTo>
                <a:lnTo>
                  <a:pt x="2707238" y="130403"/>
                </a:lnTo>
                <a:lnTo>
                  <a:pt x="2707238" y="131319"/>
                </a:lnTo>
                <a:lnTo>
                  <a:pt x="2738327" y="131319"/>
                </a:lnTo>
                <a:lnTo>
                  <a:pt x="2738327" y="132194"/>
                </a:lnTo>
                <a:lnTo>
                  <a:pt x="2768934" y="132194"/>
                </a:lnTo>
                <a:lnTo>
                  <a:pt x="2768934" y="133032"/>
                </a:lnTo>
                <a:lnTo>
                  <a:pt x="2799096" y="133032"/>
                </a:lnTo>
                <a:lnTo>
                  <a:pt x="2799096" y="133999"/>
                </a:lnTo>
                <a:lnTo>
                  <a:pt x="2828827" y="133999"/>
                </a:lnTo>
                <a:lnTo>
                  <a:pt x="2828827" y="134855"/>
                </a:lnTo>
                <a:lnTo>
                  <a:pt x="2858139" y="134855"/>
                </a:lnTo>
                <a:lnTo>
                  <a:pt x="2858139" y="135344"/>
                </a:lnTo>
                <a:lnTo>
                  <a:pt x="2887018" y="135344"/>
                </a:lnTo>
                <a:lnTo>
                  <a:pt x="2887018" y="136196"/>
                </a:lnTo>
                <a:lnTo>
                  <a:pt x="2915518" y="136196"/>
                </a:lnTo>
                <a:lnTo>
                  <a:pt x="2915518" y="136376"/>
                </a:lnTo>
                <a:lnTo>
                  <a:pt x="2943610" y="136376"/>
                </a:lnTo>
                <a:lnTo>
                  <a:pt x="2943610" y="137087"/>
                </a:lnTo>
                <a:lnTo>
                  <a:pt x="2971334" y="137087"/>
                </a:lnTo>
                <a:lnTo>
                  <a:pt x="2971334" y="137677"/>
                </a:lnTo>
                <a:lnTo>
                  <a:pt x="2998677" y="137677"/>
                </a:lnTo>
                <a:lnTo>
                  <a:pt x="2998677" y="138017"/>
                </a:lnTo>
                <a:lnTo>
                  <a:pt x="3025665" y="138017"/>
                </a:lnTo>
                <a:lnTo>
                  <a:pt x="3025665" y="138623"/>
                </a:lnTo>
                <a:lnTo>
                  <a:pt x="3052309" y="138623"/>
                </a:lnTo>
                <a:lnTo>
                  <a:pt x="3052309" y="138992"/>
                </a:lnTo>
                <a:lnTo>
                  <a:pt x="3078611" y="138992"/>
                </a:lnTo>
                <a:lnTo>
                  <a:pt x="3078611" y="139436"/>
                </a:lnTo>
                <a:lnTo>
                  <a:pt x="3104570" y="139436"/>
                </a:lnTo>
                <a:lnTo>
                  <a:pt x="3104570" y="139890"/>
                </a:lnTo>
                <a:lnTo>
                  <a:pt x="3130211" y="139890"/>
                </a:lnTo>
                <a:lnTo>
                  <a:pt x="3130211" y="140116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2" name="Freeform 5532"/>
          <p:cNvSpPr/>
          <p:nvPr/>
        </p:nvSpPr>
        <p:spPr>
          <a:xfrm rot="0" flipH="0" flipV="0">
            <a:off x="10015004" y="5819908"/>
            <a:ext cx="1224449" cy="7480"/>
          </a:xfrm>
          <a:custGeom>
            <a:pathLst>
              <a:path w="1199985" h="7331">
                <a:moveTo>
                  <a:pt x="0" y="0"/>
                </a:moveTo>
                <a:lnTo>
                  <a:pt x="25324" y="0"/>
                </a:lnTo>
                <a:lnTo>
                  <a:pt x="25324" y="421"/>
                </a:lnTo>
                <a:lnTo>
                  <a:pt x="50343" y="421"/>
                </a:lnTo>
                <a:lnTo>
                  <a:pt x="50343" y="976"/>
                </a:lnTo>
                <a:lnTo>
                  <a:pt x="75044" y="976"/>
                </a:lnTo>
                <a:lnTo>
                  <a:pt x="75044" y="878"/>
                </a:lnTo>
                <a:lnTo>
                  <a:pt x="99466" y="878"/>
                </a:lnTo>
                <a:lnTo>
                  <a:pt x="99466" y="1380"/>
                </a:lnTo>
                <a:lnTo>
                  <a:pt x="123596" y="1380"/>
                </a:lnTo>
                <a:lnTo>
                  <a:pt x="123596" y="1796"/>
                </a:lnTo>
                <a:lnTo>
                  <a:pt x="147447" y="1796"/>
                </a:lnTo>
                <a:lnTo>
                  <a:pt x="147447" y="1893"/>
                </a:lnTo>
                <a:lnTo>
                  <a:pt x="171031" y="1893"/>
                </a:lnTo>
                <a:lnTo>
                  <a:pt x="171031" y="2373"/>
                </a:lnTo>
                <a:lnTo>
                  <a:pt x="194335" y="2373"/>
                </a:lnTo>
                <a:lnTo>
                  <a:pt x="194335" y="2403"/>
                </a:lnTo>
                <a:lnTo>
                  <a:pt x="217386" y="2403"/>
                </a:lnTo>
                <a:lnTo>
                  <a:pt x="217386" y="2655"/>
                </a:lnTo>
                <a:lnTo>
                  <a:pt x="240182" y="2655"/>
                </a:lnTo>
                <a:lnTo>
                  <a:pt x="240182" y="2851"/>
                </a:lnTo>
                <a:lnTo>
                  <a:pt x="262712" y="2851"/>
                </a:lnTo>
                <a:lnTo>
                  <a:pt x="262712" y="3057"/>
                </a:lnTo>
                <a:lnTo>
                  <a:pt x="285013" y="3057"/>
                </a:lnTo>
                <a:lnTo>
                  <a:pt x="285013" y="3199"/>
                </a:lnTo>
                <a:lnTo>
                  <a:pt x="307073" y="3199"/>
                </a:lnTo>
                <a:lnTo>
                  <a:pt x="307073" y="3516"/>
                </a:lnTo>
                <a:lnTo>
                  <a:pt x="328892" y="3516"/>
                </a:lnTo>
                <a:lnTo>
                  <a:pt x="328892" y="3578"/>
                </a:lnTo>
                <a:lnTo>
                  <a:pt x="350482" y="3578"/>
                </a:lnTo>
                <a:lnTo>
                  <a:pt x="350482" y="3869"/>
                </a:lnTo>
                <a:lnTo>
                  <a:pt x="371843" y="3869"/>
                </a:lnTo>
                <a:lnTo>
                  <a:pt x="371843" y="4057"/>
                </a:lnTo>
                <a:lnTo>
                  <a:pt x="392989" y="4057"/>
                </a:lnTo>
                <a:lnTo>
                  <a:pt x="392989" y="4017"/>
                </a:lnTo>
                <a:lnTo>
                  <a:pt x="413931" y="4017"/>
                </a:lnTo>
                <a:lnTo>
                  <a:pt x="413931" y="4262"/>
                </a:lnTo>
                <a:lnTo>
                  <a:pt x="434645" y="4262"/>
                </a:lnTo>
                <a:lnTo>
                  <a:pt x="434645" y="4363"/>
                </a:lnTo>
                <a:lnTo>
                  <a:pt x="455155" y="4363"/>
                </a:lnTo>
                <a:lnTo>
                  <a:pt x="455155" y="4419"/>
                </a:lnTo>
                <a:lnTo>
                  <a:pt x="475462" y="4419"/>
                </a:lnTo>
                <a:lnTo>
                  <a:pt x="475462" y="4637"/>
                </a:lnTo>
                <a:lnTo>
                  <a:pt x="495579" y="4637"/>
                </a:lnTo>
                <a:lnTo>
                  <a:pt x="495579" y="4836"/>
                </a:lnTo>
                <a:lnTo>
                  <a:pt x="515493" y="4836"/>
                </a:lnTo>
                <a:lnTo>
                  <a:pt x="515493" y="4826"/>
                </a:lnTo>
                <a:lnTo>
                  <a:pt x="535216" y="4826"/>
                </a:lnTo>
                <a:lnTo>
                  <a:pt x="535216" y="5063"/>
                </a:lnTo>
                <a:lnTo>
                  <a:pt x="554749" y="5063"/>
                </a:lnTo>
                <a:lnTo>
                  <a:pt x="554749" y="5113"/>
                </a:lnTo>
                <a:lnTo>
                  <a:pt x="574103" y="5113"/>
                </a:lnTo>
                <a:lnTo>
                  <a:pt x="574103" y="5186"/>
                </a:lnTo>
                <a:lnTo>
                  <a:pt x="593268" y="5186"/>
                </a:lnTo>
                <a:lnTo>
                  <a:pt x="593268" y="5299"/>
                </a:lnTo>
                <a:lnTo>
                  <a:pt x="612254" y="5299"/>
                </a:lnTo>
                <a:lnTo>
                  <a:pt x="612254" y="5435"/>
                </a:lnTo>
                <a:lnTo>
                  <a:pt x="631075" y="5435"/>
                </a:lnTo>
                <a:lnTo>
                  <a:pt x="631075" y="5507"/>
                </a:lnTo>
                <a:lnTo>
                  <a:pt x="649732" y="5507"/>
                </a:lnTo>
                <a:lnTo>
                  <a:pt x="649732" y="5597"/>
                </a:lnTo>
                <a:lnTo>
                  <a:pt x="668210" y="5597"/>
                </a:lnTo>
                <a:lnTo>
                  <a:pt x="668210" y="5662"/>
                </a:lnTo>
                <a:lnTo>
                  <a:pt x="686524" y="5662"/>
                </a:lnTo>
                <a:lnTo>
                  <a:pt x="686524" y="5741"/>
                </a:lnTo>
                <a:lnTo>
                  <a:pt x="704672" y="5741"/>
                </a:lnTo>
                <a:lnTo>
                  <a:pt x="704672" y="5813"/>
                </a:lnTo>
                <a:lnTo>
                  <a:pt x="722668" y="5813"/>
                </a:lnTo>
                <a:lnTo>
                  <a:pt x="722668" y="5955"/>
                </a:lnTo>
                <a:lnTo>
                  <a:pt x="740499" y="5955"/>
                </a:lnTo>
                <a:lnTo>
                  <a:pt x="740499" y="5982"/>
                </a:lnTo>
                <a:lnTo>
                  <a:pt x="758177" y="5982"/>
                </a:lnTo>
                <a:lnTo>
                  <a:pt x="758177" y="6059"/>
                </a:lnTo>
                <a:lnTo>
                  <a:pt x="775716" y="6059"/>
                </a:lnTo>
                <a:lnTo>
                  <a:pt x="775716" y="6209"/>
                </a:lnTo>
                <a:lnTo>
                  <a:pt x="793102" y="6209"/>
                </a:lnTo>
                <a:lnTo>
                  <a:pt x="793102" y="6157"/>
                </a:lnTo>
                <a:lnTo>
                  <a:pt x="810336" y="6157"/>
                </a:lnTo>
                <a:lnTo>
                  <a:pt x="810336" y="6269"/>
                </a:lnTo>
                <a:lnTo>
                  <a:pt x="827430" y="6269"/>
                </a:lnTo>
                <a:lnTo>
                  <a:pt x="827430" y="6209"/>
                </a:lnTo>
                <a:lnTo>
                  <a:pt x="844385" y="6209"/>
                </a:lnTo>
                <a:lnTo>
                  <a:pt x="844385" y="6358"/>
                </a:lnTo>
                <a:lnTo>
                  <a:pt x="861187" y="6358"/>
                </a:lnTo>
                <a:lnTo>
                  <a:pt x="861187" y="6508"/>
                </a:lnTo>
                <a:lnTo>
                  <a:pt x="877875" y="6508"/>
                </a:lnTo>
                <a:lnTo>
                  <a:pt x="877875" y="6466"/>
                </a:lnTo>
                <a:lnTo>
                  <a:pt x="894410" y="6466"/>
                </a:lnTo>
                <a:lnTo>
                  <a:pt x="894410" y="6646"/>
                </a:lnTo>
                <a:lnTo>
                  <a:pt x="910818" y="6646"/>
                </a:lnTo>
                <a:lnTo>
                  <a:pt x="910818" y="6785"/>
                </a:lnTo>
                <a:lnTo>
                  <a:pt x="927100" y="6785"/>
                </a:lnTo>
                <a:lnTo>
                  <a:pt x="927100" y="6600"/>
                </a:lnTo>
                <a:lnTo>
                  <a:pt x="943254" y="6600"/>
                </a:lnTo>
                <a:lnTo>
                  <a:pt x="943254" y="6688"/>
                </a:lnTo>
                <a:lnTo>
                  <a:pt x="959282" y="6688"/>
                </a:lnTo>
                <a:lnTo>
                  <a:pt x="959282" y="6839"/>
                </a:lnTo>
                <a:lnTo>
                  <a:pt x="975182" y="6839"/>
                </a:lnTo>
                <a:lnTo>
                  <a:pt x="975182" y="6885"/>
                </a:lnTo>
                <a:lnTo>
                  <a:pt x="990955" y="6885"/>
                </a:lnTo>
                <a:lnTo>
                  <a:pt x="990955" y="6806"/>
                </a:lnTo>
                <a:lnTo>
                  <a:pt x="1006615" y="6806"/>
                </a:lnTo>
                <a:lnTo>
                  <a:pt x="1006615" y="6943"/>
                </a:lnTo>
                <a:lnTo>
                  <a:pt x="1022147" y="6943"/>
                </a:lnTo>
                <a:lnTo>
                  <a:pt x="1037577" y="6943"/>
                </a:lnTo>
                <a:lnTo>
                  <a:pt x="1037577" y="6947"/>
                </a:lnTo>
                <a:lnTo>
                  <a:pt x="1052881" y="6947"/>
                </a:lnTo>
                <a:lnTo>
                  <a:pt x="1052881" y="7048"/>
                </a:lnTo>
                <a:lnTo>
                  <a:pt x="1068070" y="7048"/>
                </a:lnTo>
                <a:lnTo>
                  <a:pt x="1068070" y="7081"/>
                </a:lnTo>
                <a:lnTo>
                  <a:pt x="1083158" y="7081"/>
                </a:lnTo>
                <a:lnTo>
                  <a:pt x="1083158" y="7204"/>
                </a:lnTo>
                <a:lnTo>
                  <a:pt x="1098131" y="7204"/>
                </a:lnTo>
                <a:lnTo>
                  <a:pt x="1098131" y="7215"/>
                </a:lnTo>
                <a:lnTo>
                  <a:pt x="1112990" y="7215"/>
                </a:lnTo>
                <a:lnTo>
                  <a:pt x="1112990" y="7248"/>
                </a:lnTo>
                <a:lnTo>
                  <a:pt x="1127747" y="7248"/>
                </a:lnTo>
                <a:lnTo>
                  <a:pt x="1127747" y="7272"/>
                </a:lnTo>
                <a:lnTo>
                  <a:pt x="1142403" y="7272"/>
                </a:lnTo>
                <a:lnTo>
                  <a:pt x="1142403" y="7244"/>
                </a:lnTo>
                <a:lnTo>
                  <a:pt x="1156944" y="7244"/>
                </a:lnTo>
                <a:lnTo>
                  <a:pt x="1156944" y="7300"/>
                </a:lnTo>
                <a:lnTo>
                  <a:pt x="1171397" y="7300"/>
                </a:lnTo>
                <a:lnTo>
                  <a:pt x="1171397" y="7331"/>
                </a:lnTo>
                <a:lnTo>
                  <a:pt x="1185735" y="7331"/>
                </a:lnTo>
                <a:lnTo>
                  <a:pt x="1185735" y="7262"/>
                </a:lnTo>
                <a:lnTo>
                  <a:pt x="1199985" y="7262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3" name="Freeform 5533"/>
          <p:cNvSpPr/>
          <p:nvPr/>
        </p:nvSpPr>
        <p:spPr>
          <a:xfrm rot="0" flipH="0" flipV="0">
            <a:off x="11239453" y="5827318"/>
            <a:ext cx="757344" cy="1147"/>
          </a:xfrm>
          <a:custGeom>
            <a:pathLst>
              <a:path w="742213" h="1125">
                <a:moveTo>
                  <a:pt x="0" y="0"/>
                </a:moveTo>
                <a:lnTo>
                  <a:pt x="0" y="100"/>
                </a:lnTo>
                <a:lnTo>
                  <a:pt x="14147" y="100"/>
                </a:lnTo>
                <a:lnTo>
                  <a:pt x="14147" y="99"/>
                </a:lnTo>
                <a:lnTo>
                  <a:pt x="28194" y="99"/>
                </a:lnTo>
                <a:lnTo>
                  <a:pt x="28194" y="177"/>
                </a:lnTo>
                <a:lnTo>
                  <a:pt x="42151" y="177"/>
                </a:lnTo>
                <a:lnTo>
                  <a:pt x="42151" y="230"/>
                </a:lnTo>
                <a:lnTo>
                  <a:pt x="56007" y="230"/>
                </a:lnTo>
                <a:lnTo>
                  <a:pt x="56007" y="272"/>
                </a:lnTo>
                <a:lnTo>
                  <a:pt x="69774" y="272"/>
                </a:lnTo>
                <a:lnTo>
                  <a:pt x="69774" y="236"/>
                </a:lnTo>
                <a:lnTo>
                  <a:pt x="83451" y="236"/>
                </a:lnTo>
                <a:lnTo>
                  <a:pt x="83451" y="215"/>
                </a:lnTo>
                <a:lnTo>
                  <a:pt x="97028" y="215"/>
                </a:lnTo>
                <a:lnTo>
                  <a:pt x="97028" y="266"/>
                </a:lnTo>
                <a:lnTo>
                  <a:pt x="110528" y="266"/>
                </a:lnTo>
                <a:lnTo>
                  <a:pt x="110528" y="330"/>
                </a:lnTo>
                <a:lnTo>
                  <a:pt x="123926" y="330"/>
                </a:lnTo>
                <a:lnTo>
                  <a:pt x="123926" y="413"/>
                </a:lnTo>
                <a:lnTo>
                  <a:pt x="137249" y="413"/>
                </a:lnTo>
                <a:lnTo>
                  <a:pt x="137249" y="400"/>
                </a:lnTo>
                <a:lnTo>
                  <a:pt x="150482" y="400"/>
                </a:lnTo>
                <a:lnTo>
                  <a:pt x="150482" y="390"/>
                </a:lnTo>
                <a:lnTo>
                  <a:pt x="163639" y="390"/>
                </a:lnTo>
                <a:lnTo>
                  <a:pt x="163639" y="384"/>
                </a:lnTo>
                <a:lnTo>
                  <a:pt x="176695" y="384"/>
                </a:lnTo>
                <a:lnTo>
                  <a:pt x="176695" y="398"/>
                </a:lnTo>
                <a:lnTo>
                  <a:pt x="189674" y="398"/>
                </a:lnTo>
                <a:lnTo>
                  <a:pt x="189674" y="469"/>
                </a:lnTo>
                <a:lnTo>
                  <a:pt x="202577" y="469"/>
                </a:lnTo>
                <a:lnTo>
                  <a:pt x="202577" y="393"/>
                </a:lnTo>
                <a:lnTo>
                  <a:pt x="215405" y="393"/>
                </a:lnTo>
                <a:lnTo>
                  <a:pt x="215405" y="520"/>
                </a:lnTo>
                <a:lnTo>
                  <a:pt x="228143" y="520"/>
                </a:lnTo>
                <a:lnTo>
                  <a:pt x="228143" y="518"/>
                </a:lnTo>
                <a:lnTo>
                  <a:pt x="240805" y="518"/>
                </a:lnTo>
                <a:lnTo>
                  <a:pt x="240805" y="629"/>
                </a:lnTo>
                <a:lnTo>
                  <a:pt x="253390" y="629"/>
                </a:lnTo>
                <a:lnTo>
                  <a:pt x="253390" y="588"/>
                </a:lnTo>
                <a:lnTo>
                  <a:pt x="265900" y="588"/>
                </a:lnTo>
                <a:lnTo>
                  <a:pt x="265900" y="578"/>
                </a:lnTo>
                <a:lnTo>
                  <a:pt x="278320" y="578"/>
                </a:lnTo>
                <a:lnTo>
                  <a:pt x="278320" y="598"/>
                </a:lnTo>
                <a:lnTo>
                  <a:pt x="290677" y="598"/>
                </a:lnTo>
                <a:lnTo>
                  <a:pt x="290677" y="631"/>
                </a:lnTo>
                <a:lnTo>
                  <a:pt x="302958" y="631"/>
                </a:lnTo>
                <a:lnTo>
                  <a:pt x="302958" y="636"/>
                </a:lnTo>
                <a:lnTo>
                  <a:pt x="315176" y="636"/>
                </a:lnTo>
                <a:lnTo>
                  <a:pt x="315176" y="694"/>
                </a:lnTo>
                <a:lnTo>
                  <a:pt x="327304" y="694"/>
                </a:lnTo>
                <a:lnTo>
                  <a:pt x="327304" y="709"/>
                </a:lnTo>
                <a:lnTo>
                  <a:pt x="339382" y="709"/>
                </a:lnTo>
                <a:lnTo>
                  <a:pt x="339382" y="658"/>
                </a:lnTo>
                <a:lnTo>
                  <a:pt x="351371" y="658"/>
                </a:lnTo>
                <a:lnTo>
                  <a:pt x="351371" y="678"/>
                </a:lnTo>
                <a:lnTo>
                  <a:pt x="363296" y="678"/>
                </a:lnTo>
                <a:lnTo>
                  <a:pt x="363296" y="737"/>
                </a:lnTo>
                <a:lnTo>
                  <a:pt x="375158" y="737"/>
                </a:lnTo>
                <a:lnTo>
                  <a:pt x="375158" y="673"/>
                </a:lnTo>
                <a:lnTo>
                  <a:pt x="386943" y="673"/>
                </a:lnTo>
                <a:lnTo>
                  <a:pt x="386943" y="789"/>
                </a:lnTo>
                <a:lnTo>
                  <a:pt x="398665" y="789"/>
                </a:lnTo>
                <a:lnTo>
                  <a:pt x="398665" y="785"/>
                </a:lnTo>
                <a:lnTo>
                  <a:pt x="410311" y="785"/>
                </a:lnTo>
                <a:lnTo>
                  <a:pt x="410311" y="739"/>
                </a:lnTo>
                <a:lnTo>
                  <a:pt x="421907" y="739"/>
                </a:lnTo>
                <a:lnTo>
                  <a:pt x="421907" y="833"/>
                </a:lnTo>
                <a:lnTo>
                  <a:pt x="433425" y="833"/>
                </a:lnTo>
                <a:lnTo>
                  <a:pt x="433425" y="784"/>
                </a:lnTo>
                <a:lnTo>
                  <a:pt x="444894" y="784"/>
                </a:lnTo>
                <a:lnTo>
                  <a:pt x="444894" y="814"/>
                </a:lnTo>
                <a:lnTo>
                  <a:pt x="456285" y="814"/>
                </a:lnTo>
                <a:lnTo>
                  <a:pt x="456285" y="817"/>
                </a:lnTo>
                <a:lnTo>
                  <a:pt x="467614" y="817"/>
                </a:lnTo>
                <a:lnTo>
                  <a:pt x="467614" y="777"/>
                </a:lnTo>
                <a:lnTo>
                  <a:pt x="478892" y="777"/>
                </a:lnTo>
                <a:lnTo>
                  <a:pt x="478892" y="827"/>
                </a:lnTo>
                <a:lnTo>
                  <a:pt x="490093" y="827"/>
                </a:lnTo>
                <a:lnTo>
                  <a:pt x="490093" y="793"/>
                </a:lnTo>
                <a:lnTo>
                  <a:pt x="501243" y="793"/>
                </a:lnTo>
                <a:lnTo>
                  <a:pt x="501243" y="837"/>
                </a:lnTo>
                <a:lnTo>
                  <a:pt x="512331" y="837"/>
                </a:lnTo>
                <a:lnTo>
                  <a:pt x="512331" y="866"/>
                </a:lnTo>
                <a:lnTo>
                  <a:pt x="523354" y="866"/>
                </a:lnTo>
                <a:lnTo>
                  <a:pt x="523354" y="907"/>
                </a:lnTo>
                <a:lnTo>
                  <a:pt x="534327" y="907"/>
                </a:lnTo>
                <a:lnTo>
                  <a:pt x="534327" y="909"/>
                </a:lnTo>
                <a:lnTo>
                  <a:pt x="545236" y="909"/>
                </a:lnTo>
                <a:lnTo>
                  <a:pt x="545236" y="923"/>
                </a:lnTo>
                <a:lnTo>
                  <a:pt x="556095" y="923"/>
                </a:lnTo>
                <a:lnTo>
                  <a:pt x="556095" y="925"/>
                </a:lnTo>
                <a:lnTo>
                  <a:pt x="566890" y="925"/>
                </a:lnTo>
                <a:lnTo>
                  <a:pt x="566890" y="951"/>
                </a:lnTo>
                <a:lnTo>
                  <a:pt x="577621" y="951"/>
                </a:lnTo>
                <a:lnTo>
                  <a:pt x="577621" y="950"/>
                </a:lnTo>
                <a:lnTo>
                  <a:pt x="588315" y="950"/>
                </a:lnTo>
                <a:lnTo>
                  <a:pt x="588315" y="903"/>
                </a:lnTo>
                <a:lnTo>
                  <a:pt x="598932" y="903"/>
                </a:lnTo>
                <a:lnTo>
                  <a:pt x="598932" y="918"/>
                </a:lnTo>
                <a:lnTo>
                  <a:pt x="609511" y="918"/>
                </a:lnTo>
                <a:lnTo>
                  <a:pt x="609511" y="1039"/>
                </a:lnTo>
                <a:lnTo>
                  <a:pt x="620026" y="1039"/>
                </a:lnTo>
                <a:lnTo>
                  <a:pt x="620026" y="998"/>
                </a:lnTo>
                <a:lnTo>
                  <a:pt x="630491" y="998"/>
                </a:lnTo>
                <a:lnTo>
                  <a:pt x="630491" y="949"/>
                </a:lnTo>
                <a:lnTo>
                  <a:pt x="640905" y="949"/>
                </a:lnTo>
                <a:lnTo>
                  <a:pt x="640905" y="1025"/>
                </a:lnTo>
                <a:lnTo>
                  <a:pt x="651269" y="1025"/>
                </a:lnTo>
                <a:lnTo>
                  <a:pt x="651269" y="939"/>
                </a:lnTo>
                <a:lnTo>
                  <a:pt x="661568" y="939"/>
                </a:lnTo>
                <a:lnTo>
                  <a:pt x="661568" y="1054"/>
                </a:lnTo>
                <a:lnTo>
                  <a:pt x="671830" y="1054"/>
                </a:lnTo>
                <a:lnTo>
                  <a:pt x="671830" y="995"/>
                </a:lnTo>
                <a:lnTo>
                  <a:pt x="682028" y="995"/>
                </a:lnTo>
                <a:lnTo>
                  <a:pt x="682028" y="991"/>
                </a:lnTo>
                <a:lnTo>
                  <a:pt x="692188" y="991"/>
                </a:lnTo>
                <a:lnTo>
                  <a:pt x="692188" y="1035"/>
                </a:lnTo>
                <a:lnTo>
                  <a:pt x="702297" y="1035"/>
                </a:lnTo>
                <a:lnTo>
                  <a:pt x="702297" y="1094"/>
                </a:lnTo>
                <a:lnTo>
                  <a:pt x="712343" y="1094"/>
                </a:lnTo>
                <a:lnTo>
                  <a:pt x="712343" y="1049"/>
                </a:lnTo>
                <a:lnTo>
                  <a:pt x="722350" y="1049"/>
                </a:lnTo>
                <a:lnTo>
                  <a:pt x="722350" y="1125"/>
                </a:lnTo>
                <a:lnTo>
                  <a:pt x="732307" y="1125"/>
                </a:lnTo>
                <a:lnTo>
                  <a:pt x="732307" y="1039"/>
                </a:lnTo>
                <a:lnTo>
                  <a:pt x="742213" y="1039"/>
                </a:lnTo>
                <a:lnTo>
                  <a:pt x="742213" y="1071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4" name="Freeform 5534"/>
          <p:cNvSpPr/>
          <p:nvPr/>
        </p:nvSpPr>
        <p:spPr>
          <a:xfrm rot="0" flipH="0" flipV="0">
            <a:off x="11996798" y="5828411"/>
            <a:ext cx="562663" cy="653"/>
          </a:xfrm>
          <a:custGeom>
            <a:pathLst>
              <a:path w="551422" h="640">
                <a:moveTo>
                  <a:pt x="0" y="0"/>
                </a:moveTo>
                <a:lnTo>
                  <a:pt x="9868" y="0"/>
                </a:lnTo>
                <a:lnTo>
                  <a:pt x="9868" y="33"/>
                </a:lnTo>
                <a:lnTo>
                  <a:pt x="19685" y="33"/>
                </a:lnTo>
                <a:lnTo>
                  <a:pt x="19685" y="28"/>
                </a:lnTo>
                <a:lnTo>
                  <a:pt x="29451" y="28"/>
                </a:lnTo>
                <a:lnTo>
                  <a:pt x="29451" y="57"/>
                </a:lnTo>
                <a:lnTo>
                  <a:pt x="39167" y="57"/>
                </a:lnTo>
                <a:lnTo>
                  <a:pt x="39167" y="11"/>
                </a:lnTo>
                <a:lnTo>
                  <a:pt x="48844" y="11"/>
                </a:lnTo>
                <a:lnTo>
                  <a:pt x="48844" y="34"/>
                </a:lnTo>
                <a:lnTo>
                  <a:pt x="58471" y="34"/>
                </a:lnTo>
                <a:lnTo>
                  <a:pt x="58471" y="114"/>
                </a:lnTo>
                <a:lnTo>
                  <a:pt x="68060" y="114"/>
                </a:lnTo>
                <a:lnTo>
                  <a:pt x="68060" y="72"/>
                </a:lnTo>
                <a:lnTo>
                  <a:pt x="77597" y="72"/>
                </a:lnTo>
                <a:lnTo>
                  <a:pt x="77597" y="101"/>
                </a:lnTo>
                <a:lnTo>
                  <a:pt x="87097" y="101"/>
                </a:lnTo>
                <a:lnTo>
                  <a:pt x="87097" y="94"/>
                </a:lnTo>
                <a:lnTo>
                  <a:pt x="96546" y="94"/>
                </a:lnTo>
                <a:lnTo>
                  <a:pt x="96546" y="115"/>
                </a:lnTo>
                <a:lnTo>
                  <a:pt x="105956" y="115"/>
                </a:lnTo>
                <a:lnTo>
                  <a:pt x="105956" y="96"/>
                </a:lnTo>
                <a:lnTo>
                  <a:pt x="115329" y="96"/>
                </a:lnTo>
                <a:lnTo>
                  <a:pt x="115329" y="113"/>
                </a:lnTo>
                <a:lnTo>
                  <a:pt x="124651" y="113"/>
                </a:lnTo>
                <a:lnTo>
                  <a:pt x="124651" y="151"/>
                </a:lnTo>
                <a:lnTo>
                  <a:pt x="133935" y="151"/>
                </a:lnTo>
                <a:lnTo>
                  <a:pt x="133935" y="122"/>
                </a:lnTo>
                <a:lnTo>
                  <a:pt x="143167" y="122"/>
                </a:lnTo>
                <a:lnTo>
                  <a:pt x="143167" y="127"/>
                </a:lnTo>
                <a:lnTo>
                  <a:pt x="152362" y="127"/>
                </a:lnTo>
                <a:lnTo>
                  <a:pt x="152362" y="141"/>
                </a:lnTo>
                <a:lnTo>
                  <a:pt x="161519" y="141"/>
                </a:lnTo>
                <a:lnTo>
                  <a:pt x="161519" y="166"/>
                </a:lnTo>
                <a:lnTo>
                  <a:pt x="170637" y="166"/>
                </a:lnTo>
                <a:lnTo>
                  <a:pt x="170637" y="85"/>
                </a:lnTo>
                <a:lnTo>
                  <a:pt x="179718" y="85"/>
                </a:lnTo>
                <a:lnTo>
                  <a:pt x="179718" y="133"/>
                </a:lnTo>
                <a:lnTo>
                  <a:pt x="188747" y="133"/>
                </a:lnTo>
                <a:lnTo>
                  <a:pt x="188747" y="176"/>
                </a:lnTo>
                <a:lnTo>
                  <a:pt x="197752" y="176"/>
                </a:lnTo>
                <a:lnTo>
                  <a:pt x="197752" y="156"/>
                </a:lnTo>
                <a:lnTo>
                  <a:pt x="206705" y="156"/>
                </a:lnTo>
                <a:lnTo>
                  <a:pt x="206705" y="132"/>
                </a:lnTo>
                <a:lnTo>
                  <a:pt x="215621" y="132"/>
                </a:lnTo>
                <a:lnTo>
                  <a:pt x="215621" y="145"/>
                </a:lnTo>
                <a:lnTo>
                  <a:pt x="224511" y="145"/>
                </a:lnTo>
                <a:lnTo>
                  <a:pt x="224511" y="152"/>
                </a:lnTo>
                <a:lnTo>
                  <a:pt x="233350" y="152"/>
                </a:lnTo>
                <a:lnTo>
                  <a:pt x="233350" y="160"/>
                </a:lnTo>
                <a:lnTo>
                  <a:pt x="242151" y="160"/>
                </a:lnTo>
                <a:lnTo>
                  <a:pt x="242151" y="129"/>
                </a:lnTo>
                <a:lnTo>
                  <a:pt x="250914" y="129"/>
                </a:lnTo>
                <a:lnTo>
                  <a:pt x="250914" y="178"/>
                </a:lnTo>
                <a:lnTo>
                  <a:pt x="259639" y="178"/>
                </a:lnTo>
                <a:lnTo>
                  <a:pt x="259639" y="640"/>
                </a:lnTo>
                <a:lnTo>
                  <a:pt x="268338" y="640"/>
                </a:lnTo>
                <a:lnTo>
                  <a:pt x="268338" y="138"/>
                </a:lnTo>
                <a:lnTo>
                  <a:pt x="276987" y="138"/>
                </a:lnTo>
                <a:lnTo>
                  <a:pt x="276987" y="190"/>
                </a:lnTo>
                <a:lnTo>
                  <a:pt x="285610" y="190"/>
                </a:lnTo>
                <a:lnTo>
                  <a:pt x="285610" y="184"/>
                </a:lnTo>
                <a:lnTo>
                  <a:pt x="294196" y="184"/>
                </a:lnTo>
                <a:lnTo>
                  <a:pt x="294196" y="200"/>
                </a:lnTo>
                <a:lnTo>
                  <a:pt x="302742" y="200"/>
                </a:lnTo>
                <a:lnTo>
                  <a:pt x="302742" y="640"/>
                </a:lnTo>
                <a:lnTo>
                  <a:pt x="311252" y="640"/>
                </a:lnTo>
                <a:lnTo>
                  <a:pt x="311252" y="208"/>
                </a:lnTo>
                <a:lnTo>
                  <a:pt x="319723" y="208"/>
                </a:lnTo>
                <a:lnTo>
                  <a:pt x="319723" y="198"/>
                </a:lnTo>
                <a:lnTo>
                  <a:pt x="328168" y="198"/>
                </a:lnTo>
                <a:lnTo>
                  <a:pt x="328168" y="640"/>
                </a:lnTo>
                <a:lnTo>
                  <a:pt x="336575" y="640"/>
                </a:lnTo>
                <a:lnTo>
                  <a:pt x="344945" y="640"/>
                </a:lnTo>
                <a:lnTo>
                  <a:pt x="344945" y="190"/>
                </a:lnTo>
                <a:lnTo>
                  <a:pt x="353276" y="190"/>
                </a:lnTo>
                <a:lnTo>
                  <a:pt x="353276" y="640"/>
                </a:lnTo>
                <a:lnTo>
                  <a:pt x="361582" y="640"/>
                </a:lnTo>
                <a:lnTo>
                  <a:pt x="361582" y="200"/>
                </a:lnTo>
                <a:lnTo>
                  <a:pt x="369862" y="200"/>
                </a:lnTo>
                <a:lnTo>
                  <a:pt x="369862" y="640"/>
                </a:lnTo>
                <a:lnTo>
                  <a:pt x="378092" y="640"/>
                </a:lnTo>
                <a:lnTo>
                  <a:pt x="386296" y="640"/>
                </a:lnTo>
                <a:lnTo>
                  <a:pt x="394475" y="640"/>
                </a:lnTo>
                <a:lnTo>
                  <a:pt x="402615" y="640"/>
                </a:lnTo>
                <a:lnTo>
                  <a:pt x="410718" y="640"/>
                </a:lnTo>
                <a:lnTo>
                  <a:pt x="418795" y="640"/>
                </a:lnTo>
                <a:lnTo>
                  <a:pt x="426834" y="640"/>
                </a:lnTo>
                <a:lnTo>
                  <a:pt x="434848" y="640"/>
                </a:lnTo>
                <a:lnTo>
                  <a:pt x="442836" y="640"/>
                </a:lnTo>
                <a:lnTo>
                  <a:pt x="450787" y="640"/>
                </a:lnTo>
                <a:lnTo>
                  <a:pt x="458699" y="640"/>
                </a:lnTo>
                <a:lnTo>
                  <a:pt x="466585" y="640"/>
                </a:lnTo>
                <a:lnTo>
                  <a:pt x="474447" y="640"/>
                </a:lnTo>
                <a:lnTo>
                  <a:pt x="482283" y="640"/>
                </a:lnTo>
                <a:lnTo>
                  <a:pt x="490081" y="640"/>
                </a:lnTo>
                <a:lnTo>
                  <a:pt x="497853" y="640"/>
                </a:lnTo>
                <a:lnTo>
                  <a:pt x="505587" y="640"/>
                </a:lnTo>
                <a:lnTo>
                  <a:pt x="513296" y="640"/>
                </a:lnTo>
                <a:lnTo>
                  <a:pt x="520980" y="640"/>
                </a:lnTo>
                <a:lnTo>
                  <a:pt x="528638" y="640"/>
                </a:lnTo>
                <a:lnTo>
                  <a:pt x="536258" y="640"/>
                </a:lnTo>
                <a:lnTo>
                  <a:pt x="543853" y="640"/>
                </a:lnTo>
                <a:lnTo>
                  <a:pt x="551422" y="64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5" name="Freeform 5535"/>
          <p:cNvSpPr/>
          <p:nvPr/>
        </p:nvSpPr>
        <p:spPr>
          <a:xfrm rot="0" flipH="0" flipV="0">
            <a:off x="12559462" y="5829064"/>
            <a:ext cx="212408" cy="0"/>
          </a:xfrm>
          <a:custGeom>
            <a:pathLst>
              <a:path w="208165" h="0">
                <a:moveTo>
                  <a:pt x="0" y="0"/>
                </a:moveTo>
                <a:lnTo>
                  <a:pt x="0" y="0"/>
                </a:lnTo>
                <a:lnTo>
                  <a:pt x="7544" y="0"/>
                </a:lnTo>
                <a:lnTo>
                  <a:pt x="15062" y="0"/>
                </a:lnTo>
                <a:lnTo>
                  <a:pt x="22542" y="0"/>
                </a:lnTo>
                <a:lnTo>
                  <a:pt x="30010" y="0"/>
                </a:lnTo>
                <a:lnTo>
                  <a:pt x="37439" y="0"/>
                </a:lnTo>
                <a:lnTo>
                  <a:pt x="44843" y="0"/>
                </a:lnTo>
                <a:lnTo>
                  <a:pt x="52222" y="0"/>
                </a:lnTo>
                <a:lnTo>
                  <a:pt x="59575" y="0"/>
                </a:lnTo>
                <a:lnTo>
                  <a:pt x="66890" y="0"/>
                </a:lnTo>
                <a:lnTo>
                  <a:pt x="74193" y="0"/>
                </a:lnTo>
                <a:lnTo>
                  <a:pt x="81470" y="0"/>
                </a:lnTo>
                <a:lnTo>
                  <a:pt x="88722" y="0"/>
                </a:lnTo>
                <a:lnTo>
                  <a:pt x="95935" y="0"/>
                </a:lnTo>
                <a:lnTo>
                  <a:pt x="103136" y="0"/>
                </a:lnTo>
                <a:lnTo>
                  <a:pt x="110312" y="0"/>
                </a:lnTo>
                <a:lnTo>
                  <a:pt x="117462" y="0"/>
                </a:lnTo>
                <a:lnTo>
                  <a:pt x="124574" y="0"/>
                </a:lnTo>
                <a:lnTo>
                  <a:pt x="131673" y="0"/>
                </a:lnTo>
                <a:lnTo>
                  <a:pt x="138747" y="0"/>
                </a:lnTo>
                <a:lnTo>
                  <a:pt x="145796" y="0"/>
                </a:lnTo>
                <a:lnTo>
                  <a:pt x="152818" y="0"/>
                </a:lnTo>
                <a:lnTo>
                  <a:pt x="159816" y="0"/>
                </a:lnTo>
                <a:lnTo>
                  <a:pt x="166801" y="0"/>
                </a:lnTo>
                <a:lnTo>
                  <a:pt x="173748" y="0"/>
                </a:lnTo>
                <a:lnTo>
                  <a:pt x="180683" y="0"/>
                </a:lnTo>
                <a:lnTo>
                  <a:pt x="187592" y="0"/>
                </a:lnTo>
                <a:lnTo>
                  <a:pt x="194475" y="0"/>
                </a:lnTo>
                <a:lnTo>
                  <a:pt x="201333" y="0"/>
                </a:lnTo>
                <a:lnTo>
                  <a:pt x="208165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6" name="Freeform 5536"/>
          <p:cNvSpPr/>
          <p:nvPr/>
        </p:nvSpPr>
        <p:spPr>
          <a:xfrm rot="0" flipH="0" flipV="0">
            <a:off x="6820977" y="5676935"/>
            <a:ext cx="3194026" cy="152128"/>
          </a:xfrm>
          <a:custGeom>
            <a:pathLst>
              <a:path w="3130211" h="149089">
                <a:moveTo>
                  <a:pt x="0" y="149089"/>
                </a:moveTo>
                <a:lnTo>
                  <a:pt x="0" y="149089"/>
                </a:lnTo>
                <a:lnTo>
                  <a:pt x="113982" y="149089"/>
                </a:lnTo>
                <a:lnTo>
                  <a:pt x="221962" y="149089"/>
                </a:lnTo>
                <a:lnTo>
                  <a:pt x="221962" y="148214"/>
                </a:lnTo>
                <a:lnTo>
                  <a:pt x="324540" y="148214"/>
                </a:lnTo>
                <a:lnTo>
                  <a:pt x="324540" y="146101"/>
                </a:lnTo>
                <a:lnTo>
                  <a:pt x="422241" y="146101"/>
                </a:lnTo>
                <a:lnTo>
                  <a:pt x="422241" y="141292"/>
                </a:lnTo>
                <a:lnTo>
                  <a:pt x="515484" y="141292"/>
                </a:lnTo>
                <a:lnTo>
                  <a:pt x="515484" y="132561"/>
                </a:lnTo>
                <a:lnTo>
                  <a:pt x="604689" y="132561"/>
                </a:lnTo>
                <a:lnTo>
                  <a:pt x="604689" y="118764"/>
                </a:lnTo>
                <a:lnTo>
                  <a:pt x="690160" y="118764"/>
                </a:lnTo>
                <a:lnTo>
                  <a:pt x="690160" y="100092"/>
                </a:lnTo>
                <a:lnTo>
                  <a:pt x="772227" y="100092"/>
                </a:lnTo>
                <a:lnTo>
                  <a:pt x="772227" y="78669"/>
                </a:lnTo>
                <a:lnTo>
                  <a:pt x="851120" y="78669"/>
                </a:lnTo>
                <a:lnTo>
                  <a:pt x="851120" y="56729"/>
                </a:lnTo>
                <a:lnTo>
                  <a:pt x="927104" y="56729"/>
                </a:lnTo>
                <a:lnTo>
                  <a:pt x="927104" y="36549"/>
                </a:lnTo>
                <a:lnTo>
                  <a:pt x="1000370" y="36549"/>
                </a:lnTo>
                <a:lnTo>
                  <a:pt x="1000370" y="20152"/>
                </a:lnTo>
                <a:lnTo>
                  <a:pt x="1071096" y="20152"/>
                </a:lnTo>
                <a:lnTo>
                  <a:pt x="1071096" y="9357"/>
                </a:lnTo>
                <a:lnTo>
                  <a:pt x="1139486" y="9357"/>
                </a:lnTo>
                <a:lnTo>
                  <a:pt x="1139486" y="2170"/>
                </a:lnTo>
                <a:lnTo>
                  <a:pt x="1205653" y="2170"/>
                </a:lnTo>
                <a:lnTo>
                  <a:pt x="1205653" y="0"/>
                </a:lnTo>
                <a:lnTo>
                  <a:pt x="1269763" y="0"/>
                </a:lnTo>
                <a:lnTo>
                  <a:pt x="1269763" y="816"/>
                </a:lnTo>
                <a:lnTo>
                  <a:pt x="1331916" y="816"/>
                </a:lnTo>
                <a:lnTo>
                  <a:pt x="1331916" y="4424"/>
                </a:lnTo>
                <a:lnTo>
                  <a:pt x="1392254" y="4424"/>
                </a:lnTo>
                <a:lnTo>
                  <a:pt x="1392254" y="8925"/>
                </a:lnTo>
                <a:lnTo>
                  <a:pt x="1450864" y="8925"/>
                </a:lnTo>
                <a:lnTo>
                  <a:pt x="1450864" y="16465"/>
                </a:lnTo>
                <a:lnTo>
                  <a:pt x="1507837" y="16465"/>
                </a:lnTo>
                <a:lnTo>
                  <a:pt x="1507837" y="24103"/>
                </a:lnTo>
                <a:lnTo>
                  <a:pt x="1563285" y="24103"/>
                </a:lnTo>
                <a:lnTo>
                  <a:pt x="1563285" y="32204"/>
                </a:lnTo>
                <a:lnTo>
                  <a:pt x="1617260" y="32204"/>
                </a:lnTo>
                <a:lnTo>
                  <a:pt x="1617260" y="39602"/>
                </a:lnTo>
                <a:lnTo>
                  <a:pt x="1669863" y="39602"/>
                </a:lnTo>
                <a:lnTo>
                  <a:pt x="1669863" y="46691"/>
                </a:lnTo>
                <a:lnTo>
                  <a:pt x="1721146" y="46691"/>
                </a:lnTo>
                <a:lnTo>
                  <a:pt x="1721146" y="54663"/>
                </a:lnTo>
                <a:lnTo>
                  <a:pt x="1771171" y="54663"/>
                </a:lnTo>
                <a:lnTo>
                  <a:pt x="1771171" y="61497"/>
                </a:lnTo>
                <a:lnTo>
                  <a:pt x="1820015" y="61497"/>
                </a:lnTo>
                <a:lnTo>
                  <a:pt x="1820015" y="67701"/>
                </a:lnTo>
                <a:lnTo>
                  <a:pt x="1867717" y="67701"/>
                </a:lnTo>
                <a:lnTo>
                  <a:pt x="1867717" y="73854"/>
                </a:lnTo>
                <a:lnTo>
                  <a:pt x="1914338" y="73854"/>
                </a:lnTo>
                <a:lnTo>
                  <a:pt x="1914338" y="78954"/>
                </a:lnTo>
                <a:lnTo>
                  <a:pt x="1959919" y="78954"/>
                </a:lnTo>
                <a:lnTo>
                  <a:pt x="1959919" y="84428"/>
                </a:lnTo>
                <a:lnTo>
                  <a:pt x="2004508" y="84428"/>
                </a:lnTo>
                <a:lnTo>
                  <a:pt x="2004508" y="88867"/>
                </a:lnTo>
                <a:lnTo>
                  <a:pt x="2048158" y="88867"/>
                </a:lnTo>
                <a:lnTo>
                  <a:pt x="2048158" y="93340"/>
                </a:lnTo>
                <a:lnTo>
                  <a:pt x="2090894" y="93340"/>
                </a:lnTo>
                <a:lnTo>
                  <a:pt x="2090894" y="97758"/>
                </a:lnTo>
                <a:lnTo>
                  <a:pt x="2132753" y="97758"/>
                </a:lnTo>
                <a:lnTo>
                  <a:pt x="2132753" y="101192"/>
                </a:lnTo>
                <a:lnTo>
                  <a:pt x="2173774" y="101192"/>
                </a:lnTo>
                <a:lnTo>
                  <a:pt x="2173774" y="104169"/>
                </a:lnTo>
                <a:lnTo>
                  <a:pt x="2213995" y="104169"/>
                </a:lnTo>
                <a:lnTo>
                  <a:pt x="2213995" y="107170"/>
                </a:lnTo>
                <a:lnTo>
                  <a:pt x="2253441" y="107170"/>
                </a:lnTo>
                <a:lnTo>
                  <a:pt x="2253441" y="110567"/>
                </a:lnTo>
                <a:lnTo>
                  <a:pt x="2292151" y="110567"/>
                </a:lnTo>
                <a:lnTo>
                  <a:pt x="2292151" y="112753"/>
                </a:lnTo>
                <a:lnTo>
                  <a:pt x="2330136" y="112753"/>
                </a:lnTo>
                <a:lnTo>
                  <a:pt x="2330136" y="115566"/>
                </a:lnTo>
                <a:lnTo>
                  <a:pt x="2367436" y="115566"/>
                </a:lnTo>
                <a:lnTo>
                  <a:pt x="2367436" y="117350"/>
                </a:lnTo>
                <a:lnTo>
                  <a:pt x="2404063" y="117350"/>
                </a:lnTo>
                <a:lnTo>
                  <a:pt x="2404063" y="119250"/>
                </a:lnTo>
                <a:lnTo>
                  <a:pt x="2440042" y="119250"/>
                </a:lnTo>
                <a:lnTo>
                  <a:pt x="2440042" y="121306"/>
                </a:lnTo>
                <a:lnTo>
                  <a:pt x="2475411" y="121306"/>
                </a:lnTo>
                <a:lnTo>
                  <a:pt x="2475411" y="122900"/>
                </a:lnTo>
                <a:lnTo>
                  <a:pt x="2510184" y="122900"/>
                </a:lnTo>
                <a:lnTo>
                  <a:pt x="2510184" y="124672"/>
                </a:lnTo>
                <a:lnTo>
                  <a:pt x="2544360" y="124672"/>
                </a:lnTo>
                <a:lnTo>
                  <a:pt x="2544360" y="125467"/>
                </a:lnTo>
                <a:lnTo>
                  <a:pt x="2577990" y="125467"/>
                </a:lnTo>
                <a:lnTo>
                  <a:pt x="2577990" y="127150"/>
                </a:lnTo>
                <a:lnTo>
                  <a:pt x="2611073" y="127150"/>
                </a:lnTo>
                <a:lnTo>
                  <a:pt x="2611073" y="128535"/>
                </a:lnTo>
                <a:lnTo>
                  <a:pt x="2643636" y="128535"/>
                </a:lnTo>
                <a:lnTo>
                  <a:pt x="2643636" y="129340"/>
                </a:lnTo>
                <a:lnTo>
                  <a:pt x="2675691" y="129340"/>
                </a:lnTo>
                <a:lnTo>
                  <a:pt x="2675691" y="130403"/>
                </a:lnTo>
                <a:lnTo>
                  <a:pt x="2707238" y="130403"/>
                </a:lnTo>
                <a:lnTo>
                  <a:pt x="2707238" y="131319"/>
                </a:lnTo>
                <a:lnTo>
                  <a:pt x="2738327" y="131319"/>
                </a:lnTo>
                <a:lnTo>
                  <a:pt x="2738327" y="132194"/>
                </a:lnTo>
                <a:lnTo>
                  <a:pt x="2768934" y="132194"/>
                </a:lnTo>
                <a:lnTo>
                  <a:pt x="2768934" y="133032"/>
                </a:lnTo>
                <a:lnTo>
                  <a:pt x="2799096" y="133032"/>
                </a:lnTo>
                <a:lnTo>
                  <a:pt x="2799096" y="133999"/>
                </a:lnTo>
                <a:lnTo>
                  <a:pt x="2828827" y="133999"/>
                </a:lnTo>
                <a:lnTo>
                  <a:pt x="2828827" y="134855"/>
                </a:lnTo>
                <a:lnTo>
                  <a:pt x="2858139" y="134855"/>
                </a:lnTo>
                <a:lnTo>
                  <a:pt x="2858139" y="135344"/>
                </a:lnTo>
                <a:lnTo>
                  <a:pt x="2887018" y="135344"/>
                </a:lnTo>
                <a:lnTo>
                  <a:pt x="2887018" y="136196"/>
                </a:lnTo>
                <a:lnTo>
                  <a:pt x="2915518" y="136196"/>
                </a:lnTo>
                <a:lnTo>
                  <a:pt x="2915518" y="136376"/>
                </a:lnTo>
                <a:lnTo>
                  <a:pt x="2943610" y="136376"/>
                </a:lnTo>
                <a:lnTo>
                  <a:pt x="2943610" y="137087"/>
                </a:lnTo>
                <a:lnTo>
                  <a:pt x="2971334" y="137087"/>
                </a:lnTo>
                <a:lnTo>
                  <a:pt x="2971334" y="137677"/>
                </a:lnTo>
                <a:lnTo>
                  <a:pt x="2998677" y="137677"/>
                </a:lnTo>
                <a:lnTo>
                  <a:pt x="2998677" y="138017"/>
                </a:lnTo>
                <a:lnTo>
                  <a:pt x="3025665" y="138017"/>
                </a:lnTo>
                <a:lnTo>
                  <a:pt x="3025665" y="138623"/>
                </a:lnTo>
                <a:lnTo>
                  <a:pt x="3052309" y="138623"/>
                </a:lnTo>
                <a:lnTo>
                  <a:pt x="3052309" y="138992"/>
                </a:lnTo>
                <a:lnTo>
                  <a:pt x="3078611" y="138992"/>
                </a:lnTo>
                <a:lnTo>
                  <a:pt x="3078611" y="139436"/>
                </a:lnTo>
                <a:lnTo>
                  <a:pt x="3104570" y="139436"/>
                </a:lnTo>
                <a:lnTo>
                  <a:pt x="3104570" y="139890"/>
                </a:lnTo>
                <a:lnTo>
                  <a:pt x="3130211" y="139890"/>
                </a:lnTo>
                <a:lnTo>
                  <a:pt x="3130211" y="140116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7" name="Freeform 5537"/>
          <p:cNvSpPr/>
          <p:nvPr/>
        </p:nvSpPr>
        <p:spPr>
          <a:xfrm rot="0" flipH="0" flipV="0">
            <a:off x="10015004" y="5819908"/>
            <a:ext cx="1224449" cy="7480"/>
          </a:xfrm>
          <a:custGeom>
            <a:pathLst>
              <a:path w="1199985" h="7331">
                <a:moveTo>
                  <a:pt x="0" y="0"/>
                </a:moveTo>
                <a:lnTo>
                  <a:pt x="25324" y="0"/>
                </a:lnTo>
                <a:lnTo>
                  <a:pt x="25324" y="421"/>
                </a:lnTo>
                <a:lnTo>
                  <a:pt x="50343" y="421"/>
                </a:lnTo>
                <a:lnTo>
                  <a:pt x="50343" y="976"/>
                </a:lnTo>
                <a:lnTo>
                  <a:pt x="75044" y="976"/>
                </a:lnTo>
                <a:lnTo>
                  <a:pt x="75044" y="878"/>
                </a:lnTo>
                <a:lnTo>
                  <a:pt x="99466" y="878"/>
                </a:lnTo>
                <a:lnTo>
                  <a:pt x="99466" y="1380"/>
                </a:lnTo>
                <a:lnTo>
                  <a:pt x="123596" y="1380"/>
                </a:lnTo>
                <a:lnTo>
                  <a:pt x="123596" y="1796"/>
                </a:lnTo>
                <a:lnTo>
                  <a:pt x="147447" y="1796"/>
                </a:lnTo>
                <a:lnTo>
                  <a:pt x="147447" y="1893"/>
                </a:lnTo>
                <a:lnTo>
                  <a:pt x="171031" y="1893"/>
                </a:lnTo>
                <a:lnTo>
                  <a:pt x="171031" y="2373"/>
                </a:lnTo>
                <a:lnTo>
                  <a:pt x="194335" y="2373"/>
                </a:lnTo>
                <a:lnTo>
                  <a:pt x="194335" y="2403"/>
                </a:lnTo>
                <a:lnTo>
                  <a:pt x="217386" y="2403"/>
                </a:lnTo>
                <a:lnTo>
                  <a:pt x="217386" y="2655"/>
                </a:lnTo>
                <a:lnTo>
                  <a:pt x="240182" y="2655"/>
                </a:lnTo>
                <a:lnTo>
                  <a:pt x="240182" y="2851"/>
                </a:lnTo>
                <a:lnTo>
                  <a:pt x="262712" y="2851"/>
                </a:lnTo>
                <a:lnTo>
                  <a:pt x="262712" y="3057"/>
                </a:lnTo>
                <a:lnTo>
                  <a:pt x="285013" y="3057"/>
                </a:lnTo>
                <a:lnTo>
                  <a:pt x="285013" y="3199"/>
                </a:lnTo>
                <a:lnTo>
                  <a:pt x="307073" y="3199"/>
                </a:lnTo>
                <a:lnTo>
                  <a:pt x="307073" y="3516"/>
                </a:lnTo>
                <a:lnTo>
                  <a:pt x="328892" y="3516"/>
                </a:lnTo>
                <a:lnTo>
                  <a:pt x="328892" y="3578"/>
                </a:lnTo>
                <a:lnTo>
                  <a:pt x="350482" y="3578"/>
                </a:lnTo>
                <a:lnTo>
                  <a:pt x="350482" y="3869"/>
                </a:lnTo>
                <a:lnTo>
                  <a:pt x="371843" y="3869"/>
                </a:lnTo>
                <a:lnTo>
                  <a:pt x="371843" y="4057"/>
                </a:lnTo>
                <a:lnTo>
                  <a:pt x="392989" y="4057"/>
                </a:lnTo>
                <a:lnTo>
                  <a:pt x="392989" y="4017"/>
                </a:lnTo>
                <a:lnTo>
                  <a:pt x="413931" y="4017"/>
                </a:lnTo>
                <a:lnTo>
                  <a:pt x="413931" y="4262"/>
                </a:lnTo>
                <a:lnTo>
                  <a:pt x="434645" y="4262"/>
                </a:lnTo>
                <a:lnTo>
                  <a:pt x="434645" y="4363"/>
                </a:lnTo>
                <a:lnTo>
                  <a:pt x="455155" y="4363"/>
                </a:lnTo>
                <a:lnTo>
                  <a:pt x="455155" y="4419"/>
                </a:lnTo>
                <a:lnTo>
                  <a:pt x="475462" y="4419"/>
                </a:lnTo>
                <a:lnTo>
                  <a:pt x="475462" y="4637"/>
                </a:lnTo>
                <a:lnTo>
                  <a:pt x="495579" y="4637"/>
                </a:lnTo>
                <a:lnTo>
                  <a:pt x="495579" y="4836"/>
                </a:lnTo>
                <a:lnTo>
                  <a:pt x="515493" y="4836"/>
                </a:lnTo>
                <a:lnTo>
                  <a:pt x="515493" y="4826"/>
                </a:lnTo>
                <a:lnTo>
                  <a:pt x="535216" y="4826"/>
                </a:lnTo>
                <a:lnTo>
                  <a:pt x="535216" y="5063"/>
                </a:lnTo>
                <a:lnTo>
                  <a:pt x="554749" y="5063"/>
                </a:lnTo>
                <a:lnTo>
                  <a:pt x="554749" y="5113"/>
                </a:lnTo>
                <a:lnTo>
                  <a:pt x="574103" y="5113"/>
                </a:lnTo>
                <a:lnTo>
                  <a:pt x="574103" y="5186"/>
                </a:lnTo>
                <a:lnTo>
                  <a:pt x="593268" y="5186"/>
                </a:lnTo>
                <a:lnTo>
                  <a:pt x="593268" y="5299"/>
                </a:lnTo>
                <a:lnTo>
                  <a:pt x="612254" y="5299"/>
                </a:lnTo>
                <a:lnTo>
                  <a:pt x="612254" y="5435"/>
                </a:lnTo>
                <a:lnTo>
                  <a:pt x="631075" y="5435"/>
                </a:lnTo>
                <a:lnTo>
                  <a:pt x="631075" y="5507"/>
                </a:lnTo>
                <a:lnTo>
                  <a:pt x="649732" y="5507"/>
                </a:lnTo>
                <a:lnTo>
                  <a:pt x="649732" y="5597"/>
                </a:lnTo>
                <a:lnTo>
                  <a:pt x="668210" y="5597"/>
                </a:lnTo>
                <a:lnTo>
                  <a:pt x="668210" y="5662"/>
                </a:lnTo>
                <a:lnTo>
                  <a:pt x="686524" y="5662"/>
                </a:lnTo>
                <a:lnTo>
                  <a:pt x="686524" y="5741"/>
                </a:lnTo>
                <a:lnTo>
                  <a:pt x="704672" y="5741"/>
                </a:lnTo>
                <a:lnTo>
                  <a:pt x="704672" y="5813"/>
                </a:lnTo>
                <a:lnTo>
                  <a:pt x="722668" y="5813"/>
                </a:lnTo>
                <a:lnTo>
                  <a:pt x="722668" y="5955"/>
                </a:lnTo>
                <a:lnTo>
                  <a:pt x="740499" y="5955"/>
                </a:lnTo>
                <a:lnTo>
                  <a:pt x="740499" y="5982"/>
                </a:lnTo>
                <a:lnTo>
                  <a:pt x="758177" y="5982"/>
                </a:lnTo>
                <a:lnTo>
                  <a:pt x="758177" y="6059"/>
                </a:lnTo>
                <a:lnTo>
                  <a:pt x="775716" y="6059"/>
                </a:lnTo>
                <a:lnTo>
                  <a:pt x="775716" y="6209"/>
                </a:lnTo>
                <a:lnTo>
                  <a:pt x="793102" y="6209"/>
                </a:lnTo>
                <a:lnTo>
                  <a:pt x="793102" y="6157"/>
                </a:lnTo>
                <a:lnTo>
                  <a:pt x="810336" y="6157"/>
                </a:lnTo>
                <a:lnTo>
                  <a:pt x="810336" y="6269"/>
                </a:lnTo>
                <a:lnTo>
                  <a:pt x="827430" y="6269"/>
                </a:lnTo>
                <a:lnTo>
                  <a:pt x="827430" y="6209"/>
                </a:lnTo>
                <a:lnTo>
                  <a:pt x="844385" y="6209"/>
                </a:lnTo>
                <a:lnTo>
                  <a:pt x="844385" y="6358"/>
                </a:lnTo>
                <a:lnTo>
                  <a:pt x="861187" y="6358"/>
                </a:lnTo>
                <a:lnTo>
                  <a:pt x="861187" y="6508"/>
                </a:lnTo>
                <a:lnTo>
                  <a:pt x="877875" y="6508"/>
                </a:lnTo>
                <a:lnTo>
                  <a:pt x="877875" y="6466"/>
                </a:lnTo>
                <a:lnTo>
                  <a:pt x="894410" y="6466"/>
                </a:lnTo>
                <a:lnTo>
                  <a:pt x="894410" y="6646"/>
                </a:lnTo>
                <a:lnTo>
                  <a:pt x="910818" y="6646"/>
                </a:lnTo>
                <a:lnTo>
                  <a:pt x="910818" y="6785"/>
                </a:lnTo>
                <a:lnTo>
                  <a:pt x="927100" y="6785"/>
                </a:lnTo>
                <a:lnTo>
                  <a:pt x="927100" y="6600"/>
                </a:lnTo>
                <a:lnTo>
                  <a:pt x="943254" y="6600"/>
                </a:lnTo>
                <a:lnTo>
                  <a:pt x="943254" y="6688"/>
                </a:lnTo>
                <a:lnTo>
                  <a:pt x="959282" y="6688"/>
                </a:lnTo>
                <a:lnTo>
                  <a:pt x="959282" y="6839"/>
                </a:lnTo>
                <a:lnTo>
                  <a:pt x="975182" y="6839"/>
                </a:lnTo>
                <a:lnTo>
                  <a:pt x="975182" y="6885"/>
                </a:lnTo>
                <a:lnTo>
                  <a:pt x="990955" y="6885"/>
                </a:lnTo>
                <a:lnTo>
                  <a:pt x="990955" y="6806"/>
                </a:lnTo>
                <a:lnTo>
                  <a:pt x="1006615" y="6806"/>
                </a:lnTo>
                <a:lnTo>
                  <a:pt x="1006615" y="6943"/>
                </a:lnTo>
                <a:lnTo>
                  <a:pt x="1022147" y="6943"/>
                </a:lnTo>
                <a:lnTo>
                  <a:pt x="1037577" y="6943"/>
                </a:lnTo>
                <a:lnTo>
                  <a:pt x="1037577" y="6947"/>
                </a:lnTo>
                <a:lnTo>
                  <a:pt x="1052881" y="6947"/>
                </a:lnTo>
                <a:lnTo>
                  <a:pt x="1052881" y="7048"/>
                </a:lnTo>
                <a:lnTo>
                  <a:pt x="1068070" y="7048"/>
                </a:lnTo>
                <a:lnTo>
                  <a:pt x="1068070" y="7081"/>
                </a:lnTo>
                <a:lnTo>
                  <a:pt x="1083158" y="7081"/>
                </a:lnTo>
                <a:lnTo>
                  <a:pt x="1083158" y="7204"/>
                </a:lnTo>
                <a:lnTo>
                  <a:pt x="1098131" y="7204"/>
                </a:lnTo>
                <a:lnTo>
                  <a:pt x="1098131" y="7215"/>
                </a:lnTo>
                <a:lnTo>
                  <a:pt x="1112990" y="7215"/>
                </a:lnTo>
                <a:lnTo>
                  <a:pt x="1112990" y="7248"/>
                </a:lnTo>
                <a:lnTo>
                  <a:pt x="1127747" y="7248"/>
                </a:lnTo>
                <a:lnTo>
                  <a:pt x="1127747" y="7272"/>
                </a:lnTo>
                <a:lnTo>
                  <a:pt x="1142403" y="7272"/>
                </a:lnTo>
                <a:lnTo>
                  <a:pt x="1142403" y="7244"/>
                </a:lnTo>
                <a:lnTo>
                  <a:pt x="1156944" y="7244"/>
                </a:lnTo>
                <a:lnTo>
                  <a:pt x="1156944" y="7300"/>
                </a:lnTo>
                <a:lnTo>
                  <a:pt x="1171397" y="7300"/>
                </a:lnTo>
                <a:lnTo>
                  <a:pt x="1171397" y="7331"/>
                </a:lnTo>
                <a:lnTo>
                  <a:pt x="1185735" y="7331"/>
                </a:lnTo>
                <a:lnTo>
                  <a:pt x="1185735" y="7262"/>
                </a:lnTo>
                <a:lnTo>
                  <a:pt x="1199985" y="7262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8" name="Freeform 5538"/>
          <p:cNvSpPr/>
          <p:nvPr/>
        </p:nvSpPr>
        <p:spPr>
          <a:xfrm rot="0" flipH="0" flipV="0">
            <a:off x="11239453" y="5827318"/>
            <a:ext cx="757344" cy="1147"/>
          </a:xfrm>
          <a:custGeom>
            <a:pathLst>
              <a:path w="742213" h="1125">
                <a:moveTo>
                  <a:pt x="0" y="0"/>
                </a:moveTo>
                <a:lnTo>
                  <a:pt x="0" y="100"/>
                </a:lnTo>
                <a:lnTo>
                  <a:pt x="14147" y="100"/>
                </a:lnTo>
                <a:lnTo>
                  <a:pt x="14147" y="99"/>
                </a:lnTo>
                <a:lnTo>
                  <a:pt x="28194" y="99"/>
                </a:lnTo>
                <a:lnTo>
                  <a:pt x="28194" y="177"/>
                </a:lnTo>
                <a:lnTo>
                  <a:pt x="42151" y="177"/>
                </a:lnTo>
                <a:lnTo>
                  <a:pt x="42151" y="230"/>
                </a:lnTo>
                <a:lnTo>
                  <a:pt x="56007" y="230"/>
                </a:lnTo>
                <a:lnTo>
                  <a:pt x="56007" y="272"/>
                </a:lnTo>
                <a:lnTo>
                  <a:pt x="69774" y="272"/>
                </a:lnTo>
                <a:lnTo>
                  <a:pt x="69774" y="236"/>
                </a:lnTo>
                <a:lnTo>
                  <a:pt x="83451" y="236"/>
                </a:lnTo>
                <a:lnTo>
                  <a:pt x="83451" y="215"/>
                </a:lnTo>
                <a:lnTo>
                  <a:pt x="97028" y="215"/>
                </a:lnTo>
                <a:lnTo>
                  <a:pt x="97028" y="266"/>
                </a:lnTo>
                <a:lnTo>
                  <a:pt x="110528" y="266"/>
                </a:lnTo>
                <a:lnTo>
                  <a:pt x="110528" y="330"/>
                </a:lnTo>
                <a:lnTo>
                  <a:pt x="123926" y="330"/>
                </a:lnTo>
                <a:lnTo>
                  <a:pt x="123926" y="413"/>
                </a:lnTo>
                <a:lnTo>
                  <a:pt x="137249" y="413"/>
                </a:lnTo>
                <a:lnTo>
                  <a:pt x="137249" y="400"/>
                </a:lnTo>
                <a:lnTo>
                  <a:pt x="150482" y="400"/>
                </a:lnTo>
                <a:lnTo>
                  <a:pt x="150482" y="390"/>
                </a:lnTo>
                <a:lnTo>
                  <a:pt x="163639" y="390"/>
                </a:lnTo>
                <a:lnTo>
                  <a:pt x="163639" y="384"/>
                </a:lnTo>
                <a:lnTo>
                  <a:pt x="176695" y="384"/>
                </a:lnTo>
                <a:lnTo>
                  <a:pt x="176695" y="398"/>
                </a:lnTo>
                <a:lnTo>
                  <a:pt x="189674" y="398"/>
                </a:lnTo>
                <a:lnTo>
                  <a:pt x="189674" y="469"/>
                </a:lnTo>
                <a:lnTo>
                  <a:pt x="202577" y="469"/>
                </a:lnTo>
                <a:lnTo>
                  <a:pt x="202577" y="393"/>
                </a:lnTo>
                <a:lnTo>
                  <a:pt x="215405" y="393"/>
                </a:lnTo>
                <a:lnTo>
                  <a:pt x="215405" y="520"/>
                </a:lnTo>
                <a:lnTo>
                  <a:pt x="228143" y="520"/>
                </a:lnTo>
                <a:lnTo>
                  <a:pt x="228143" y="518"/>
                </a:lnTo>
                <a:lnTo>
                  <a:pt x="240805" y="518"/>
                </a:lnTo>
                <a:lnTo>
                  <a:pt x="240805" y="629"/>
                </a:lnTo>
                <a:lnTo>
                  <a:pt x="253390" y="629"/>
                </a:lnTo>
                <a:lnTo>
                  <a:pt x="253390" y="588"/>
                </a:lnTo>
                <a:lnTo>
                  <a:pt x="265900" y="588"/>
                </a:lnTo>
                <a:lnTo>
                  <a:pt x="265900" y="578"/>
                </a:lnTo>
                <a:lnTo>
                  <a:pt x="278320" y="578"/>
                </a:lnTo>
                <a:lnTo>
                  <a:pt x="278320" y="598"/>
                </a:lnTo>
                <a:lnTo>
                  <a:pt x="290677" y="598"/>
                </a:lnTo>
                <a:lnTo>
                  <a:pt x="290677" y="631"/>
                </a:lnTo>
                <a:lnTo>
                  <a:pt x="302958" y="631"/>
                </a:lnTo>
                <a:lnTo>
                  <a:pt x="302958" y="636"/>
                </a:lnTo>
                <a:lnTo>
                  <a:pt x="315176" y="636"/>
                </a:lnTo>
                <a:lnTo>
                  <a:pt x="315176" y="694"/>
                </a:lnTo>
                <a:lnTo>
                  <a:pt x="327304" y="694"/>
                </a:lnTo>
                <a:lnTo>
                  <a:pt x="327304" y="709"/>
                </a:lnTo>
                <a:lnTo>
                  <a:pt x="339382" y="709"/>
                </a:lnTo>
                <a:lnTo>
                  <a:pt x="339382" y="658"/>
                </a:lnTo>
                <a:lnTo>
                  <a:pt x="351371" y="658"/>
                </a:lnTo>
                <a:lnTo>
                  <a:pt x="351371" y="678"/>
                </a:lnTo>
                <a:lnTo>
                  <a:pt x="363296" y="678"/>
                </a:lnTo>
                <a:lnTo>
                  <a:pt x="363296" y="737"/>
                </a:lnTo>
                <a:lnTo>
                  <a:pt x="375158" y="737"/>
                </a:lnTo>
                <a:lnTo>
                  <a:pt x="375158" y="673"/>
                </a:lnTo>
                <a:lnTo>
                  <a:pt x="386943" y="673"/>
                </a:lnTo>
                <a:lnTo>
                  <a:pt x="386943" y="789"/>
                </a:lnTo>
                <a:lnTo>
                  <a:pt x="398665" y="789"/>
                </a:lnTo>
                <a:lnTo>
                  <a:pt x="398665" y="785"/>
                </a:lnTo>
                <a:lnTo>
                  <a:pt x="410311" y="785"/>
                </a:lnTo>
                <a:lnTo>
                  <a:pt x="410311" y="739"/>
                </a:lnTo>
                <a:lnTo>
                  <a:pt x="421907" y="739"/>
                </a:lnTo>
                <a:lnTo>
                  <a:pt x="421907" y="833"/>
                </a:lnTo>
                <a:lnTo>
                  <a:pt x="433425" y="833"/>
                </a:lnTo>
                <a:lnTo>
                  <a:pt x="433425" y="784"/>
                </a:lnTo>
                <a:lnTo>
                  <a:pt x="444894" y="784"/>
                </a:lnTo>
                <a:lnTo>
                  <a:pt x="444894" y="814"/>
                </a:lnTo>
                <a:lnTo>
                  <a:pt x="456285" y="814"/>
                </a:lnTo>
                <a:lnTo>
                  <a:pt x="456285" y="817"/>
                </a:lnTo>
                <a:lnTo>
                  <a:pt x="467614" y="817"/>
                </a:lnTo>
                <a:lnTo>
                  <a:pt x="467614" y="777"/>
                </a:lnTo>
                <a:lnTo>
                  <a:pt x="478892" y="777"/>
                </a:lnTo>
                <a:lnTo>
                  <a:pt x="478892" y="827"/>
                </a:lnTo>
                <a:lnTo>
                  <a:pt x="490093" y="827"/>
                </a:lnTo>
                <a:lnTo>
                  <a:pt x="490093" y="793"/>
                </a:lnTo>
                <a:lnTo>
                  <a:pt x="501243" y="793"/>
                </a:lnTo>
                <a:lnTo>
                  <a:pt x="501243" y="837"/>
                </a:lnTo>
                <a:lnTo>
                  <a:pt x="512331" y="837"/>
                </a:lnTo>
                <a:lnTo>
                  <a:pt x="512331" y="866"/>
                </a:lnTo>
                <a:lnTo>
                  <a:pt x="523354" y="866"/>
                </a:lnTo>
                <a:lnTo>
                  <a:pt x="523354" y="907"/>
                </a:lnTo>
                <a:lnTo>
                  <a:pt x="534327" y="907"/>
                </a:lnTo>
                <a:lnTo>
                  <a:pt x="534327" y="909"/>
                </a:lnTo>
                <a:lnTo>
                  <a:pt x="545236" y="909"/>
                </a:lnTo>
                <a:lnTo>
                  <a:pt x="545236" y="923"/>
                </a:lnTo>
                <a:lnTo>
                  <a:pt x="556095" y="923"/>
                </a:lnTo>
                <a:lnTo>
                  <a:pt x="556095" y="925"/>
                </a:lnTo>
                <a:lnTo>
                  <a:pt x="566890" y="925"/>
                </a:lnTo>
                <a:lnTo>
                  <a:pt x="566890" y="951"/>
                </a:lnTo>
                <a:lnTo>
                  <a:pt x="577621" y="951"/>
                </a:lnTo>
                <a:lnTo>
                  <a:pt x="577621" y="950"/>
                </a:lnTo>
                <a:lnTo>
                  <a:pt x="588315" y="950"/>
                </a:lnTo>
                <a:lnTo>
                  <a:pt x="588315" y="903"/>
                </a:lnTo>
                <a:lnTo>
                  <a:pt x="598932" y="903"/>
                </a:lnTo>
                <a:lnTo>
                  <a:pt x="598932" y="918"/>
                </a:lnTo>
                <a:lnTo>
                  <a:pt x="609511" y="918"/>
                </a:lnTo>
                <a:lnTo>
                  <a:pt x="609511" y="1039"/>
                </a:lnTo>
                <a:lnTo>
                  <a:pt x="620026" y="1039"/>
                </a:lnTo>
                <a:lnTo>
                  <a:pt x="620026" y="998"/>
                </a:lnTo>
                <a:lnTo>
                  <a:pt x="630491" y="998"/>
                </a:lnTo>
                <a:lnTo>
                  <a:pt x="630491" y="949"/>
                </a:lnTo>
                <a:lnTo>
                  <a:pt x="640905" y="949"/>
                </a:lnTo>
                <a:lnTo>
                  <a:pt x="640905" y="1025"/>
                </a:lnTo>
                <a:lnTo>
                  <a:pt x="651269" y="1025"/>
                </a:lnTo>
                <a:lnTo>
                  <a:pt x="651269" y="939"/>
                </a:lnTo>
                <a:lnTo>
                  <a:pt x="661568" y="939"/>
                </a:lnTo>
                <a:lnTo>
                  <a:pt x="661568" y="1054"/>
                </a:lnTo>
                <a:lnTo>
                  <a:pt x="671830" y="1054"/>
                </a:lnTo>
                <a:lnTo>
                  <a:pt x="671830" y="995"/>
                </a:lnTo>
                <a:lnTo>
                  <a:pt x="682028" y="995"/>
                </a:lnTo>
                <a:lnTo>
                  <a:pt x="682028" y="991"/>
                </a:lnTo>
                <a:lnTo>
                  <a:pt x="692188" y="991"/>
                </a:lnTo>
                <a:lnTo>
                  <a:pt x="692188" y="1035"/>
                </a:lnTo>
                <a:lnTo>
                  <a:pt x="702297" y="1035"/>
                </a:lnTo>
                <a:lnTo>
                  <a:pt x="702297" y="1094"/>
                </a:lnTo>
                <a:lnTo>
                  <a:pt x="712343" y="1094"/>
                </a:lnTo>
                <a:lnTo>
                  <a:pt x="712343" y="1049"/>
                </a:lnTo>
                <a:lnTo>
                  <a:pt x="722350" y="1049"/>
                </a:lnTo>
                <a:lnTo>
                  <a:pt x="722350" y="1125"/>
                </a:lnTo>
                <a:lnTo>
                  <a:pt x="732307" y="1125"/>
                </a:lnTo>
                <a:lnTo>
                  <a:pt x="732307" y="1039"/>
                </a:lnTo>
                <a:lnTo>
                  <a:pt x="742213" y="1039"/>
                </a:lnTo>
                <a:lnTo>
                  <a:pt x="742213" y="1071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9" name="Freeform 5539"/>
          <p:cNvSpPr/>
          <p:nvPr/>
        </p:nvSpPr>
        <p:spPr>
          <a:xfrm rot="0" flipH="0" flipV="0">
            <a:off x="11996798" y="5828411"/>
            <a:ext cx="562663" cy="653"/>
          </a:xfrm>
          <a:custGeom>
            <a:pathLst>
              <a:path w="551422" h="640">
                <a:moveTo>
                  <a:pt x="0" y="0"/>
                </a:moveTo>
                <a:lnTo>
                  <a:pt x="9868" y="0"/>
                </a:lnTo>
                <a:lnTo>
                  <a:pt x="9868" y="33"/>
                </a:lnTo>
                <a:lnTo>
                  <a:pt x="19685" y="33"/>
                </a:lnTo>
                <a:lnTo>
                  <a:pt x="19685" y="28"/>
                </a:lnTo>
                <a:lnTo>
                  <a:pt x="29451" y="28"/>
                </a:lnTo>
                <a:lnTo>
                  <a:pt x="29451" y="57"/>
                </a:lnTo>
                <a:lnTo>
                  <a:pt x="39167" y="57"/>
                </a:lnTo>
                <a:lnTo>
                  <a:pt x="39167" y="11"/>
                </a:lnTo>
                <a:lnTo>
                  <a:pt x="48844" y="11"/>
                </a:lnTo>
                <a:lnTo>
                  <a:pt x="48844" y="34"/>
                </a:lnTo>
                <a:lnTo>
                  <a:pt x="58471" y="34"/>
                </a:lnTo>
                <a:lnTo>
                  <a:pt x="58471" y="114"/>
                </a:lnTo>
                <a:lnTo>
                  <a:pt x="68060" y="114"/>
                </a:lnTo>
                <a:lnTo>
                  <a:pt x="68060" y="72"/>
                </a:lnTo>
                <a:lnTo>
                  <a:pt x="77597" y="72"/>
                </a:lnTo>
                <a:lnTo>
                  <a:pt x="77597" y="101"/>
                </a:lnTo>
                <a:lnTo>
                  <a:pt x="87097" y="101"/>
                </a:lnTo>
                <a:lnTo>
                  <a:pt x="87097" y="94"/>
                </a:lnTo>
                <a:lnTo>
                  <a:pt x="96546" y="94"/>
                </a:lnTo>
                <a:lnTo>
                  <a:pt x="96546" y="115"/>
                </a:lnTo>
                <a:lnTo>
                  <a:pt x="105956" y="115"/>
                </a:lnTo>
                <a:lnTo>
                  <a:pt x="105956" y="96"/>
                </a:lnTo>
                <a:lnTo>
                  <a:pt x="115329" y="96"/>
                </a:lnTo>
                <a:lnTo>
                  <a:pt x="115329" y="113"/>
                </a:lnTo>
                <a:lnTo>
                  <a:pt x="124651" y="113"/>
                </a:lnTo>
                <a:lnTo>
                  <a:pt x="124651" y="151"/>
                </a:lnTo>
                <a:lnTo>
                  <a:pt x="133935" y="151"/>
                </a:lnTo>
                <a:lnTo>
                  <a:pt x="133935" y="122"/>
                </a:lnTo>
                <a:lnTo>
                  <a:pt x="143167" y="122"/>
                </a:lnTo>
                <a:lnTo>
                  <a:pt x="143167" y="127"/>
                </a:lnTo>
                <a:lnTo>
                  <a:pt x="152362" y="127"/>
                </a:lnTo>
                <a:lnTo>
                  <a:pt x="152362" y="141"/>
                </a:lnTo>
                <a:lnTo>
                  <a:pt x="161519" y="141"/>
                </a:lnTo>
                <a:lnTo>
                  <a:pt x="161519" y="166"/>
                </a:lnTo>
                <a:lnTo>
                  <a:pt x="170637" y="166"/>
                </a:lnTo>
                <a:lnTo>
                  <a:pt x="170637" y="85"/>
                </a:lnTo>
                <a:lnTo>
                  <a:pt x="179718" y="85"/>
                </a:lnTo>
                <a:lnTo>
                  <a:pt x="179718" y="133"/>
                </a:lnTo>
                <a:lnTo>
                  <a:pt x="188747" y="133"/>
                </a:lnTo>
                <a:lnTo>
                  <a:pt x="188747" y="176"/>
                </a:lnTo>
                <a:lnTo>
                  <a:pt x="197752" y="176"/>
                </a:lnTo>
                <a:lnTo>
                  <a:pt x="197752" y="156"/>
                </a:lnTo>
                <a:lnTo>
                  <a:pt x="206705" y="156"/>
                </a:lnTo>
                <a:lnTo>
                  <a:pt x="206705" y="132"/>
                </a:lnTo>
                <a:lnTo>
                  <a:pt x="215621" y="132"/>
                </a:lnTo>
                <a:lnTo>
                  <a:pt x="215621" y="145"/>
                </a:lnTo>
                <a:lnTo>
                  <a:pt x="224511" y="145"/>
                </a:lnTo>
                <a:lnTo>
                  <a:pt x="224511" y="152"/>
                </a:lnTo>
                <a:lnTo>
                  <a:pt x="233350" y="152"/>
                </a:lnTo>
                <a:lnTo>
                  <a:pt x="233350" y="160"/>
                </a:lnTo>
                <a:lnTo>
                  <a:pt x="242151" y="160"/>
                </a:lnTo>
                <a:lnTo>
                  <a:pt x="242151" y="129"/>
                </a:lnTo>
                <a:lnTo>
                  <a:pt x="250914" y="129"/>
                </a:lnTo>
                <a:lnTo>
                  <a:pt x="250914" y="178"/>
                </a:lnTo>
                <a:lnTo>
                  <a:pt x="259639" y="178"/>
                </a:lnTo>
                <a:lnTo>
                  <a:pt x="259639" y="640"/>
                </a:lnTo>
                <a:lnTo>
                  <a:pt x="268338" y="640"/>
                </a:lnTo>
                <a:lnTo>
                  <a:pt x="268338" y="138"/>
                </a:lnTo>
                <a:lnTo>
                  <a:pt x="276987" y="138"/>
                </a:lnTo>
                <a:lnTo>
                  <a:pt x="276987" y="190"/>
                </a:lnTo>
                <a:lnTo>
                  <a:pt x="285610" y="190"/>
                </a:lnTo>
                <a:lnTo>
                  <a:pt x="285610" y="184"/>
                </a:lnTo>
                <a:lnTo>
                  <a:pt x="294196" y="184"/>
                </a:lnTo>
                <a:lnTo>
                  <a:pt x="294196" y="200"/>
                </a:lnTo>
                <a:lnTo>
                  <a:pt x="302742" y="200"/>
                </a:lnTo>
                <a:lnTo>
                  <a:pt x="302742" y="640"/>
                </a:lnTo>
                <a:lnTo>
                  <a:pt x="311252" y="640"/>
                </a:lnTo>
                <a:lnTo>
                  <a:pt x="311252" y="208"/>
                </a:lnTo>
                <a:lnTo>
                  <a:pt x="319723" y="208"/>
                </a:lnTo>
                <a:lnTo>
                  <a:pt x="319723" y="198"/>
                </a:lnTo>
                <a:lnTo>
                  <a:pt x="328168" y="198"/>
                </a:lnTo>
                <a:lnTo>
                  <a:pt x="328168" y="640"/>
                </a:lnTo>
                <a:lnTo>
                  <a:pt x="336575" y="640"/>
                </a:lnTo>
                <a:lnTo>
                  <a:pt x="344945" y="640"/>
                </a:lnTo>
                <a:lnTo>
                  <a:pt x="344945" y="190"/>
                </a:lnTo>
                <a:lnTo>
                  <a:pt x="353276" y="190"/>
                </a:lnTo>
                <a:lnTo>
                  <a:pt x="353276" y="640"/>
                </a:lnTo>
                <a:lnTo>
                  <a:pt x="361582" y="640"/>
                </a:lnTo>
                <a:lnTo>
                  <a:pt x="361582" y="200"/>
                </a:lnTo>
                <a:lnTo>
                  <a:pt x="369862" y="200"/>
                </a:lnTo>
                <a:lnTo>
                  <a:pt x="369862" y="640"/>
                </a:lnTo>
                <a:lnTo>
                  <a:pt x="378092" y="640"/>
                </a:lnTo>
                <a:lnTo>
                  <a:pt x="386296" y="640"/>
                </a:lnTo>
                <a:lnTo>
                  <a:pt x="394475" y="640"/>
                </a:lnTo>
                <a:lnTo>
                  <a:pt x="402615" y="640"/>
                </a:lnTo>
                <a:lnTo>
                  <a:pt x="410718" y="640"/>
                </a:lnTo>
                <a:lnTo>
                  <a:pt x="418795" y="640"/>
                </a:lnTo>
                <a:lnTo>
                  <a:pt x="426834" y="640"/>
                </a:lnTo>
                <a:lnTo>
                  <a:pt x="434848" y="640"/>
                </a:lnTo>
                <a:lnTo>
                  <a:pt x="442836" y="640"/>
                </a:lnTo>
                <a:lnTo>
                  <a:pt x="450787" y="640"/>
                </a:lnTo>
                <a:lnTo>
                  <a:pt x="458699" y="640"/>
                </a:lnTo>
                <a:lnTo>
                  <a:pt x="466585" y="640"/>
                </a:lnTo>
                <a:lnTo>
                  <a:pt x="474447" y="640"/>
                </a:lnTo>
                <a:lnTo>
                  <a:pt x="482283" y="640"/>
                </a:lnTo>
                <a:lnTo>
                  <a:pt x="490081" y="640"/>
                </a:lnTo>
                <a:lnTo>
                  <a:pt x="497853" y="640"/>
                </a:lnTo>
                <a:lnTo>
                  <a:pt x="505587" y="640"/>
                </a:lnTo>
                <a:lnTo>
                  <a:pt x="513296" y="640"/>
                </a:lnTo>
                <a:lnTo>
                  <a:pt x="520980" y="640"/>
                </a:lnTo>
                <a:lnTo>
                  <a:pt x="528638" y="640"/>
                </a:lnTo>
                <a:lnTo>
                  <a:pt x="536258" y="640"/>
                </a:lnTo>
                <a:lnTo>
                  <a:pt x="543853" y="640"/>
                </a:lnTo>
                <a:lnTo>
                  <a:pt x="551422" y="64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0" name="Freeform 5540"/>
          <p:cNvSpPr/>
          <p:nvPr/>
        </p:nvSpPr>
        <p:spPr>
          <a:xfrm rot="0" flipH="0" flipV="0">
            <a:off x="12559462" y="5829064"/>
            <a:ext cx="212408" cy="0"/>
          </a:xfrm>
          <a:custGeom>
            <a:pathLst>
              <a:path w="208165" h="0">
                <a:moveTo>
                  <a:pt x="0" y="0"/>
                </a:moveTo>
                <a:lnTo>
                  <a:pt x="0" y="0"/>
                </a:lnTo>
                <a:lnTo>
                  <a:pt x="7544" y="0"/>
                </a:lnTo>
                <a:lnTo>
                  <a:pt x="15062" y="0"/>
                </a:lnTo>
                <a:lnTo>
                  <a:pt x="22542" y="0"/>
                </a:lnTo>
                <a:lnTo>
                  <a:pt x="30010" y="0"/>
                </a:lnTo>
                <a:lnTo>
                  <a:pt x="37439" y="0"/>
                </a:lnTo>
                <a:lnTo>
                  <a:pt x="44843" y="0"/>
                </a:lnTo>
                <a:lnTo>
                  <a:pt x="52222" y="0"/>
                </a:lnTo>
                <a:lnTo>
                  <a:pt x="59575" y="0"/>
                </a:lnTo>
                <a:lnTo>
                  <a:pt x="66890" y="0"/>
                </a:lnTo>
                <a:lnTo>
                  <a:pt x="74193" y="0"/>
                </a:lnTo>
                <a:lnTo>
                  <a:pt x="81470" y="0"/>
                </a:lnTo>
                <a:lnTo>
                  <a:pt x="88722" y="0"/>
                </a:lnTo>
                <a:lnTo>
                  <a:pt x="95935" y="0"/>
                </a:lnTo>
                <a:lnTo>
                  <a:pt x="103136" y="0"/>
                </a:lnTo>
                <a:lnTo>
                  <a:pt x="110312" y="0"/>
                </a:lnTo>
                <a:lnTo>
                  <a:pt x="117462" y="0"/>
                </a:lnTo>
                <a:lnTo>
                  <a:pt x="124574" y="0"/>
                </a:lnTo>
                <a:lnTo>
                  <a:pt x="131673" y="0"/>
                </a:lnTo>
                <a:lnTo>
                  <a:pt x="138747" y="0"/>
                </a:lnTo>
                <a:lnTo>
                  <a:pt x="145796" y="0"/>
                </a:lnTo>
                <a:lnTo>
                  <a:pt x="152818" y="0"/>
                </a:lnTo>
                <a:lnTo>
                  <a:pt x="159816" y="0"/>
                </a:lnTo>
                <a:lnTo>
                  <a:pt x="166801" y="0"/>
                </a:lnTo>
                <a:lnTo>
                  <a:pt x="173748" y="0"/>
                </a:lnTo>
                <a:lnTo>
                  <a:pt x="180683" y="0"/>
                </a:lnTo>
                <a:lnTo>
                  <a:pt x="187592" y="0"/>
                </a:lnTo>
                <a:lnTo>
                  <a:pt x="194475" y="0"/>
                </a:lnTo>
                <a:lnTo>
                  <a:pt x="201333" y="0"/>
                </a:lnTo>
                <a:lnTo>
                  <a:pt x="208165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1" name="Freeform 5541"/>
          <p:cNvSpPr/>
          <p:nvPr/>
        </p:nvSpPr>
        <p:spPr>
          <a:xfrm rot="0" flipH="0" flipV="0">
            <a:off x="6820978" y="5676935"/>
            <a:ext cx="5950891" cy="152129"/>
          </a:xfrm>
          <a:custGeom>
            <a:pathLst>
              <a:path w="5950891" h="152129">
                <a:moveTo>
                  <a:pt x="0" y="152129"/>
                </a:moveTo>
                <a:lnTo>
                  <a:pt x="0" y="152087"/>
                </a:lnTo>
                <a:lnTo>
                  <a:pt x="116305" y="152087"/>
                </a:lnTo>
                <a:lnTo>
                  <a:pt x="116305" y="151931"/>
                </a:lnTo>
                <a:lnTo>
                  <a:pt x="226487" y="151931"/>
                </a:lnTo>
                <a:lnTo>
                  <a:pt x="226487" y="151236"/>
                </a:lnTo>
                <a:lnTo>
                  <a:pt x="331155" y="151236"/>
                </a:lnTo>
                <a:lnTo>
                  <a:pt x="331155" y="149080"/>
                </a:lnTo>
                <a:lnTo>
                  <a:pt x="430849" y="149080"/>
                </a:lnTo>
                <a:lnTo>
                  <a:pt x="430849" y="144174"/>
                </a:lnTo>
                <a:lnTo>
                  <a:pt x="525993" y="144174"/>
                </a:lnTo>
                <a:lnTo>
                  <a:pt x="525993" y="135264"/>
                </a:lnTo>
                <a:lnTo>
                  <a:pt x="617016" y="135264"/>
                </a:lnTo>
                <a:lnTo>
                  <a:pt x="617016" y="121186"/>
                </a:lnTo>
                <a:lnTo>
                  <a:pt x="704229" y="121186"/>
                </a:lnTo>
                <a:lnTo>
                  <a:pt x="704229" y="102133"/>
                </a:lnTo>
                <a:lnTo>
                  <a:pt x="787970" y="102133"/>
                </a:lnTo>
                <a:lnTo>
                  <a:pt x="787970" y="80273"/>
                </a:lnTo>
                <a:lnTo>
                  <a:pt x="868470" y="80273"/>
                </a:lnTo>
                <a:lnTo>
                  <a:pt x="868470" y="57886"/>
                </a:lnTo>
                <a:lnTo>
                  <a:pt x="946004" y="57886"/>
                </a:lnTo>
                <a:lnTo>
                  <a:pt x="946004" y="37295"/>
                </a:lnTo>
                <a:lnTo>
                  <a:pt x="1020764" y="37295"/>
                </a:lnTo>
                <a:lnTo>
                  <a:pt x="1020764" y="20563"/>
                </a:lnTo>
                <a:lnTo>
                  <a:pt x="1092931" y="20563"/>
                </a:lnTo>
                <a:lnTo>
                  <a:pt x="1092931" y="9549"/>
                </a:lnTo>
                <a:lnTo>
                  <a:pt x="1162716" y="9549"/>
                </a:lnTo>
                <a:lnTo>
                  <a:pt x="1162716" y="2215"/>
                </a:lnTo>
                <a:lnTo>
                  <a:pt x="1230231" y="2215"/>
                </a:lnTo>
                <a:lnTo>
                  <a:pt x="1230231" y="0"/>
                </a:lnTo>
                <a:lnTo>
                  <a:pt x="1295649" y="0"/>
                </a:lnTo>
                <a:lnTo>
                  <a:pt x="1295649" y="834"/>
                </a:lnTo>
                <a:lnTo>
                  <a:pt x="1359069" y="834"/>
                </a:lnTo>
                <a:lnTo>
                  <a:pt x="1359069" y="4516"/>
                </a:lnTo>
                <a:lnTo>
                  <a:pt x="1420637" y="4516"/>
                </a:lnTo>
                <a:lnTo>
                  <a:pt x="1420637" y="9108"/>
                </a:lnTo>
                <a:lnTo>
                  <a:pt x="1480443" y="9108"/>
                </a:lnTo>
                <a:lnTo>
                  <a:pt x="1480443" y="16802"/>
                </a:lnTo>
                <a:lnTo>
                  <a:pt x="1538576" y="16802"/>
                </a:lnTo>
                <a:lnTo>
                  <a:pt x="1538576" y="24595"/>
                </a:lnTo>
                <a:lnTo>
                  <a:pt x="1595154" y="24595"/>
                </a:lnTo>
                <a:lnTo>
                  <a:pt x="1595154" y="32861"/>
                </a:lnTo>
                <a:lnTo>
                  <a:pt x="1650230" y="32861"/>
                </a:lnTo>
                <a:lnTo>
                  <a:pt x="1650230" y="40410"/>
                </a:lnTo>
                <a:lnTo>
                  <a:pt x="1703905" y="40410"/>
                </a:lnTo>
                <a:lnTo>
                  <a:pt x="1703905" y="47644"/>
                </a:lnTo>
                <a:lnTo>
                  <a:pt x="1756233" y="47644"/>
                </a:lnTo>
                <a:lnTo>
                  <a:pt x="1756233" y="55778"/>
                </a:lnTo>
                <a:lnTo>
                  <a:pt x="1807279" y="55778"/>
                </a:lnTo>
                <a:lnTo>
                  <a:pt x="1807279" y="62752"/>
                </a:lnTo>
                <a:lnTo>
                  <a:pt x="1857120" y="62752"/>
                </a:lnTo>
                <a:lnTo>
                  <a:pt x="1857120" y="69081"/>
                </a:lnTo>
                <a:lnTo>
                  <a:pt x="1905792" y="69081"/>
                </a:lnTo>
                <a:lnTo>
                  <a:pt x="1905792" y="75361"/>
                </a:lnTo>
                <a:lnTo>
                  <a:pt x="1953365" y="75361"/>
                </a:lnTo>
                <a:lnTo>
                  <a:pt x="1953365" y="80565"/>
                </a:lnTo>
                <a:lnTo>
                  <a:pt x="1999874" y="80565"/>
                </a:lnTo>
                <a:lnTo>
                  <a:pt x="1999874" y="86150"/>
                </a:lnTo>
                <a:lnTo>
                  <a:pt x="2045373" y="86150"/>
                </a:lnTo>
                <a:lnTo>
                  <a:pt x="2045373" y="90679"/>
                </a:lnTo>
                <a:lnTo>
                  <a:pt x="2089913" y="90679"/>
                </a:lnTo>
                <a:lnTo>
                  <a:pt x="2089913" y="95243"/>
                </a:lnTo>
                <a:lnTo>
                  <a:pt x="2133520" y="95243"/>
                </a:lnTo>
                <a:lnTo>
                  <a:pt x="2133520" y="99752"/>
                </a:lnTo>
                <a:lnTo>
                  <a:pt x="2176232" y="99752"/>
                </a:lnTo>
                <a:lnTo>
                  <a:pt x="2176232" y="103256"/>
                </a:lnTo>
                <a:lnTo>
                  <a:pt x="2218089" y="103256"/>
                </a:lnTo>
                <a:lnTo>
                  <a:pt x="2218089" y="106294"/>
                </a:lnTo>
                <a:lnTo>
                  <a:pt x="2259130" y="106294"/>
                </a:lnTo>
                <a:lnTo>
                  <a:pt x="2259130" y="109356"/>
                </a:lnTo>
                <a:lnTo>
                  <a:pt x="2299380" y="109356"/>
                </a:lnTo>
                <a:lnTo>
                  <a:pt x="2299380" y="112821"/>
                </a:lnTo>
                <a:lnTo>
                  <a:pt x="2338879" y="112821"/>
                </a:lnTo>
                <a:lnTo>
                  <a:pt x="2338879" y="115051"/>
                </a:lnTo>
                <a:lnTo>
                  <a:pt x="2377639" y="115051"/>
                </a:lnTo>
                <a:lnTo>
                  <a:pt x="2377639" y="117923"/>
                </a:lnTo>
                <a:lnTo>
                  <a:pt x="2415700" y="117923"/>
                </a:lnTo>
                <a:lnTo>
                  <a:pt x="2415700" y="119743"/>
                </a:lnTo>
                <a:lnTo>
                  <a:pt x="2453073" y="119743"/>
                </a:lnTo>
                <a:lnTo>
                  <a:pt x="2453073" y="121682"/>
                </a:lnTo>
                <a:lnTo>
                  <a:pt x="2489787" y="121682"/>
                </a:lnTo>
                <a:lnTo>
                  <a:pt x="2489787" y="123780"/>
                </a:lnTo>
                <a:lnTo>
                  <a:pt x="2525876" y="123780"/>
                </a:lnTo>
                <a:lnTo>
                  <a:pt x="2525876" y="125406"/>
                </a:lnTo>
                <a:lnTo>
                  <a:pt x="2561357" y="125406"/>
                </a:lnTo>
                <a:lnTo>
                  <a:pt x="2561357" y="127214"/>
                </a:lnTo>
                <a:lnTo>
                  <a:pt x="2596230" y="127214"/>
                </a:lnTo>
                <a:lnTo>
                  <a:pt x="2596230" y="128026"/>
                </a:lnTo>
                <a:lnTo>
                  <a:pt x="2630545" y="128026"/>
                </a:lnTo>
                <a:lnTo>
                  <a:pt x="2630545" y="129743"/>
                </a:lnTo>
                <a:lnTo>
                  <a:pt x="2664304" y="129743"/>
                </a:lnTo>
                <a:lnTo>
                  <a:pt x="2664304" y="131156"/>
                </a:lnTo>
                <a:lnTo>
                  <a:pt x="2697530" y="131156"/>
                </a:lnTo>
                <a:lnTo>
                  <a:pt x="2697530" y="131978"/>
                </a:lnTo>
                <a:lnTo>
                  <a:pt x="2730238" y="131978"/>
                </a:lnTo>
                <a:lnTo>
                  <a:pt x="2730238" y="133063"/>
                </a:lnTo>
                <a:lnTo>
                  <a:pt x="2762429" y="133063"/>
                </a:lnTo>
                <a:lnTo>
                  <a:pt x="2762429" y="133996"/>
                </a:lnTo>
                <a:lnTo>
                  <a:pt x="2794152" y="133996"/>
                </a:lnTo>
                <a:lnTo>
                  <a:pt x="2794152" y="134890"/>
                </a:lnTo>
                <a:lnTo>
                  <a:pt x="2825383" y="134890"/>
                </a:lnTo>
                <a:lnTo>
                  <a:pt x="2825383" y="135745"/>
                </a:lnTo>
                <a:lnTo>
                  <a:pt x="2856160" y="135745"/>
                </a:lnTo>
                <a:lnTo>
                  <a:pt x="2856160" y="136732"/>
                </a:lnTo>
                <a:lnTo>
                  <a:pt x="2886498" y="136732"/>
                </a:lnTo>
                <a:lnTo>
                  <a:pt x="2886498" y="137604"/>
                </a:lnTo>
                <a:lnTo>
                  <a:pt x="2916406" y="137604"/>
                </a:lnTo>
                <a:lnTo>
                  <a:pt x="2916406" y="138104"/>
                </a:lnTo>
                <a:lnTo>
                  <a:pt x="2945875" y="138104"/>
                </a:lnTo>
                <a:lnTo>
                  <a:pt x="2945875" y="138973"/>
                </a:lnTo>
                <a:lnTo>
                  <a:pt x="2974955" y="138973"/>
                </a:lnTo>
                <a:lnTo>
                  <a:pt x="2974955" y="139157"/>
                </a:lnTo>
                <a:lnTo>
                  <a:pt x="3003619" y="139157"/>
                </a:lnTo>
                <a:lnTo>
                  <a:pt x="3003619" y="139883"/>
                </a:lnTo>
                <a:lnTo>
                  <a:pt x="3031908" y="139883"/>
                </a:lnTo>
                <a:lnTo>
                  <a:pt x="3031908" y="140485"/>
                </a:lnTo>
                <a:lnTo>
                  <a:pt x="3059809" y="140485"/>
                </a:lnTo>
                <a:lnTo>
                  <a:pt x="3059809" y="140831"/>
                </a:lnTo>
                <a:lnTo>
                  <a:pt x="3087347" y="140831"/>
                </a:lnTo>
                <a:lnTo>
                  <a:pt x="3087347" y="141450"/>
                </a:lnTo>
                <a:lnTo>
                  <a:pt x="3114535" y="141450"/>
                </a:lnTo>
                <a:lnTo>
                  <a:pt x="3114535" y="141827"/>
                </a:lnTo>
                <a:lnTo>
                  <a:pt x="3141372" y="141827"/>
                </a:lnTo>
                <a:lnTo>
                  <a:pt x="3141372" y="142279"/>
                </a:lnTo>
                <a:lnTo>
                  <a:pt x="3167861" y="142279"/>
                </a:lnTo>
                <a:lnTo>
                  <a:pt x="3167861" y="142743"/>
                </a:lnTo>
                <a:lnTo>
                  <a:pt x="3194024" y="142743"/>
                </a:lnTo>
                <a:lnTo>
                  <a:pt x="3194024" y="142974"/>
                </a:lnTo>
                <a:lnTo>
                  <a:pt x="3219865" y="142974"/>
                </a:lnTo>
                <a:lnTo>
                  <a:pt x="3219865" y="143402"/>
                </a:lnTo>
                <a:lnTo>
                  <a:pt x="3245395" y="143402"/>
                </a:lnTo>
                <a:lnTo>
                  <a:pt x="3245395" y="143968"/>
                </a:lnTo>
                <a:lnTo>
                  <a:pt x="3270599" y="143968"/>
                </a:lnTo>
                <a:lnTo>
                  <a:pt x="3270599" y="143869"/>
                </a:lnTo>
                <a:lnTo>
                  <a:pt x="3295519" y="143869"/>
                </a:lnTo>
                <a:lnTo>
                  <a:pt x="3295519" y="144381"/>
                </a:lnTo>
                <a:lnTo>
                  <a:pt x="3320142" y="144381"/>
                </a:lnTo>
                <a:lnTo>
                  <a:pt x="3320142" y="144806"/>
                </a:lnTo>
                <a:lnTo>
                  <a:pt x="3344478" y="144806"/>
                </a:lnTo>
                <a:lnTo>
                  <a:pt x="3344478" y="144904"/>
                </a:lnTo>
                <a:lnTo>
                  <a:pt x="3368543" y="144904"/>
                </a:lnTo>
                <a:lnTo>
                  <a:pt x="3368543" y="145395"/>
                </a:lnTo>
                <a:lnTo>
                  <a:pt x="3392322" y="145395"/>
                </a:lnTo>
                <a:lnTo>
                  <a:pt x="3392322" y="145425"/>
                </a:lnTo>
                <a:lnTo>
                  <a:pt x="3415842" y="145425"/>
                </a:lnTo>
                <a:lnTo>
                  <a:pt x="3415842" y="145681"/>
                </a:lnTo>
                <a:lnTo>
                  <a:pt x="3439104" y="145681"/>
                </a:lnTo>
                <a:lnTo>
                  <a:pt x="3439104" y="145882"/>
                </a:lnTo>
                <a:lnTo>
                  <a:pt x="3462093" y="145882"/>
                </a:lnTo>
                <a:lnTo>
                  <a:pt x="3462093" y="146093"/>
                </a:lnTo>
                <a:lnTo>
                  <a:pt x="3484849" y="146093"/>
                </a:lnTo>
                <a:lnTo>
                  <a:pt x="3484849" y="146238"/>
                </a:lnTo>
                <a:lnTo>
                  <a:pt x="3507359" y="146238"/>
                </a:lnTo>
                <a:lnTo>
                  <a:pt x="3507359" y="146560"/>
                </a:lnTo>
                <a:lnTo>
                  <a:pt x="3529621" y="146560"/>
                </a:lnTo>
                <a:lnTo>
                  <a:pt x="3529621" y="146624"/>
                </a:lnTo>
                <a:lnTo>
                  <a:pt x="3551653" y="146624"/>
                </a:lnTo>
                <a:lnTo>
                  <a:pt x="3551653" y="146921"/>
                </a:lnTo>
                <a:lnTo>
                  <a:pt x="3573450" y="146921"/>
                </a:lnTo>
                <a:lnTo>
                  <a:pt x="3573450" y="147113"/>
                </a:lnTo>
                <a:lnTo>
                  <a:pt x="3595025" y="147113"/>
                </a:lnTo>
                <a:lnTo>
                  <a:pt x="3595025" y="147072"/>
                </a:lnTo>
                <a:lnTo>
                  <a:pt x="3616394" y="147072"/>
                </a:lnTo>
                <a:lnTo>
                  <a:pt x="3616394" y="147322"/>
                </a:lnTo>
                <a:lnTo>
                  <a:pt x="3637531" y="147322"/>
                </a:lnTo>
                <a:lnTo>
                  <a:pt x="3637531" y="147425"/>
                </a:lnTo>
                <a:lnTo>
                  <a:pt x="3658459" y="147425"/>
                </a:lnTo>
                <a:lnTo>
                  <a:pt x="3658459" y="147482"/>
                </a:lnTo>
                <a:lnTo>
                  <a:pt x="3679181" y="147482"/>
                </a:lnTo>
                <a:lnTo>
                  <a:pt x="3679181" y="147705"/>
                </a:lnTo>
                <a:lnTo>
                  <a:pt x="3699708" y="147705"/>
                </a:lnTo>
                <a:lnTo>
                  <a:pt x="3699708" y="147908"/>
                </a:lnTo>
                <a:lnTo>
                  <a:pt x="3720027" y="147908"/>
                </a:lnTo>
                <a:lnTo>
                  <a:pt x="3720027" y="147898"/>
                </a:lnTo>
                <a:lnTo>
                  <a:pt x="3740152" y="147898"/>
                </a:lnTo>
                <a:lnTo>
                  <a:pt x="3740152" y="148139"/>
                </a:lnTo>
                <a:lnTo>
                  <a:pt x="3760083" y="148139"/>
                </a:lnTo>
                <a:lnTo>
                  <a:pt x="3760083" y="148191"/>
                </a:lnTo>
                <a:lnTo>
                  <a:pt x="3779832" y="148191"/>
                </a:lnTo>
                <a:lnTo>
                  <a:pt x="3779832" y="148265"/>
                </a:lnTo>
                <a:lnTo>
                  <a:pt x="3799388" y="148265"/>
                </a:lnTo>
                <a:lnTo>
                  <a:pt x="3799388" y="148380"/>
                </a:lnTo>
                <a:lnTo>
                  <a:pt x="3818761" y="148380"/>
                </a:lnTo>
                <a:lnTo>
                  <a:pt x="3818761" y="148519"/>
                </a:lnTo>
                <a:lnTo>
                  <a:pt x="3837966" y="148519"/>
                </a:lnTo>
                <a:lnTo>
                  <a:pt x="3837966" y="148592"/>
                </a:lnTo>
                <a:lnTo>
                  <a:pt x="3857002" y="148592"/>
                </a:lnTo>
                <a:lnTo>
                  <a:pt x="3857002" y="148685"/>
                </a:lnTo>
                <a:lnTo>
                  <a:pt x="3875858" y="148685"/>
                </a:lnTo>
                <a:lnTo>
                  <a:pt x="3875858" y="148751"/>
                </a:lnTo>
                <a:lnTo>
                  <a:pt x="3894545" y="148751"/>
                </a:lnTo>
                <a:lnTo>
                  <a:pt x="3894545" y="148831"/>
                </a:lnTo>
                <a:lnTo>
                  <a:pt x="3913062" y="148831"/>
                </a:lnTo>
                <a:lnTo>
                  <a:pt x="3913062" y="148905"/>
                </a:lnTo>
                <a:lnTo>
                  <a:pt x="3931426" y="148905"/>
                </a:lnTo>
                <a:lnTo>
                  <a:pt x="3931426" y="149049"/>
                </a:lnTo>
                <a:lnTo>
                  <a:pt x="3949620" y="149049"/>
                </a:lnTo>
                <a:lnTo>
                  <a:pt x="3949620" y="149077"/>
                </a:lnTo>
                <a:lnTo>
                  <a:pt x="3967659" y="149077"/>
                </a:lnTo>
                <a:lnTo>
                  <a:pt x="3967659" y="149156"/>
                </a:lnTo>
                <a:lnTo>
                  <a:pt x="3985556" y="149156"/>
                </a:lnTo>
                <a:lnTo>
                  <a:pt x="3985556" y="149309"/>
                </a:lnTo>
                <a:lnTo>
                  <a:pt x="4003296" y="149309"/>
                </a:lnTo>
                <a:lnTo>
                  <a:pt x="4003296" y="149256"/>
                </a:lnTo>
                <a:lnTo>
                  <a:pt x="4020881" y="149256"/>
                </a:lnTo>
                <a:lnTo>
                  <a:pt x="4020881" y="149370"/>
                </a:lnTo>
                <a:lnTo>
                  <a:pt x="4038324" y="149370"/>
                </a:lnTo>
                <a:lnTo>
                  <a:pt x="4038324" y="149309"/>
                </a:lnTo>
                <a:lnTo>
                  <a:pt x="4055624" y="149309"/>
                </a:lnTo>
                <a:lnTo>
                  <a:pt x="4055624" y="149461"/>
                </a:lnTo>
                <a:lnTo>
                  <a:pt x="4072769" y="149461"/>
                </a:lnTo>
                <a:lnTo>
                  <a:pt x="4072769" y="149613"/>
                </a:lnTo>
                <a:lnTo>
                  <a:pt x="4089797" y="149613"/>
                </a:lnTo>
                <a:lnTo>
                  <a:pt x="4089797" y="149571"/>
                </a:lnTo>
                <a:lnTo>
                  <a:pt x="4106669" y="149571"/>
                </a:lnTo>
                <a:lnTo>
                  <a:pt x="4106669" y="149754"/>
                </a:lnTo>
                <a:lnTo>
                  <a:pt x="4123412" y="149754"/>
                </a:lnTo>
                <a:lnTo>
                  <a:pt x="4123412" y="149897"/>
                </a:lnTo>
                <a:lnTo>
                  <a:pt x="4140026" y="149897"/>
                </a:lnTo>
                <a:lnTo>
                  <a:pt x="4140026" y="149709"/>
                </a:lnTo>
                <a:lnTo>
                  <a:pt x="4156509" y="149709"/>
                </a:lnTo>
                <a:lnTo>
                  <a:pt x="4156509" y="149797"/>
                </a:lnTo>
                <a:lnTo>
                  <a:pt x="4172863" y="149797"/>
                </a:lnTo>
                <a:lnTo>
                  <a:pt x="4172863" y="149951"/>
                </a:lnTo>
                <a:lnTo>
                  <a:pt x="4189088" y="149951"/>
                </a:lnTo>
                <a:lnTo>
                  <a:pt x="4189088" y="149998"/>
                </a:lnTo>
                <a:lnTo>
                  <a:pt x="4205183" y="149998"/>
                </a:lnTo>
                <a:lnTo>
                  <a:pt x="4205183" y="149918"/>
                </a:lnTo>
                <a:lnTo>
                  <a:pt x="4221161" y="149918"/>
                </a:lnTo>
                <a:lnTo>
                  <a:pt x="4221161" y="150058"/>
                </a:lnTo>
                <a:lnTo>
                  <a:pt x="4237011" y="150058"/>
                </a:lnTo>
                <a:lnTo>
                  <a:pt x="4252755" y="150058"/>
                </a:lnTo>
                <a:lnTo>
                  <a:pt x="4252755" y="150062"/>
                </a:lnTo>
                <a:lnTo>
                  <a:pt x="4268371" y="150062"/>
                </a:lnTo>
                <a:lnTo>
                  <a:pt x="4268371" y="150164"/>
                </a:lnTo>
                <a:lnTo>
                  <a:pt x="4283870" y="150164"/>
                </a:lnTo>
                <a:lnTo>
                  <a:pt x="4283870" y="150198"/>
                </a:lnTo>
                <a:lnTo>
                  <a:pt x="4299264" y="150198"/>
                </a:lnTo>
                <a:lnTo>
                  <a:pt x="4299264" y="150323"/>
                </a:lnTo>
                <a:lnTo>
                  <a:pt x="4314543" y="150323"/>
                </a:lnTo>
                <a:lnTo>
                  <a:pt x="4314543" y="150336"/>
                </a:lnTo>
                <a:lnTo>
                  <a:pt x="4329705" y="150336"/>
                </a:lnTo>
                <a:lnTo>
                  <a:pt x="4329705" y="150369"/>
                </a:lnTo>
                <a:lnTo>
                  <a:pt x="4344764" y="150369"/>
                </a:lnTo>
                <a:lnTo>
                  <a:pt x="4344764" y="150393"/>
                </a:lnTo>
                <a:lnTo>
                  <a:pt x="4359718" y="150393"/>
                </a:lnTo>
                <a:lnTo>
                  <a:pt x="4359718" y="150365"/>
                </a:lnTo>
                <a:lnTo>
                  <a:pt x="4374555" y="150365"/>
                </a:lnTo>
                <a:lnTo>
                  <a:pt x="4374555" y="150422"/>
                </a:lnTo>
                <a:lnTo>
                  <a:pt x="4389302" y="150422"/>
                </a:lnTo>
                <a:lnTo>
                  <a:pt x="4389302" y="150453"/>
                </a:lnTo>
                <a:lnTo>
                  <a:pt x="4403934" y="150453"/>
                </a:lnTo>
                <a:lnTo>
                  <a:pt x="4403934" y="150383"/>
                </a:lnTo>
                <a:lnTo>
                  <a:pt x="4418473" y="150383"/>
                </a:lnTo>
                <a:lnTo>
                  <a:pt x="4418473" y="150486"/>
                </a:lnTo>
                <a:lnTo>
                  <a:pt x="4432909" y="150486"/>
                </a:lnTo>
                <a:lnTo>
                  <a:pt x="4432909" y="150485"/>
                </a:lnTo>
                <a:lnTo>
                  <a:pt x="4447242" y="150485"/>
                </a:lnTo>
                <a:lnTo>
                  <a:pt x="4447242" y="150563"/>
                </a:lnTo>
                <a:lnTo>
                  <a:pt x="4461484" y="150563"/>
                </a:lnTo>
                <a:lnTo>
                  <a:pt x="4461484" y="150618"/>
                </a:lnTo>
                <a:lnTo>
                  <a:pt x="4475622" y="150618"/>
                </a:lnTo>
                <a:lnTo>
                  <a:pt x="4475622" y="150661"/>
                </a:lnTo>
                <a:lnTo>
                  <a:pt x="4489669" y="150661"/>
                </a:lnTo>
                <a:lnTo>
                  <a:pt x="4489669" y="150625"/>
                </a:lnTo>
                <a:lnTo>
                  <a:pt x="4503626" y="150625"/>
                </a:lnTo>
                <a:lnTo>
                  <a:pt x="4503626" y="150603"/>
                </a:lnTo>
                <a:lnTo>
                  <a:pt x="4517480" y="150603"/>
                </a:lnTo>
                <a:lnTo>
                  <a:pt x="4517480" y="150655"/>
                </a:lnTo>
                <a:lnTo>
                  <a:pt x="4531256" y="150655"/>
                </a:lnTo>
                <a:lnTo>
                  <a:pt x="4531256" y="150721"/>
                </a:lnTo>
                <a:lnTo>
                  <a:pt x="4544927" y="150721"/>
                </a:lnTo>
                <a:lnTo>
                  <a:pt x="4544927" y="150805"/>
                </a:lnTo>
                <a:lnTo>
                  <a:pt x="4558520" y="150805"/>
                </a:lnTo>
                <a:lnTo>
                  <a:pt x="4558520" y="150792"/>
                </a:lnTo>
                <a:lnTo>
                  <a:pt x="4572024" y="150792"/>
                </a:lnTo>
                <a:lnTo>
                  <a:pt x="4572024" y="150782"/>
                </a:lnTo>
                <a:lnTo>
                  <a:pt x="4585449" y="150782"/>
                </a:lnTo>
                <a:lnTo>
                  <a:pt x="4585449" y="150774"/>
                </a:lnTo>
                <a:lnTo>
                  <a:pt x="4598771" y="150774"/>
                </a:lnTo>
                <a:lnTo>
                  <a:pt x="4598771" y="150789"/>
                </a:lnTo>
                <a:lnTo>
                  <a:pt x="4612015" y="150789"/>
                </a:lnTo>
                <a:lnTo>
                  <a:pt x="4612015" y="150862"/>
                </a:lnTo>
                <a:lnTo>
                  <a:pt x="4625181" y="150862"/>
                </a:lnTo>
                <a:lnTo>
                  <a:pt x="4625181" y="150784"/>
                </a:lnTo>
                <a:lnTo>
                  <a:pt x="4638269" y="150784"/>
                </a:lnTo>
                <a:lnTo>
                  <a:pt x="4638269" y="150914"/>
                </a:lnTo>
                <a:lnTo>
                  <a:pt x="4651268" y="150914"/>
                </a:lnTo>
                <a:lnTo>
                  <a:pt x="4651268" y="150912"/>
                </a:lnTo>
                <a:lnTo>
                  <a:pt x="4664188" y="150912"/>
                </a:lnTo>
                <a:lnTo>
                  <a:pt x="4664188" y="151024"/>
                </a:lnTo>
                <a:lnTo>
                  <a:pt x="4677030" y="151024"/>
                </a:lnTo>
                <a:lnTo>
                  <a:pt x="4677030" y="150984"/>
                </a:lnTo>
                <a:lnTo>
                  <a:pt x="4689795" y="150984"/>
                </a:lnTo>
                <a:lnTo>
                  <a:pt x="4689795" y="150974"/>
                </a:lnTo>
                <a:lnTo>
                  <a:pt x="4702468" y="150974"/>
                </a:lnTo>
                <a:lnTo>
                  <a:pt x="4702468" y="150994"/>
                </a:lnTo>
                <a:lnTo>
                  <a:pt x="4715077" y="150994"/>
                </a:lnTo>
                <a:lnTo>
                  <a:pt x="4715077" y="151027"/>
                </a:lnTo>
                <a:lnTo>
                  <a:pt x="4727609" y="151027"/>
                </a:lnTo>
                <a:lnTo>
                  <a:pt x="4727609" y="151032"/>
                </a:lnTo>
                <a:lnTo>
                  <a:pt x="4740076" y="151032"/>
                </a:lnTo>
                <a:lnTo>
                  <a:pt x="4740076" y="151090"/>
                </a:lnTo>
                <a:lnTo>
                  <a:pt x="4752450" y="151090"/>
                </a:lnTo>
                <a:lnTo>
                  <a:pt x="4752450" y="151107"/>
                </a:lnTo>
                <a:lnTo>
                  <a:pt x="4764774" y="151107"/>
                </a:lnTo>
                <a:lnTo>
                  <a:pt x="4764774" y="151055"/>
                </a:lnTo>
                <a:lnTo>
                  <a:pt x="4777008" y="151055"/>
                </a:lnTo>
                <a:lnTo>
                  <a:pt x="4777008" y="151075"/>
                </a:lnTo>
                <a:lnTo>
                  <a:pt x="4789176" y="151075"/>
                </a:lnTo>
                <a:lnTo>
                  <a:pt x="4789176" y="151135"/>
                </a:lnTo>
                <a:lnTo>
                  <a:pt x="4801280" y="151135"/>
                </a:lnTo>
                <a:lnTo>
                  <a:pt x="4801280" y="151070"/>
                </a:lnTo>
                <a:lnTo>
                  <a:pt x="4813306" y="151070"/>
                </a:lnTo>
                <a:lnTo>
                  <a:pt x="4813306" y="151188"/>
                </a:lnTo>
                <a:lnTo>
                  <a:pt x="4825267" y="151188"/>
                </a:lnTo>
                <a:lnTo>
                  <a:pt x="4825267" y="151185"/>
                </a:lnTo>
                <a:lnTo>
                  <a:pt x="4837150" y="151185"/>
                </a:lnTo>
                <a:lnTo>
                  <a:pt x="4837150" y="151137"/>
                </a:lnTo>
                <a:lnTo>
                  <a:pt x="4848981" y="151137"/>
                </a:lnTo>
                <a:lnTo>
                  <a:pt x="4848981" y="151234"/>
                </a:lnTo>
                <a:lnTo>
                  <a:pt x="4860736" y="151234"/>
                </a:lnTo>
                <a:lnTo>
                  <a:pt x="4860736" y="151183"/>
                </a:lnTo>
                <a:lnTo>
                  <a:pt x="4872437" y="151183"/>
                </a:lnTo>
                <a:lnTo>
                  <a:pt x="4872437" y="151214"/>
                </a:lnTo>
                <a:lnTo>
                  <a:pt x="4884061" y="151214"/>
                </a:lnTo>
                <a:lnTo>
                  <a:pt x="4884061" y="151216"/>
                </a:lnTo>
                <a:lnTo>
                  <a:pt x="4895621" y="151216"/>
                </a:lnTo>
                <a:lnTo>
                  <a:pt x="4895621" y="151177"/>
                </a:lnTo>
                <a:lnTo>
                  <a:pt x="4907129" y="151177"/>
                </a:lnTo>
                <a:lnTo>
                  <a:pt x="4907129" y="151228"/>
                </a:lnTo>
                <a:lnTo>
                  <a:pt x="4918558" y="151228"/>
                </a:lnTo>
                <a:lnTo>
                  <a:pt x="4918558" y="151192"/>
                </a:lnTo>
                <a:lnTo>
                  <a:pt x="4929937" y="151192"/>
                </a:lnTo>
                <a:lnTo>
                  <a:pt x="4929937" y="151238"/>
                </a:lnTo>
                <a:lnTo>
                  <a:pt x="4941249" y="151238"/>
                </a:lnTo>
                <a:lnTo>
                  <a:pt x="4941249" y="151267"/>
                </a:lnTo>
                <a:lnTo>
                  <a:pt x="4952497" y="151267"/>
                </a:lnTo>
                <a:lnTo>
                  <a:pt x="4952497" y="151309"/>
                </a:lnTo>
                <a:lnTo>
                  <a:pt x="4963694" y="151309"/>
                </a:lnTo>
                <a:lnTo>
                  <a:pt x="4963694" y="151311"/>
                </a:lnTo>
                <a:lnTo>
                  <a:pt x="4974826" y="151311"/>
                </a:lnTo>
                <a:lnTo>
                  <a:pt x="4974826" y="151325"/>
                </a:lnTo>
                <a:lnTo>
                  <a:pt x="4985905" y="151325"/>
                </a:lnTo>
                <a:lnTo>
                  <a:pt x="4985905" y="151327"/>
                </a:lnTo>
                <a:lnTo>
                  <a:pt x="4996920" y="151327"/>
                </a:lnTo>
                <a:lnTo>
                  <a:pt x="4996920" y="151355"/>
                </a:lnTo>
                <a:lnTo>
                  <a:pt x="5007872" y="151355"/>
                </a:lnTo>
                <a:lnTo>
                  <a:pt x="5007872" y="151353"/>
                </a:lnTo>
                <a:lnTo>
                  <a:pt x="5018782" y="151353"/>
                </a:lnTo>
                <a:lnTo>
                  <a:pt x="5018782" y="151305"/>
                </a:lnTo>
                <a:lnTo>
                  <a:pt x="5029616" y="151305"/>
                </a:lnTo>
                <a:lnTo>
                  <a:pt x="5029616" y="151320"/>
                </a:lnTo>
                <a:lnTo>
                  <a:pt x="5040410" y="151320"/>
                </a:lnTo>
                <a:lnTo>
                  <a:pt x="5040410" y="151443"/>
                </a:lnTo>
                <a:lnTo>
                  <a:pt x="5051140" y="151443"/>
                </a:lnTo>
                <a:lnTo>
                  <a:pt x="5051140" y="151402"/>
                </a:lnTo>
                <a:lnTo>
                  <a:pt x="5061819" y="151402"/>
                </a:lnTo>
                <a:lnTo>
                  <a:pt x="5061819" y="151352"/>
                </a:lnTo>
                <a:lnTo>
                  <a:pt x="5072444" y="151352"/>
                </a:lnTo>
                <a:lnTo>
                  <a:pt x="5072444" y="151430"/>
                </a:lnTo>
                <a:lnTo>
                  <a:pt x="5083020" y="151430"/>
                </a:lnTo>
                <a:lnTo>
                  <a:pt x="5083020" y="151341"/>
                </a:lnTo>
                <a:lnTo>
                  <a:pt x="5093529" y="151341"/>
                </a:lnTo>
                <a:lnTo>
                  <a:pt x="5093529" y="151459"/>
                </a:lnTo>
                <a:lnTo>
                  <a:pt x="5104000" y="151459"/>
                </a:lnTo>
                <a:lnTo>
                  <a:pt x="5104000" y="151398"/>
                </a:lnTo>
                <a:lnTo>
                  <a:pt x="5114407" y="151398"/>
                </a:lnTo>
                <a:lnTo>
                  <a:pt x="5114407" y="151394"/>
                </a:lnTo>
                <a:lnTo>
                  <a:pt x="5124774" y="151394"/>
                </a:lnTo>
                <a:lnTo>
                  <a:pt x="5124774" y="151440"/>
                </a:lnTo>
                <a:lnTo>
                  <a:pt x="5135089" y="151440"/>
                </a:lnTo>
                <a:lnTo>
                  <a:pt x="5135089" y="151499"/>
                </a:lnTo>
                <a:lnTo>
                  <a:pt x="5145338" y="151499"/>
                </a:lnTo>
                <a:lnTo>
                  <a:pt x="5145338" y="151454"/>
                </a:lnTo>
                <a:lnTo>
                  <a:pt x="5155551" y="151454"/>
                </a:lnTo>
                <a:lnTo>
                  <a:pt x="5155551" y="151531"/>
                </a:lnTo>
                <a:lnTo>
                  <a:pt x="5165711" y="151531"/>
                </a:lnTo>
                <a:lnTo>
                  <a:pt x="5165711" y="151443"/>
                </a:lnTo>
                <a:lnTo>
                  <a:pt x="5175819" y="151443"/>
                </a:lnTo>
                <a:lnTo>
                  <a:pt x="5175819" y="151475"/>
                </a:lnTo>
                <a:lnTo>
                  <a:pt x="5185887" y="151475"/>
                </a:lnTo>
                <a:lnTo>
                  <a:pt x="5185887" y="151509"/>
                </a:lnTo>
                <a:lnTo>
                  <a:pt x="5195905" y="151509"/>
                </a:lnTo>
                <a:lnTo>
                  <a:pt x="5195905" y="151504"/>
                </a:lnTo>
                <a:lnTo>
                  <a:pt x="5205870" y="151504"/>
                </a:lnTo>
                <a:lnTo>
                  <a:pt x="5205870" y="151534"/>
                </a:lnTo>
                <a:lnTo>
                  <a:pt x="5215783" y="151534"/>
                </a:lnTo>
                <a:lnTo>
                  <a:pt x="5215783" y="151488"/>
                </a:lnTo>
                <a:lnTo>
                  <a:pt x="5225658" y="151488"/>
                </a:lnTo>
                <a:lnTo>
                  <a:pt x="5225658" y="151511"/>
                </a:lnTo>
                <a:lnTo>
                  <a:pt x="5235481" y="151511"/>
                </a:lnTo>
                <a:lnTo>
                  <a:pt x="5235481" y="151592"/>
                </a:lnTo>
                <a:lnTo>
                  <a:pt x="5245265" y="151592"/>
                </a:lnTo>
                <a:lnTo>
                  <a:pt x="5245265" y="151550"/>
                </a:lnTo>
                <a:lnTo>
                  <a:pt x="5254997" y="151550"/>
                </a:lnTo>
                <a:lnTo>
                  <a:pt x="5254997" y="151580"/>
                </a:lnTo>
                <a:lnTo>
                  <a:pt x="5264691" y="151580"/>
                </a:lnTo>
                <a:lnTo>
                  <a:pt x="5264691" y="151572"/>
                </a:lnTo>
                <a:lnTo>
                  <a:pt x="5274331" y="151572"/>
                </a:lnTo>
                <a:lnTo>
                  <a:pt x="5274331" y="151593"/>
                </a:lnTo>
                <a:lnTo>
                  <a:pt x="5283935" y="151593"/>
                </a:lnTo>
                <a:lnTo>
                  <a:pt x="5283935" y="151574"/>
                </a:lnTo>
                <a:lnTo>
                  <a:pt x="5293498" y="151574"/>
                </a:lnTo>
                <a:lnTo>
                  <a:pt x="5293498" y="151591"/>
                </a:lnTo>
                <a:lnTo>
                  <a:pt x="5303010" y="151591"/>
                </a:lnTo>
                <a:lnTo>
                  <a:pt x="5303010" y="151630"/>
                </a:lnTo>
                <a:lnTo>
                  <a:pt x="5312483" y="151630"/>
                </a:lnTo>
                <a:lnTo>
                  <a:pt x="5312483" y="151600"/>
                </a:lnTo>
                <a:lnTo>
                  <a:pt x="5321904" y="151600"/>
                </a:lnTo>
                <a:lnTo>
                  <a:pt x="5321904" y="151606"/>
                </a:lnTo>
                <a:lnTo>
                  <a:pt x="5331286" y="151606"/>
                </a:lnTo>
                <a:lnTo>
                  <a:pt x="5331286" y="151620"/>
                </a:lnTo>
                <a:lnTo>
                  <a:pt x="5340629" y="151620"/>
                </a:lnTo>
                <a:lnTo>
                  <a:pt x="5340629" y="151645"/>
                </a:lnTo>
                <a:lnTo>
                  <a:pt x="5349934" y="151645"/>
                </a:lnTo>
                <a:lnTo>
                  <a:pt x="5349934" y="151563"/>
                </a:lnTo>
                <a:lnTo>
                  <a:pt x="5359201" y="151563"/>
                </a:lnTo>
                <a:lnTo>
                  <a:pt x="5359201" y="151612"/>
                </a:lnTo>
                <a:lnTo>
                  <a:pt x="5368414" y="151612"/>
                </a:lnTo>
                <a:lnTo>
                  <a:pt x="5368414" y="151655"/>
                </a:lnTo>
                <a:lnTo>
                  <a:pt x="5377602" y="151655"/>
                </a:lnTo>
                <a:lnTo>
                  <a:pt x="5377602" y="151635"/>
                </a:lnTo>
                <a:lnTo>
                  <a:pt x="5386738" y="151635"/>
                </a:lnTo>
                <a:lnTo>
                  <a:pt x="5386738" y="151611"/>
                </a:lnTo>
                <a:lnTo>
                  <a:pt x="5395835" y="151611"/>
                </a:lnTo>
                <a:lnTo>
                  <a:pt x="5395835" y="151624"/>
                </a:lnTo>
                <a:lnTo>
                  <a:pt x="5404906" y="151624"/>
                </a:lnTo>
                <a:lnTo>
                  <a:pt x="5404906" y="151631"/>
                </a:lnTo>
                <a:lnTo>
                  <a:pt x="5413926" y="151631"/>
                </a:lnTo>
                <a:lnTo>
                  <a:pt x="5413926" y="151639"/>
                </a:lnTo>
                <a:lnTo>
                  <a:pt x="5422906" y="151639"/>
                </a:lnTo>
                <a:lnTo>
                  <a:pt x="5422906" y="151609"/>
                </a:lnTo>
                <a:lnTo>
                  <a:pt x="5431847" y="151609"/>
                </a:lnTo>
                <a:lnTo>
                  <a:pt x="5431847" y="151657"/>
                </a:lnTo>
                <a:lnTo>
                  <a:pt x="5440751" y="151657"/>
                </a:lnTo>
                <a:lnTo>
                  <a:pt x="5440751" y="151705"/>
                </a:lnTo>
                <a:lnTo>
                  <a:pt x="5449627" y="151705"/>
                </a:lnTo>
                <a:lnTo>
                  <a:pt x="5449627" y="151617"/>
                </a:lnTo>
                <a:lnTo>
                  <a:pt x="5458452" y="151617"/>
                </a:lnTo>
                <a:lnTo>
                  <a:pt x="5458452" y="151671"/>
                </a:lnTo>
                <a:lnTo>
                  <a:pt x="5467251" y="151671"/>
                </a:lnTo>
                <a:lnTo>
                  <a:pt x="5467251" y="151663"/>
                </a:lnTo>
                <a:lnTo>
                  <a:pt x="5476011" y="151663"/>
                </a:lnTo>
                <a:lnTo>
                  <a:pt x="5476011" y="151681"/>
                </a:lnTo>
                <a:lnTo>
                  <a:pt x="5484732" y="151681"/>
                </a:lnTo>
                <a:lnTo>
                  <a:pt x="5484732" y="151729"/>
                </a:lnTo>
                <a:lnTo>
                  <a:pt x="5493416" y="151729"/>
                </a:lnTo>
                <a:lnTo>
                  <a:pt x="5493416" y="151688"/>
                </a:lnTo>
                <a:lnTo>
                  <a:pt x="5502058" y="151688"/>
                </a:lnTo>
                <a:lnTo>
                  <a:pt x="5502058" y="151678"/>
                </a:lnTo>
                <a:lnTo>
                  <a:pt x="5510677" y="151678"/>
                </a:lnTo>
                <a:lnTo>
                  <a:pt x="5510677" y="151695"/>
                </a:lnTo>
                <a:lnTo>
                  <a:pt x="5519256" y="151695"/>
                </a:lnTo>
                <a:lnTo>
                  <a:pt x="5519256" y="151708"/>
                </a:lnTo>
                <a:lnTo>
                  <a:pt x="5527796" y="151708"/>
                </a:lnTo>
                <a:lnTo>
                  <a:pt x="5527796" y="151671"/>
                </a:lnTo>
                <a:lnTo>
                  <a:pt x="5536297" y="151671"/>
                </a:lnTo>
                <a:lnTo>
                  <a:pt x="5536297" y="151717"/>
                </a:lnTo>
                <a:lnTo>
                  <a:pt x="5544771" y="151717"/>
                </a:lnTo>
                <a:lnTo>
                  <a:pt x="5544771" y="151681"/>
                </a:lnTo>
                <a:lnTo>
                  <a:pt x="5553220" y="151681"/>
                </a:lnTo>
                <a:lnTo>
                  <a:pt x="5553220" y="151699"/>
                </a:lnTo>
                <a:lnTo>
                  <a:pt x="5561618" y="151699"/>
                </a:lnTo>
                <a:lnTo>
                  <a:pt x="5561618" y="151720"/>
                </a:lnTo>
                <a:lnTo>
                  <a:pt x="5569990" y="151720"/>
                </a:lnTo>
                <a:lnTo>
                  <a:pt x="5569990" y="151694"/>
                </a:lnTo>
                <a:lnTo>
                  <a:pt x="5578335" y="151694"/>
                </a:lnTo>
                <a:lnTo>
                  <a:pt x="5578335" y="151738"/>
                </a:lnTo>
                <a:lnTo>
                  <a:pt x="5586642" y="151738"/>
                </a:lnTo>
                <a:lnTo>
                  <a:pt x="5586642" y="151767"/>
                </a:lnTo>
                <a:lnTo>
                  <a:pt x="5594910" y="151767"/>
                </a:lnTo>
                <a:lnTo>
                  <a:pt x="5594910" y="151784"/>
                </a:lnTo>
                <a:lnTo>
                  <a:pt x="5603151" y="151784"/>
                </a:lnTo>
                <a:lnTo>
                  <a:pt x="5603151" y="151723"/>
                </a:lnTo>
                <a:lnTo>
                  <a:pt x="5611354" y="151723"/>
                </a:lnTo>
                <a:lnTo>
                  <a:pt x="5611354" y="151755"/>
                </a:lnTo>
                <a:lnTo>
                  <a:pt x="5619531" y="151755"/>
                </a:lnTo>
                <a:lnTo>
                  <a:pt x="5619531" y="151766"/>
                </a:lnTo>
                <a:lnTo>
                  <a:pt x="5627682" y="151766"/>
                </a:lnTo>
                <a:lnTo>
                  <a:pt x="5627682" y="151738"/>
                </a:lnTo>
                <a:lnTo>
                  <a:pt x="5635795" y="151738"/>
                </a:lnTo>
                <a:lnTo>
                  <a:pt x="5635795" y="151793"/>
                </a:lnTo>
                <a:lnTo>
                  <a:pt x="5643868" y="151793"/>
                </a:lnTo>
                <a:lnTo>
                  <a:pt x="5643868" y="151756"/>
                </a:lnTo>
                <a:lnTo>
                  <a:pt x="5651916" y="151756"/>
                </a:lnTo>
                <a:lnTo>
                  <a:pt x="5651916" y="151775"/>
                </a:lnTo>
                <a:lnTo>
                  <a:pt x="5659938" y="151775"/>
                </a:lnTo>
                <a:lnTo>
                  <a:pt x="5659938" y="151789"/>
                </a:lnTo>
                <a:lnTo>
                  <a:pt x="5667934" y="151789"/>
                </a:lnTo>
                <a:lnTo>
                  <a:pt x="5667934" y="151794"/>
                </a:lnTo>
                <a:lnTo>
                  <a:pt x="5675890" y="151794"/>
                </a:lnTo>
                <a:lnTo>
                  <a:pt x="5675890" y="151766"/>
                </a:lnTo>
                <a:lnTo>
                  <a:pt x="5683820" y="151766"/>
                </a:lnTo>
                <a:lnTo>
                  <a:pt x="5683820" y="151746"/>
                </a:lnTo>
                <a:lnTo>
                  <a:pt x="5691713" y="151746"/>
                </a:lnTo>
                <a:lnTo>
                  <a:pt x="5691713" y="151771"/>
                </a:lnTo>
                <a:lnTo>
                  <a:pt x="5699578" y="151771"/>
                </a:lnTo>
                <a:lnTo>
                  <a:pt x="5699578" y="151750"/>
                </a:lnTo>
                <a:lnTo>
                  <a:pt x="5707419" y="151750"/>
                </a:lnTo>
                <a:lnTo>
                  <a:pt x="5707419" y="151812"/>
                </a:lnTo>
                <a:lnTo>
                  <a:pt x="5715233" y="151812"/>
                </a:lnTo>
                <a:lnTo>
                  <a:pt x="5715233" y="151774"/>
                </a:lnTo>
                <a:lnTo>
                  <a:pt x="5723009" y="151774"/>
                </a:lnTo>
                <a:lnTo>
                  <a:pt x="5723009" y="151743"/>
                </a:lnTo>
                <a:lnTo>
                  <a:pt x="5730758" y="151743"/>
                </a:lnTo>
                <a:lnTo>
                  <a:pt x="5730758" y="151821"/>
                </a:lnTo>
                <a:lnTo>
                  <a:pt x="5738480" y="151821"/>
                </a:lnTo>
                <a:lnTo>
                  <a:pt x="5738480" y="151799"/>
                </a:lnTo>
                <a:lnTo>
                  <a:pt x="5746178" y="151799"/>
                </a:lnTo>
                <a:lnTo>
                  <a:pt x="5746178" y="151813"/>
                </a:lnTo>
                <a:lnTo>
                  <a:pt x="5753850" y="151813"/>
                </a:lnTo>
                <a:lnTo>
                  <a:pt x="5753850" y="151780"/>
                </a:lnTo>
                <a:lnTo>
                  <a:pt x="5761483" y="151780"/>
                </a:lnTo>
                <a:lnTo>
                  <a:pt x="5761483" y="151816"/>
                </a:lnTo>
                <a:lnTo>
                  <a:pt x="5769103" y="151816"/>
                </a:lnTo>
                <a:lnTo>
                  <a:pt x="5769103" y="151813"/>
                </a:lnTo>
                <a:lnTo>
                  <a:pt x="5776684" y="151813"/>
                </a:lnTo>
                <a:lnTo>
                  <a:pt x="5776684" y="151835"/>
                </a:lnTo>
                <a:lnTo>
                  <a:pt x="5784239" y="151835"/>
                </a:lnTo>
                <a:lnTo>
                  <a:pt x="5784239" y="151838"/>
                </a:lnTo>
                <a:lnTo>
                  <a:pt x="5791769" y="151838"/>
                </a:lnTo>
                <a:lnTo>
                  <a:pt x="5791769" y="151800"/>
                </a:lnTo>
                <a:lnTo>
                  <a:pt x="5799272" y="151800"/>
                </a:lnTo>
                <a:lnTo>
                  <a:pt x="5799272" y="151773"/>
                </a:lnTo>
                <a:lnTo>
                  <a:pt x="5806736" y="151773"/>
                </a:lnTo>
                <a:lnTo>
                  <a:pt x="5806736" y="151817"/>
                </a:lnTo>
                <a:lnTo>
                  <a:pt x="5814187" y="151817"/>
                </a:lnTo>
                <a:lnTo>
                  <a:pt x="5814187" y="151800"/>
                </a:lnTo>
                <a:lnTo>
                  <a:pt x="5821613" y="151800"/>
                </a:lnTo>
                <a:lnTo>
                  <a:pt x="5821613" y="151857"/>
                </a:lnTo>
                <a:lnTo>
                  <a:pt x="5829013" y="151857"/>
                </a:lnTo>
                <a:lnTo>
                  <a:pt x="5829013" y="151865"/>
                </a:lnTo>
                <a:lnTo>
                  <a:pt x="5836372" y="151865"/>
                </a:lnTo>
                <a:lnTo>
                  <a:pt x="5836372" y="151876"/>
                </a:lnTo>
                <a:lnTo>
                  <a:pt x="5843721" y="151876"/>
                </a:lnTo>
                <a:lnTo>
                  <a:pt x="5843721" y="151850"/>
                </a:lnTo>
                <a:lnTo>
                  <a:pt x="5851042" y="151850"/>
                </a:lnTo>
                <a:lnTo>
                  <a:pt x="5851042" y="151856"/>
                </a:lnTo>
                <a:lnTo>
                  <a:pt x="5858338" y="151856"/>
                </a:lnTo>
                <a:lnTo>
                  <a:pt x="5858338" y="151867"/>
                </a:lnTo>
                <a:lnTo>
                  <a:pt x="5865595" y="151867"/>
                </a:lnTo>
                <a:lnTo>
                  <a:pt x="5865595" y="151850"/>
                </a:lnTo>
                <a:lnTo>
                  <a:pt x="5872839" y="151850"/>
                </a:lnTo>
                <a:lnTo>
                  <a:pt x="5872839" y="151842"/>
                </a:lnTo>
                <a:lnTo>
                  <a:pt x="5880063" y="151842"/>
                </a:lnTo>
                <a:lnTo>
                  <a:pt x="5880063" y="151857"/>
                </a:lnTo>
                <a:lnTo>
                  <a:pt x="5887251" y="151857"/>
                </a:lnTo>
                <a:lnTo>
                  <a:pt x="5887251" y="151842"/>
                </a:lnTo>
                <a:lnTo>
                  <a:pt x="5894414" y="151842"/>
                </a:lnTo>
                <a:lnTo>
                  <a:pt x="5894414" y="151860"/>
                </a:lnTo>
                <a:lnTo>
                  <a:pt x="5901551" y="151860"/>
                </a:lnTo>
                <a:lnTo>
                  <a:pt x="5901551" y="151845"/>
                </a:lnTo>
                <a:lnTo>
                  <a:pt x="5908689" y="151845"/>
                </a:lnTo>
                <a:lnTo>
                  <a:pt x="5908689" y="151833"/>
                </a:lnTo>
                <a:lnTo>
                  <a:pt x="5915775" y="151833"/>
                </a:lnTo>
                <a:lnTo>
                  <a:pt x="5915775" y="151878"/>
                </a:lnTo>
                <a:lnTo>
                  <a:pt x="5922849" y="151878"/>
                </a:lnTo>
                <a:lnTo>
                  <a:pt x="5922849" y="151864"/>
                </a:lnTo>
                <a:lnTo>
                  <a:pt x="5929897" y="151864"/>
                </a:lnTo>
                <a:lnTo>
                  <a:pt x="5929897" y="151846"/>
                </a:lnTo>
                <a:lnTo>
                  <a:pt x="5936921" y="151846"/>
                </a:lnTo>
                <a:lnTo>
                  <a:pt x="5936921" y="151840"/>
                </a:lnTo>
                <a:lnTo>
                  <a:pt x="5943918" y="151840"/>
                </a:lnTo>
                <a:lnTo>
                  <a:pt x="5943918" y="151901"/>
                </a:lnTo>
                <a:lnTo>
                  <a:pt x="5950891" y="151901"/>
                </a:lnTo>
                <a:lnTo>
                  <a:pt x="5950891" y="152129"/>
                </a:lnTo>
              </a:path>
            </a:pathLst>
          </a:custGeom>
          <a:solidFill>
            <a:srgbClr val="669966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2" name="Freeform 5542"/>
          <p:cNvSpPr/>
          <p:nvPr/>
        </p:nvSpPr>
        <p:spPr>
          <a:xfrm rot="0" flipH="0" flipV="0">
            <a:off x="6820977" y="5676935"/>
            <a:ext cx="3194026" cy="152128"/>
          </a:xfrm>
          <a:custGeom>
            <a:pathLst>
              <a:path w="3130211" h="149089">
                <a:moveTo>
                  <a:pt x="0" y="149089"/>
                </a:moveTo>
                <a:lnTo>
                  <a:pt x="0" y="149089"/>
                </a:lnTo>
                <a:lnTo>
                  <a:pt x="113982" y="149089"/>
                </a:lnTo>
                <a:lnTo>
                  <a:pt x="221962" y="149089"/>
                </a:lnTo>
                <a:lnTo>
                  <a:pt x="221962" y="148214"/>
                </a:lnTo>
                <a:lnTo>
                  <a:pt x="324540" y="148214"/>
                </a:lnTo>
                <a:lnTo>
                  <a:pt x="324540" y="146101"/>
                </a:lnTo>
                <a:lnTo>
                  <a:pt x="422241" y="146101"/>
                </a:lnTo>
                <a:lnTo>
                  <a:pt x="422241" y="141292"/>
                </a:lnTo>
                <a:lnTo>
                  <a:pt x="515484" y="141292"/>
                </a:lnTo>
                <a:lnTo>
                  <a:pt x="515484" y="132561"/>
                </a:lnTo>
                <a:lnTo>
                  <a:pt x="604689" y="132561"/>
                </a:lnTo>
                <a:lnTo>
                  <a:pt x="604689" y="118764"/>
                </a:lnTo>
                <a:lnTo>
                  <a:pt x="690160" y="118764"/>
                </a:lnTo>
                <a:lnTo>
                  <a:pt x="690160" y="100092"/>
                </a:lnTo>
                <a:lnTo>
                  <a:pt x="772227" y="100092"/>
                </a:lnTo>
                <a:lnTo>
                  <a:pt x="772227" y="78669"/>
                </a:lnTo>
                <a:lnTo>
                  <a:pt x="851120" y="78669"/>
                </a:lnTo>
                <a:lnTo>
                  <a:pt x="851120" y="56729"/>
                </a:lnTo>
                <a:lnTo>
                  <a:pt x="927104" y="56729"/>
                </a:lnTo>
                <a:lnTo>
                  <a:pt x="927104" y="36549"/>
                </a:lnTo>
                <a:lnTo>
                  <a:pt x="1000370" y="36549"/>
                </a:lnTo>
                <a:lnTo>
                  <a:pt x="1000370" y="20152"/>
                </a:lnTo>
                <a:lnTo>
                  <a:pt x="1071096" y="20152"/>
                </a:lnTo>
                <a:lnTo>
                  <a:pt x="1071096" y="9357"/>
                </a:lnTo>
                <a:lnTo>
                  <a:pt x="1139486" y="9357"/>
                </a:lnTo>
                <a:lnTo>
                  <a:pt x="1139486" y="2170"/>
                </a:lnTo>
                <a:lnTo>
                  <a:pt x="1205653" y="2170"/>
                </a:lnTo>
                <a:lnTo>
                  <a:pt x="1205653" y="0"/>
                </a:lnTo>
                <a:lnTo>
                  <a:pt x="1269763" y="0"/>
                </a:lnTo>
                <a:lnTo>
                  <a:pt x="1269763" y="816"/>
                </a:lnTo>
                <a:lnTo>
                  <a:pt x="1331916" y="816"/>
                </a:lnTo>
                <a:lnTo>
                  <a:pt x="1331916" y="4424"/>
                </a:lnTo>
                <a:lnTo>
                  <a:pt x="1392254" y="4424"/>
                </a:lnTo>
                <a:lnTo>
                  <a:pt x="1392254" y="8925"/>
                </a:lnTo>
                <a:lnTo>
                  <a:pt x="1450864" y="8925"/>
                </a:lnTo>
                <a:lnTo>
                  <a:pt x="1450864" y="16465"/>
                </a:lnTo>
                <a:lnTo>
                  <a:pt x="1507837" y="16465"/>
                </a:lnTo>
                <a:lnTo>
                  <a:pt x="1507837" y="24103"/>
                </a:lnTo>
                <a:lnTo>
                  <a:pt x="1563285" y="24103"/>
                </a:lnTo>
                <a:lnTo>
                  <a:pt x="1563285" y="32204"/>
                </a:lnTo>
                <a:lnTo>
                  <a:pt x="1617260" y="32204"/>
                </a:lnTo>
                <a:lnTo>
                  <a:pt x="1617260" y="39602"/>
                </a:lnTo>
                <a:lnTo>
                  <a:pt x="1669863" y="39602"/>
                </a:lnTo>
                <a:lnTo>
                  <a:pt x="1669863" y="46691"/>
                </a:lnTo>
                <a:lnTo>
                  <a:pt x="1721146" y="46691"/>
                </a:lnTo>
                <a:lnTo>
                  <a:pt x="1721146" y="54663"/>
                </a:lnTo>
                <a:lnTo>
                  <a:pt x="1771171" y="54663"/>
                </a:lnTo>
                <a:lnTo>
                  <a:pt x="1771171" y="61497"/>
                </a:lnTo>
                <a:lnTo>
                  <a:pt x="1820015" y="61497"/>
                </a:lnTo>
                <a:lnTo>
                  <a:pt x="1820015" y="67701"/>
                </a:lnTo>
                <a:lnTo>
                  <a:pt x="1867717" y="67701"/>
                </a:lnTo>
                <a:lnTo>
                  <a:pt x="1867717" y="73854"/>
                </a:lnTo>
                <a:lnTo>
                  <a:pt x="1914338" y="73854"/>
                </a:lnTo>
                <a:lnTo>
                  <a:pt x="1914338" y="78954"/>
                </a:lnTo>
                <a:lnTo>
                  <a:pt x="1959919" y="78954"/>
                </a:lnTo>
                <a:lnTo>
                  <a:pt x="1959919" y="84428"/>
                </a:lnTo>
                <a:lnTo>
                  <a:pt x="2004508" y="84428"/>
                </a:lnTo>
                <a:lnTo>
                  <a:pt x="2004508" y="88867"/>
                </a:lnTo>
                <a:lnTo>
                  <a:pt x="2048158" y="88867"/>
                </a:lnTo>
                <a:lnTo>
                  <a:pt x="2048158" y="93340"/>
                </a:lnTo>
                <a:lnTo>
                  <a:pt x="2090894" y="93340"/>
                </a:lnTo>
                <a:lnTo>
                  <a:pt x="2090894" y="97758"/>
                </a:lnTo>
                <a:lnTo>
                  <a:pt x="2132753" y="97758"/>
                </a:lnTo>
                <a:lnTo>
                  <a:pt x="2132753" y="101192"/>
                </a:lnTo>
                <a:lnTo>
                  <a:pt x="2173774" y="101192"/>
                </a:lnTo>
                <a:lnTo>
                  <a:pt x="2173774" y="104169"/>
                </a:lnTo>
                <a:lnTo>
                  <a:pt x="2213995" y="104169"/>
                </a:lnTo>
                <a:lnTo>
                  <a:pt x="2213995" y="107170"/>
                </a:lnTo>
                <a:lnTo>
                  <a:pt x="2253441" y="107170"/>
                </a:lnTo>
                <a:lnTo>
                  <a:pt x="2253441" y="110567"/>
                </a:lnTo>
                <a:lnTo>
                  <a:pt x="2292151" y="110567"/>
                </a:lnTo>
                <a:lnTo>
                  <a:pt x="2292151" y="112753"/>
                </a:lnTo>
                <a:lnTo>
                  <a:pt x="2330136" y="112753"/>
                </a:lnTo>
                <a:lnTo>
                  <a:pt x="2330136" y="115566"/>
                </a:lnTo>
                <a:lnTo>
                  <a:pt x="2367436" y="115566"/>
                </a:lnTo>
                <a:lnTo>
                  <a:pt x="2367436" y="117350"/>
                </a:lnTo>
                <a:lnTo>
                  <a:pt x="2404063" y="117350"/>
                </a:lnTo>
                <a:lnTo>
                  <a:pt x="2404063" y="119250"/>
                </a:lnTo>
                <a:lnTo>
                  <a:pt x="2440042" y="119250"/>
                </a:lnTo>
                <a:lnTo>
                  <a:pt x="2440042" y="121306"/>
                </a:lnTo>
                <a:lnTo>
                  <a:pt x="2475411" y="121306"/>
                </a:lnTo>
                <a:lnTo>
                  <a:pt x="2475411" y="122900"/>
                </a:lnTo>
                <a:lnTo>
                  <a:pt x="2510184" y="122900"/>
                </a:lnTo>
                <a:lnTo>
                  <a:pt x="2510184" y="124672"/>
                </a:lnTo>
                <a:lnTo>
                  <a:pt x="2544360" y="124672"/>
                </a:lnTo>
                <a:lnTo>
                  <a:pt x="2544360" y="125467"/>
                </a:lnTo>
                <a:lnTo>
                  <a:pt x="2577990" y="125467"/>
                </a:lnTo>
                <a:lnTo>
                  <a:pt x="2577990" y="127150"/>
                </a:lnTo>
                <a:lnTo>
                  <a:pt x="2611073" y="127150"/>
                </a:lnTo>
                <a:lnTo>
                  <a:pt x="2611073" y="128535"/>
                </a:lnTo>
                <a:lnTo>
                  <a:pt x="2643636" y="128535"/>
                </a:lnTo>
                <a:lnTo>
                  <a:pt x="2643636" y="129340"/>
                </a:lnTo>
                <a:lnTo>
                  <a:pt x="2675691" y="129340"/>
                </a:lnTo>
                <a:lnTo>
                  <a:pt x="2675691" y="130403"/>
                </a:lnTo>
                <a:lnTo>
                  <a:pt x="2707238" y="130403"/>
                </a:lnTo>
                <a:lnTo>
                  <a:pt x="2707238" y="131319"/>
                </a:lnTo>
                <a:lnTo>
                  <a:pt x="2738327" y="131319"/>
                </a:lnTo>
                <a:lnTo>
                  <a:pt x="2738327" y="132194"/>
                </a:lnTo>
                <a:lnTo>
                  <a:pt x="2768934" y="132194"/>
                </a:lnTo>
                <a:lnTo>
                  <a:pt x="2768934" y="133032"/>
                </a:lnTo>
                <a:lnTo>
                  <a:pt x="2799096" y="133032"/>
                </a:lnTo>
                <a:lnTo>
                  <a:pt x="2799096" y="133999"/>
                </a:lnTo>
                <a:lnTo>
                  <a:pt x="2828827" y="133999"/>
                </a:lnTo>
                <a:lnTo>
                  <a:pt x="2828827" y="134855"/>
                </a:lnTo>
                <a:lnTo>
                  <a:pt x="2858139" y="134855"/>
                </a:lnTo>
                <a:lnTo>
                  <a:pt x="2858139" y="135344"/>
                </a:lnTo>
                <a:lnTo>
                  <a:pt x="2887018" y="135344"/>
                </a:lnTo>
                <a:lnTo>
                  <a:pt x="2887018" y="136196"/>
                </a:lnTo>
                <a:lnTo>
                  <a:pt x="2915518" y="136196"/>
                </a:lnTo>
                <a:lnTo>
                  <a:pt x="2915518" y="136376"/>
                </a:lnTo>
                <a:lnTo>
                  <a:pt x="2943610" y="136376"/>
                </a:lnTo>
                <a:lnTo>
                  <a:pt x="2943610" y="137087"/>
                </a:lnTo>
                <a:lnTo>
                  <a:pt x="2971334" y="137087"/>
                </a:lnTo>
                <a:lnTo>
                  <a:pt x="2971334" y="137677"/>
                </a:lnTo>
                <a:lnTo>
                  <a:pt x="2998677" y="137677"/>
                </a:lnTo>
                <a:lnTo>
                  <a:pt x="2998677" y="138017"/>
                </a:lnTo>
                <a:lnTo>
                  <a:pt x="3025665" y="138017"/>
                </a:lnTo>
                <a:lnTo>
                  <a:pt x="3025665" y="138623"/>
                </a:lnTo>
                <a:lnTo>
                  <a:pt x="3052309" y="138623"/>
                </a:lnTo>
                <a:lnTo>
                  <a:pt x="3052309" y="138992"/>
                </a:lnTo>
                <a:lnTo>
                  <a:pt x="3078611" y="138992"/>
                </a:lnTo>
                <a:lnTo>
                  <a:pt x="3078611" y="139436"/>
                </a:lnTo>
                <a:lnTo>
                  <a:pt x="3104570" y="139436"/>
                </a:lnTo>
                <a:lnTo>
                  <a:pt x="3104570" y="139890"/>
                </a:lnTo>
                <a:lnTo>
                  <a:pt x="3130211" y="139890"/>
                </a:lnTo>
                <a:lnTo>
                  <a:pt x="3130211" y="140116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3" name="Freeform 5543"/>
          <p:cNvSpPr/>
          <p:nvPr/>
        </p:nvSpPr>
        <p:spPr>
          <a:xfrm rot="0" flipH="0" flipV="0">
            <a:off x="10015004" y="5819908"/>
            <a:ext cx="1224449" cy="7480"/>
          </a:xfrm>
          <a:custGeom>
            <a:pathLst>
              <a:path w="1199985" h="7331">
                <a:moveTo>
                  <a:pt x="0" y="0"/>
                </a:moveTo>
                <a:lnTo>
                  <a:pt x="25324" y="0"/>
                </a:lnTo>
                <a:lnTo>
                  <a:pt x="25324" y="421"/>
                </a:lnTo>
                <a:lnTo>
                  <a:pt x="50343" y="421"/>
                </a:lnTo>
                <a:lnTo>
                  <a:pt x="50343" y="976"/>
                </a:lnTo>
                <a:lnTo>
                  <a:pt x="75044" y="976"/>
                </a:lnTo>
                <a:lnTo>
                  <a:pt x="75044" y="878"/>
                </a:lnTo>
                <a:lnTo>
                  <a:pt x="99466" y="878"/>
                </a:lnTo>
                <a:lnTo>
                  <a:pt x="99466" y="1380"/>
                </a:lnTo>
                <a:lnTo>
                  <a:pt x="123596" y="1380"/>
                </a:lnTo>
                <a:lnTo>
                  <a:pt x="123596" y="1796"/>
                </a:lnTo>
                <a:lnTo>
                  <a:pt x="147447" y="1796"/>
                </a:lnTo>
                <a:lnTo>
                  <a:pt x="147447" y="1893"/>
                </a:lnTo>
                <a:lnTo>
                  <a:pt x="171031" y="1893"/>
                </a:lnTo>
                <a:lnTo>
                  <a:pt x="171031" y="2373"/>
                </a:lnTo>
                <a:lnTo>
                  <a:pt x="194335" y="2373"/>
                </a:lnTo>
                <a:lnTo>
                  <a:pt x="194335" y="2403"/>
                </a:lnTo>
                <a:lnTo>
                  <a:pt x="217386" y="2403"/>
                </a:lnTo>
                <a:lnTo>
                  <a:pt x="217386" y="2655"/>
                </a:lnTo>
                <a:lnTo>
                  <a:pt x="240182" y="2655"/>
                </a:lnTo>
                <a:lnTo>
                  <a:pt x="240182" y="2851"/>
                </a:lnTo>
                <a:lnTo>
                  <a:pt x="262712" y="2851"/>
                </a:lnTo>
                <a:lnTo>
                  <a:pt x="262712" y="3057"/>
                </a:lnTo>
                <a:lnTo>
                  <a:pt x="285013" y="3057"/>
                </a:lnTo>
                <a:lnTo>
                  <a:pt x="285013" y="3199"/>
                </a:lnTo>
                <a:lnTo>
                  <a:pt x="307073" y="3199"/>
                </a:lnTo>
                <a:lnTo>
                  <a:pt x="307073" y="3516"/>
                </a:lnTo>
                <a:lnTo>
                  <a:pt x="328892" y="3516"/>
                </a:lnTo>
                <a:lnTo>
                  <a:pt x="328892" y="3578"/>
                </a:lnTo>
                <a:lnTo>
                  <a:pt x="350482" y="3578"/>
                </a:lnTo>
                <a:lnTo>
                  <a:pt x="350482" y="3869"/>
                </a:lnTo>
                <a:lnTo>
                  <a:pt x="371843" y="3869"/>
                </a:lnTo>
                <a:lnTo>
                  <a:pt x="371843" y="4057"/>
                </a:lnTo>
                <a:lnTo>
                  <a:pt x="392989" y="4057"/>
                </a:lnTo>
                <a:lnTo>
                  <a:pt x="392989" y="4017"/>
                </a:lnTo>
                <a:lnTo>
                  <a:pt x="413931" y="4017"/>
                </a:lnTo>
                <a:lnTo>
                  <a:pt x="413931" y="4262"/>
                </a:lnTo>
                <a:lnTo>
                  <a:pt x="434645" y="4262"/>
                </a:lnTo>
                <a:lnTo>
                  <a:pt x="434645" y="4363"/>
                </a:lnTo>
                <a:lnTo>
                  <a:pt x="455155" y="4363"/>
                </a:lnTo>
                <a:lnTo>
                  <a:pt x="455155" y="4419"/>
                </a:lnTo>
                <a:lnTo>
                  <a:pt x="475462" y="4419"/>
                </a:lnTo>
                <a:lnTo>
                  <a:pt x="475462" y="4637"/>
                </a:lnTo>
                <a:lnTo>
                  <a:pt x="495579" y="4637"/>
                </a:lnTo>
                <a:lnTo>
                  <a:pt x="495579" y="4836"/>
                </a:lnTo>
                <a:lnTo>
                  <a:pt x="515493" y="4836"/>
                </a:lnTo>
                <a:lnTo>
                  <a:pt x="515493" y="4826"/>
                </a:lnTo>
                <a:lnTo>
                  <a:pt x="535216" y="4826"/>
                </a:lnTo>
                <a:lnTo>
                  <a:pt x="535216" y="5063"/>
                </a:lnTo>
                <a:lnTo>
                  <a:pt x="554749" y="5063"/>
                </a:lnTo>
                <a:lnTo>
                  <a:pt x="554749" y="5113"/>
                </a:lnTo>
                <a:lnTo>
                  <a:pt x="574103" y="5113"/>
                </a:lnTo>
                <a:lnTo>
                  <a:pt x="574103" y="5186"/>
                </a:lnTo>
                <a:lnTo>
                  <a:pt x="593268" y="5186"/>
                </a:lnTo>
                <a:lnTo>
                  <a:pt x="593268" y="5299"/>
                </a:lnTo>
                <a:lnTo>
                  <a:pt x="612254" y="5299"/>
                </a:lnTo>
                <a:lnTo>
                  <a:pt x="612254" y="5435"/>
                </a:lnTo>
                <a:lnTo>
                  <a:pt x="631075" y="5435"/>
                </a:lnTo>
                <a:lnTo>
                  <a:pt x="631075" y="5507"/>
                </a:lnTo>
                <a:lnTo>
                  <a:pt x="649732" y="5507"/>
                </a:lnTo>
                <a:lnTo>
                  <a:pt x="649732" y="5597"/>
                </a:lnTo>
                <a:lnTo>
                  <a:pt x="668210" y="5597"/>
                </a:lnTo>
                <a:lnTo>
                  <a:pt x="668210" y="5662"/>
                </a:lnTo>
                <a:lnTo>
                  <a:pt x="686524" y="5662"/>
                </a:lnTo>
                <a:lnTo>
                  <a:pt x="686524" y="5741"/>
                </a:lnTo>
                <a:lnTo>
                  <a:pt x="704672" y="5741"/>
                </a:lnTo>
                <a:lnTo>
                  <a:pt x="704672" y="5813"/>
                </a:lnTo>
                <a:lnTo>
                  <a:pt x="722668" y="5813"/>
                </a:lnTo>
                <a:lnTo>
                  <a:pt x="722668" y="5955"/>
                </a:lnTo>
                <a:lnTo>
                  <a:pt x="740499" y="5955"/>
                </a:lnTo>
                <a:lnTo>
                  <a:pt x="740499" y="5982"/>
                </a:lnTo>
                <a:lnTo>
                  <a:pt x="758177" y="5982"/>
                </a:lnTo>
                <a:lnTo>
                  <a:pt x="758177" y="6059"/>
                </a:lnTo>
                <a:lnTo>
                  <a:pt x="775716" y="6059"/>
                </a:lnTo>
                <a:lnTo>
                  <a:pt x="775716" y="6209"/>
                </a:lnTo>
                <a:lnTo>
                  <a:pt x="793102" y="6209"/>
                </a:lnTo>
                <a:lnTo>
                  <a:pt x="793102" y="6157"/>
                </a:lnTo>
                <a:lnTo>
                  <a:pt x="810336" y="6157"/>
                </a:lnTo>
                <a:lnTo>
                  <a:pt x="810336" y="6269"/>
                </a:lnTo>
                <a:lnTo>
                  <a:pt x="827430" y="6269"/>
                </a:lnTo>
                <a:lnTo>
                  <a:pt x="827430" y="6209"/>
                </a:lnTo>
                <a:lnTo>
                  <a:pt x="844385" y="6209"/>
                </a:lnTo>
                <a:lnTo>
                  <a:pt x="844385" y="6358"/>
                </a:lnTo>
                <a:lnTo>
                  <a:pt x="861187" y="6358"/>
                </a:lnTo>
                <a:lnTo>
                  <a:pt x="861187" y="6508"/>
                </a:lnTo>
                <a:lnTo>
                  <a:pt x="877875" y="6508"/>
                </a:lnTo>
                <a:lnTo>
                  <a:pt x="877875" y="6466"/>
                </a:lnTo>
                <a:lnTo>
                  <a:pt x="894410" y="6466"/>
                </a:lnTo>
                <a:lnTo>
                  <a:pt x="894410" y="6646"/>
                </a:lnTo>
                <a:lnTo>
                  <a:pt x="910818" y="6646"/>
                </a:lnTo>
                <a:lnTo>
                  <a:pt x="910818" y="6785"/>
                </a:lnTo>
                <a:lnTo>
                  <a:pt x="927100" y="6785"/>
                </a:lnTo>
                <a:lnTo>
                  <a:pt x="927100" y="6600"/>
                </a:lnTo>
                <a:lnTo>
                  <a:pt x="943254" y="6600"/>
                </a:lnTo>
                <a:lnTo>
                  <a:pt x="943254" y="6688"/>
                </a:lnTo>
                <a:lnTo>
                  <a:pt x="959282" y="6688"/>
                </a:lnTo>
                <a:lnTo>
                  <a:pt x="959282" y="6839"/>
                </a:lnTo>
                <a:lnTo>
                  <a:pt x="975182" y="6839"/>
                </a:lnTo>
                <a:lnTo>
                  <a:pt x="975182" y="6885"/>
                </a:lnTo>
                <a:lnTo>
                  <a:pt x="990955" y="6885"/>
                </a:lnTo>
                <a:lnTo>
                  <a:pt x="990955" y="6806"/>
                </a:lnTo>
                <a:lnTo>
                  <a:pt x="1006615" y="6806"/>
                </a:lnTo>
                <a:lnTo>
                  <a:pt x="1006615" y="6943"/>
                </a:lnTo>
                <a:lnTo>
                  <a:pt x="1022147" y="6943"/>
                </a:lnTo>
                <a:lnTo>
                  <a:pt x="1037577" y="6943"/>
                </a:lnTo>
                <a:lnTo>
                  <a:pt x="1037577" y="6947"/>
                </a:lnTo>
                <a:lnTo>
                  <a:pt x="1052881" y="6947"/>
                </a:lnTo>
                <a:lnTo>
                  <a:pt x="1052881" y="7048"/>
                </a:lnTo>
                <a:lnTo>
                  <a:pt x="1068070" y="7048"/>
                </a:lnTo>
                <a:lnTo>
                  <a:pt x="1068070" y="7081"/>
                </a:lnTo>
                <a:lnTo>
                  <a:pt x="1083158" y="7081"/>
                </a:lnTo>
                <a:lnTo>
                  <a:pt x="1083158" y="7204"/>
                </a:lnTo>
                <a:lnTo>
                  <a:pt x="1098131" y="7204"/>
                </a:lnTo>
                <a:lnTo>
                  <a:pt x="1098131" y="7215"/>
                </a:lnTo>
                <a:lnTo>
                  <a:pt x="1112990" y="7215"/>
                </a:lnTo>
                <a:lnTo>
                  <a:pt x="1112990" y="7248"/>
                </a:lnTo>
                <a:lnTo>
                  <a:pt x="1127747" y="7248"/>
                </a:lnTo>
                <a:lnTo>
                  <a:pt x="1127747" y="7272"/>
                </a:lnTo>
                <a:lnTo>
                  <a:pt x="1142403" y="7272"/>
                </a:lnTo>
                <a:lnTo>
                  <a:pt x="1142403" y="7244"/>
                </a:lnTo>
                <a:lnTo>
                  <a:pt x="1156944" y="7244"/>
                </a:lnTo>
                <a:lnTo>
                  <a:pt x="1156944" y="7300"/>
                </a:lnTo>
                <a:lnTo>
                  <a:pt x="1171397" y="7300"/>
                </a:lnTo>
                <a:lnTo>
                  <a:pt x="1171397" y="7331"/>
                </a:lnTo>
                <a:lnTo>
                  <a:pt x="1185735" y="7331"/>
                </a:lnTo>
                <a:lnTo>
                  <a:pt x="1185735" y="7262"/>
                </a:lnTo>
                <a:lnTo>
                  <a:pt x="1199985" y="7262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4" name="Freeform 5544"/>
          <p:cNvSpPr/>
          <p:nvPr/>
        </p:nvSpPr>
        <p:spPr>
          <a:xfrm rot="0" flipH="0" flipV="0">
            <a:off x="11239453" y="5827318"/>
            <a:ext cx="757344" cy="1147"/>
          </a:xfrm>
          <a:custGeom>
            <a:pathLst>
              <a:path w="742213" h="1125">
                <a:moveTo>
                  <a:pt x="0" y="0"/>
                </a:moveTo>
                <a:lnTo>
                  <a:pt x="0" y="100"/>
                </a:lnTo>
                <a:lnTo>
                  <a:pt x="14147" y="100"/>
                </a:lnTo>
                <a:lnTo>
                  <a:pt x="14147" y="99"/>
                </a:lnTo>
                <a:lnTo>
                  <a:pt x="28194" y="99"/>
                </a:lnTo>
                <a:lnTo>
                  <a:pt x="28194" y="177"/>
                </a:lnTo>
                <a:lnTo>
                  <a:pt x="42151" y="177"/>
                </a:lnTo>
                <a:lnTo>
                  <a:pt x="42151" y="230"/>
                </a:lnTo>
                <a:lnTo>
                  <a:pt x="56007" y="230"/>
                </a:lnTo>
                <a:lnTo>
                  <a:pt x="56007" y="272"/>
                </a:lnTo>
                <a:lnTo>
                  <a:pt x="69774" y="272"/>
                </a:lnTo>
                <a:lnTo>
                  <a:pt x="69774" y="236"/>
                </a:lnTo>
                <a:lnTo>
                  <a:pt x="83451" y="236"/>
                </a:lnTo>
                <a:lnTo>
                  <a:pt x="83451" y="215"/>
                </a:lnTo>
                <a:lnTo>
                  <a:pt x="97028" y="215"/>
                </a:lnTo>
                <a:lnTo>
                  <a:pt x="97028" y="266"/>
                </a:lnTo>
                <a:lnTo>
                  <a:pt x="110528" y="266"/>
                </a:lnTo>
                <a:lnTo>
                  <a:pt x="110528" y="330"/>
                </a:lnTo>
                <a:lnTo>
                  <a:pt x="123926" y="330"/>
                </a:lnTo>
                <a:lnTo>
                  <a:pt x="123926" y="413"/>
                </a:lnTo>
                <a:lnTo>
                  <a:pt x="137249" y="413"/>
                </a:lnTo>
                <a:lnTo>
                  <a:pt x="137249" y="400"/>
                </a:lnTo>
                <a:lnTo>
                  <a:pt x="150482" y="400"/>
                </a:lnTo>
                <a:lnTo>
                  <a:pt x="150482" y="390"/>
                </a:lnTo>
                <a:lnTo>
                  <a:pt x="163639" y="390"/>
                </a:lnTo>
                <a:lnTo>
                  <a:pt x="163639" y="384"/>
                </a:lnTo>
                <a:lnTo>
                  <a:pt x="176695" y="384"/>
                </a:lnTo>
                <a:lnTo>
                  <a:pt x="176695" y="398"/>
                </a:lnTo>
                <a:lnTo>
                  <a:pt x="189674" y="398"/>
                </a:lnTo>
                <a:lnTo>
                  <a:pt x="189674" y="469"/>
                </a:lnTo>
                <a:lnTo>
                  <a:pt x="202577" y="469"/>
                </a:lnTo>
                <a:lnTo>
                  <a:pt x="202577" y="393"/>
                </a:lnTo>
                <a:lnTo>
                  <a:pt x="215405" y="393"/>
                </a:lnTo>
                <a:lnTo>
                  <a:pt x="215405" y="520"/>
                </a:lnTo>
                <a:lnTo>
                  <a:pt x="228143" y="520"/>
                </a:lnTo>
                <a:lnTo>
                  <a:pt x="228143" y="518"/>
                </a:lnTo>
                <a:lnTo>
                  <a:pt x="240805" y="518"/>
                </a:lnTo>
                <a:lnTo>
                  <a:pt x="240805" y="629"/>
                </a:lnTo>
                <a:lnTo>
                  <a:pt x="253390" y="629"/>
                </a:lnTo>
                <a:lnTo>
                  <a:pt x="253390" y="588"/>
                </a:lnTo>
                <a:lnTo>
                  <a:pt x="265900" y="588"/>
                </a:lnTo>
                <a:lnTo>
                  <a:pt x="265900" y="578"/>
                </a:lnTo>
                <a:lnTo>
                  <a:pt x="278320" y="578"/>
                </a:lnTo>
                <a:lnTo>
                  <a:pt x="278320" y="598"/>
                </a:lnTo>
                <a:lnTo>
                  <a:pt x="290677" y="598"/>
                </a:lnTo>
                <a:lnTo>
                  <a:pt x="290677" y="631"/>
                </a:lnTo>
                <a:lnTo>
                  <a:pt x="302958" y="631"/>
                </a:lnTo>
                <a:lnTo>
                  <a:pt x="302958" y="636"/>
                </a:lnTo>
                <a:lnTo>
                  <a:pt x="315176" y="636"/>
                </a:lnTo>
                <a:lnTo>
                  <a:pt x="315176" y="694"/>
                </a:lnTo>
                <a:lnTo>
                  <a:pt x="327304" y="694"/>
                </a:lnTo>
                <a:lnTo>
                  <a:pt x="327304" y="709"/>
                </a:lnTo>
                <a:lnTo>
                  <a:pt x="339382" y="709"/>
                </a:lnTo>
                <a:lnTo>
                  <a:pt x="339382" y="658"/>
                </a:lnTo>
                <a:lnTo>
                  <a:pt x="351371" y="658"/>
                </a:lnTo>
                <a:lnTo>
                  <a:pt x="351371" y="678"/>
                </a:lnTo>
                <a:lnTo>
                  <a:pt x="363296" y="678"/>
                </a:lnTo>
                <a:lnTo>
                  <a:pt x="363296" y="737"/>
                </a:lnTo>
                <a:lnTo>
                  <a:pt x="375158" y="737"/>
                </a:lnTo>
                <a:lnTo>
                  <a:pt x="375158" y="673"/>
                </a:lnTo>
                <a:lnTo>
                  <a:pt x="386943" y="673"/>
                </a:lnTo>
                <a:lnTo>
                  <a:pt x="386943" y="789"/>
                </a:lnTo>
                <a:lnTo>
                  <a:pt x="398665" y="789"/>
                </a:lnTo>
                <a:lnTo>
                  <a:pt x="398665" y="785"/>
                </a:lnTo>
                <a:lnTo>
                  <a:pt x="410311" y="785"/>
                </a:lnTo>
                <a:lnTo>
                  <a:pt x="410311" y="739"/>
                </a:lnTo>
                <a:lnTo>
                  <a:pt x="421907" y="739"/>
                </a:lnTo>
                <a:lnTo>
                  <a:pt x="421907" y="833"/>
                </a:lnTo>
                <a:lnTo>
                  <a:pt x="433425" y="833"/>
                </a:lnTo>
                <a:lnTo>
                  <a:pt x="433425" y="784"/>
                </a:lnTo>
                <a:lnTo>
                  <a:pt x="444894" y="784"/>
                </a:lnTo>
                <a:lnTo>
                  <a:pt x="444894" y="814"/>
                </a:lnTo>
                <a:lnTo>
                  <a:pt x="456285" y="814"/>
                </a:lnTo>
                <a:lnTo>
                  <a:pt x="456285" y="817"/>
                </a:lnTo>
                <a:lnTo>
                  <a:pt x="467614" y="817"/>
                </a:lnTo>
                <a:lnTo>
                  <a:pt x="467614" y="777"/>
                </a:lnTo>
                <a:lnTo>
                  <a:pt x="478892" y="777"/>
                </a:lnTo>
                <a:lnTo>
                  <a:pt x="478892" y="827"/>
                </a:lnTo>
                <a:lnTo>
                  <a:pt x="490093" y="827"/>
                </a:lnTo>
                <a:lnTo>
                  <a:pt x="490093" y="793"/>
                </a:lnTo>
                <a:lnTo>
                  <a:pt x="501243" y="793"/>
                </a:lnTo>
                <a:lnTo>
                  <a:pt x="501243" y="837"/>
                </a:lnTo>
                <a:lnTo>
                  <a:pt x="512331" y="837"/>
                </a:lnTo>
                <a:lnTo>
                  <a:pt x="512331" y="866"/>
                </a:lnTo>
                <a:lnTo>
                  <a:pt x="523354" y="866"/>
                </a:lnTo>
                <a:lnTo>
                  <a:pt x="523354" y="907"/>
                </a:lnTo>
                <a:lnTo>
                  <a:pt x="534327" y="907"/>
                </a:lnTo>
                <a:lnTo>
                  <a:pt x="534327" y="909"/>
                </a:lnTo>
                <a:lnTo>
                  <a:pt x="545236" y="909"/>
                </a:lnTo>
                <a:lnTo>
                  <a:pt x="545236" y="923"/>
                </a:lnTo>
                <a:lnTo>
                  <a:pt x="556095" y="923"/>
                </a:lnTo>
                <a:lnTo>
                  <a:pt x="556095" y="925"/>
                </a:lnTo>
                <a:lnTo>
                  <a:pt x="566890" y="925"/>
                </a:lnTo>
                <a:lnTo>
                  <a:pt x="566890" y="951"/>
                </a:lnTo>
                <a:lnTo>
                  <a:pt x="577621" y="951"/>
                </a:lnTo>
                <a:lnTo>
                  <a:pt x="577621" y="950"/>
                </a:lnTo>
                <a:lnTo>
                  <a:pt x="588315" y="950"/>
                </a:lnTo>
                <a:lnTo>
                  <a:pt x="588315" y="903"/>
                </a:lnTo>
                <a:lnTo>
                  <a:pt x="598932" y="903"/>
                </a:lnTo>
                <a:lnTo>
                  <a:pt x="598932" y="918"/>
                </a:lnTo>
                <a:lnTo>
                  <a:pt x="609511" y="918"/>
                </a:lnTo>
                <a:lnTo>
                  <a:pt x="609511" y="1039"/>
                </a:lnTo>
                <a:lnTo>
                  <a:pt x="620026" y="1039"/>
                </a:lnTo>
                <a:lnTo>
                  <a:pt x="620026" y="998"/>
                </a:lnTo>
                <a:lnTo>
                  <a:pt x="630491" y="998"/>
                </a:lnTo>
                <a:lnTo>
                  <a:pt x="630491" y="949"/>
                </a:lnTo>
                <a:lnTo>
                  <a:pt x="640905" y="949"/>
                </a:lnTo>
                <a:lnTo>
                  <a:pt x="640905" y="1025"/>
                </a:lnTo>
                <a:lnTo>
                  <a:pt x="651269" y="1025"/>
                </a:lnTo>
                <a:lnTo>
                  <a:pt x="651269" y="939"/>
                </a:lnTo>
                <a:lnTo>
                  <a:pt x="661568" y="939"/>
                </a:lnTo>
                <a:lnTo>
                  <a:pt x="661568" y="1054"/>
                </a:lnTo>
                <a:lnTo>
                  <a:pt x="671830" y="1054"/>
                </a:lnTo>
                <a:lnTo>
                  <a:pt x="671830" y="995"/>
                </a:lnTo>
                <a:lnTo>
                  <a:pt x="682028" y="995"/>
                </a:lnTo>
                <a:lnTo>
                  <a:pt x="682028" y="991"/>
                </a:lnTo>
                <a:lnTo>
                  <a:pt x="692188" y="991"/>
                </a:lnTo>
                <a:lnTo>
                  <a:pt x="692188" y="1035"/>
                </a:lnTo>
                <a:lnTo>
                  <a:pt x="702297" y="1035"/>
                </a:lnTo>
                <a:lnTo>
                  <a:pt x="702297" y="1094"/>
                </a:lnTo>
                <a:lnTo>
                  <a:pt x="712343" y="1094"/>
                </a:lnTo>
                <a:lnTo>
                  <a:pt x="712343" y="1049"/>
                </a:lnTo>
                <a:lnTo>
                  <a:pt x="722350" y="1049"/>
                </a:lnTo>
                <a:lnTo>
                  <a:pt x="722350" y="1125"/>
                </a:lnTo>
                <a:lnTo>
                  <a:pt x="732307" y="1125"/>
                </a:lnTo>
                <a:lnTo>
                  <a:pt x="732307" y="1039"/>
                </a:lnTo>
                <a:lnTo>
                  <a:pt x="742213" y="1039"/>
                </a:lnTo>
                <a:lnTo>
                  <a:pt x="742213" y="1071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5" name="Freeform 5545"/>
          <p:cNvSpPr/>
          <p:nvPr/>
        </p:nvSpPr>
        <p:spPr>
          <a:xfrm rot="0" flipH="0" flipV="0">
            <a:off x="11996798" y="5828411"/>
            <a:ext cx="562663" cy="653"/>
          </a:xfrm>
          <a:custGeom>
            <a:pathLst>
              <a:path w="551422" h="640">
                <a:moveTo>
                  <a:pt x="0" y="0"/>
                </a:moveTo>
                <a:lnTo>
                  <a:pt x="9868" y="0"/>
                </a:lnTo>
                <a:lnTo>
                  <a:pt x="9868" y="33"/>
                </a:lnTo>
                <a:lnTo>
                  <a:pt x="19685" y="33"/>
                </a:lnTo>
                <a:lnTo>
                  <a:pt x="19685" y="28"/>
                </a:lnTo>
                <a:lnTo>
                  <a:pt x="29451" y="28"/>
                </a:lnTo>
                <a:lnTo>
                  <a:pt x="29451" y="57"/>
                </a:lnTo>
                <a:lnTo>
                  <a:pt x="39167" y="57"/>
                </a:lnTo>
                <a:lnTo>
                  <a:pt x="39167" y="11"/>
                </a:lnTo>
                <a:lnTo>
                  <a:pt x="48844" y="11"/>
                </a:lnTo>
                <a:lnTo>
                  <a:pt x="48844" y="34"/>
                </a:lnTo>
                <a:lnTo>
                  <a:pt x="58471" y="34"/>
                </a:lnTo>
                <a:lnTo>
                  <a:pt x="58471" y="114"/>
                </a:lnTo>
                <a:lnTo>
                  <a:pt x="68060" y="114"/>
                </a:lnTo>
                <a:lnTo>
                  <a:pt x="68060" y="72"/>
                </a:lnTo>
                <a:lnTo>
                  <a:pt x="77597" y="72"/>
                </a:lnTo>
                <a:lnTo>
                  <a:pt x="77597" y="101"/>
                </a:lnTo>
                <a:lnTo>
                  <a:pt x="87097" y="101"/>
                </a:lnTo>
                <a:lnTo>
                  <a:pt x="87097" y="94"/>
                </a:lnTo>
                <a:lnTo>
                  <a:pt x="96546" y="94"/>
                </a:lnTo>
                <a:lnTo>
                  <a:pt x="96546" y="115"/>
                </a:lnTo>
                <a:lnTo>
                  <a:pt x="105956" y="115"/>
                </a:lnTo>
                <a:lnTo>
                  <a:pt x="105956" y="96"/>
                </a:lnTo>
                <a:lnTo>
                  <a:pt x="115329" y="96"/>
                </a:lnTo>
                <a:lnTo>
                  <a:pt x="115329" y="113"/>
                </a:lnTo>
                <a:lnTo>
                  <a:pt x="124651" y="113"/>
                </a:lnTo>
                <a:lnTo>
                  <a:pt x="124651" y="151"/>
                </a:lnTo>
                <a:lnTo>
                  <a:pt x="133935" y="151"/>
                </a:lnTo>
                <a:lnTo>
                  <a:pt x="133935" y="122"/>
                </a:lnTo>
                <a:lnTo>
                  <a:pt x="143167" y="122"/>
                </a:lnTo>
                <a:lnTo>
                  <a:pt x="143167" y="127"/>
                </a:lnTo>
                <a:lnTo>
                  <a:pt x="152362" y="127"/>
                </a:lnTo>
                <a:lnTo>
                  <a:pt x="152362" y="141"/>
                </a:lnTo>
                <a:lnTo>
                  <a:pt x="161519" y="141"/>
                </a:lnTo>
                <a:lnTo>
                  <a:pt x="161519" y="166"/>
                </a:lnTo>
                <a:lnTo>
                  <a:pt x="170637" y="166"/>
                </a:lnTo>
                <a:lnTo>
                  <a:pt x="170637" y="85"/>
                </a:lnTo>
                <a:lnTo>
                  <a:pt x="179718" y="85"/>
                </a:lnTo>
                <a:lnTo>
                  <a:pt x="179718" y="133"/>
                </a:lnTo>
                <a:lnTo>
                  <a:pt x="188747" y="133"/>
                </a:lnTo>
                <a:lnTo>
                  <a:pt x="188747" y="176"/>
                </a:lnTo>
                <a:lnTo>
                  <a:pt x="197752" y="176"/>
                </a:lnTo>
                <a:lnTo>
                  <a:pt x="197752" y="156"/>
                </a:lnTo>
                <a:lnTo>
                  <a:pt x="206705" y="156"/>
                </a:lnTo>
                <a:lnTo>
                  <a:pt x="206705" y="132"/>
                </a:lnTo>
                <a:lnTo>
                  <a:pt x="215621" y="132"/>
                </a:lnTo>
                <a:lnTo>
                  <a:pt x="215621" y="145"/>
                </a:lnTo>
                <a:lnTo>
                  <a:pt x="224511" y="145"/>
                </a:lnTo>
                <a:lnTo>
                  <a:pt x="224511" y="152"/>
                </a:lnTo>
                <a:lnTo>
                  <a:pt x="233350" y="152"/>
                </a:lnTo>
                <a:lnTo>
                  <a:pt x="233350" y="160"/>
                </a:lnTo>
                <a:lnTo>
                  <a:pt x="242151" y="160"/>
                </a:lnTo>
                <a:lnTo>
                  <a:pt x="242151" y="129"/>
                </a:lnTo>
                <a:lnTo>
                  <a:pt x="250914" y="129"/>
                </a:lnTo>
                <a:lnTo>
                  <a:pt x="250914" y="178"/>
                </a:lnTo>
                <a:lnTo>
                  <a:pt x="259639" y="178"/>
                </a:lnTo>
                <a:lnTo>
                  <a:pt x="259639" y="640"/>
                </a:lnTo>
                <a:lnTo>
                  <a:pt x="268338" y="640"/>
                </a:lnTo>
                <a:lnTo>
                  <a:pt x="268338" y="138"/>
                </a:lnTo>
                <a:lnTo>
                  <a:pt x="276987" y="138"/>
                </a:lnTo>
                <a:lnTo>
                  <a:pt x="276987" y="190"/>
                </a:lnTo>
                <a:lnTo>
                  <a:pt x="285610" y="190"/>
                </a:lnTo>
                <a:lnTo>
                  <a:pt x="285610" y="184"/>
                </a:lnTo>
                <a:lnTo>
                  <a:pt x="294196" y="184"/>
                </a:lnTo>
                <a:lnTo>
                  <a:pt x="294196" y="200"/>
                </a:lnTo>
                <a:lnTo>
                  <a:pt x="302742" y="200"/>
                </a:lnTo>
                <a:lnTo>
                  <a:pt x="302742" y="640"/>
                </a:lnTo>
                <a:lnTo>
                  <a:pt x="311252" y="640"/>
                </a:lnTo>
                <a:lnTo>
                  <a:pt x="311252" y="208"/>
                </a:lnTo>
                <a:lnTo>
                  <a:pt x="319723" y="208"/>
                </a:lnTo>
                <a:lnTo>
                  <a:pt x="319723" y="198"/>
                </a:lnTo>
                <a:lnTo>
                  <a:pt x="328168" y="198"/>
                </a:lnTo>
                <a:lnTo>
                  <a:pt x="328168" y="640"/>
                </a:lnTo>
                <a:lnTo>
                  <a:pt x="336575" y="640"/>
                </a:lnTo>
                <a:lnTo>
                  <a:pt x="344945" y="640"/>
                </a:lnTo>
                <a:lnTo>
                  <a:pt x="344945" y="190"/>
                </a:lnTo>
                <a:lnTo>
                  <a:pt x="353276" y="190"/>
                </a:lnTo>
                <a:lnTo>
                  <a:pt x="353276" y="640"/>
                </a:lnTo>
                <a:lnTo>
                  <a:pt x="361582" y="640"/>
                </a:lnTo>
                <a:lnTo>
                  <a:pt x="361582" y="200"/>
                </a:lnTo>
                <a:lnTo>
                  <a:pt x="369862" y="200"/>
                </a:lnTo>
                <a:lnTo>
                  <a:pt x="369862" y="640"/>
                </a:lnTo>
                <a:lnTo>
                  <a:pt x="378092" y="640"/>
                </a:lnTo>
                <a:lnTo>
                  <a:pt x="386296" y="640"/>
                </a:lnTo>
                <a:lnTo>
                  <a:pt x="394475" y="640"/>
                </a:lnTo>
                <a:lnTo>
                  <a:pt x="402615" y="640"/>
                </a:lnTo>
                <a:lnTo>
                  <a:pt x="410718" y="640"/>
                </a:lnTo>
                <a:lnTo>
                  <a:pt x="418795" y="640"/>
                </a:lnTo>
                <a:lnTo>
                  <a:pt x="426834" y="640"/>
                </a:lnTo>
                <a:lnTo>
                  <a:pt x="434848" y="640"/>
                </a:lnTo>
                <a:lnTo>
                  <a:pt x="442836" y="640"/>
                </a:lnTo>
                <a:lnTo>
                  <a:pt x="450787" y="640"/>
                </a:lnTo>
                <a:lnTo>
                  <a:pt x="458699" y="640"/>
                </a:lnTo>
                <a:lnTo>
                  <a:pt x="466585" y="640"/>
                </a:lnTo>
                <a:lnTo>
                  <a:pt x="474447" y="640"/>
                </a:lnTo>
                <a:lnTo>
                  <a:pt x="482283" y="640"/>
                </a:lnTo>
                <a:lnTo>
                  <a:pt x="490081" y="640"/>
                </a:lnTo>
                <a:lnTo>
                  <a:pt x="497853" y="640"/>
                </a:lnTo>
                <a:lnTo>
                  <a:pt x="505587" y="640"/>
                </a:lnTo>
                <a:lnTo>
                  <a:pt x="513296" y="640"/>
                </a:lnTo>
                <a:lnTo>
                  <a:pt x="520980" y="640"/>
                </a:lnTo>
                <a:lnTo>
                  <a:pt x="528638" y="640"/>
                </a:lnTo>
                <a:lnTo>
                  <a:pt x="536258" y="640"/>
                </a:lnTo>
                <a:lnTo>
                  <a:pt x="543853" y="640"/>
                </a:lnTo>
                <a:lnTo>
                  <a:pt x="551422" y="64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6" name="Freeform 5546"/>
          <p:cNvSpPr/>
          <p:nvPr/>
        </p:nvSpPr>
        <p:spPr>
          <a:xfrm rot="0" flipH="0" flipV="0">
            <a:off x="12559462" y="5829064"/>
            <a:ext cx="212408" cy="0"/>
          </a:xfrm>
          <a:custGeom>
            <a:pathLst>
              <a:path w="208165" h="0">
                <a:moveTo>
                  <a:pt x="0" y="0"/>
                </a:moveTo>
                <a:lnTo>
                  <a:pt x="0" y="0"/>
                </a:lnTo>
                <a:lnTo>
                  <a:pt x="7544" y="0"/>
                </a:lnTo>
                <a:lnTo>
                  <a:pt x="15062" y="0"/>
                </a:lnTo>
                <a:lnTo>
                  <a:pt x="22542" y="0"/>
                </a:lnTo>
                <a:lnTo>
                  <a:pt x="30010" y="0"/>
                </a:lnTo>
                <a:lnTo>
                  <a:pt x="37439" y="0"/>
                </a:lnTo>
                <a:lnTo>
                  <a:pt x="44843" y="0"/>
                </a:lnTo>
                <a:lnTo>
                  <a:pt x="52222" y="0"/>
                </a:lnTo>
                <a:lnTo>
                  <a:pt x="59575" y="0"/>
                </a:lnTo>
                <a:lnTo>
                  <a:pt x="66890" y="0"/>
                </a:lnTo>
                <a:lnTo>
                  <a:pt x="74193" y="0"/>
                </a:lnTo>
                <a:lnTo>
                  <a:pt x="81470" y="0"/>
                </a:lnTo>
                <a:lnTo>
                  <a:pt x="88722" y="0"/>
                </a:lnTo>
                <a:lnTo>
                  <a:pt x="95935" y="0"/>
                </a:lnTo>
                <a:lnTo>
                  <a:pt x="103136" y="0"/>
                </a:lnTo>
                <a:lnTo>
                  <a:pt x="110312" y="0"/>
                </a:lnTo>
                <a:lnTo>
                  <a:pt x="117462" y="0"/>
                </a:lnTo>
                <a:lnTo>
                  <a:pt x="124574" y="0"/>
                </a:lnTo>
                <a:lnTo>
                  <a:pt x="131673" y="0"/>
                </a:lnTo>
                <a:lnTo>
                  <a:pt x="138747" y="0"/>
                </a:lnTo>
                <a:lnTo>
                  <a:pt x="145796" y="0"/>
                </a:lnTo>
                <a:lnTo>
                  <a:pt x="152818" y="0"/>
                </a:lnTo>
                <a:lnTo>
                  <a:pt x="159816" y="0"/>
                </a:lnTo>
                <a:lnTo>
                  <a:pt x="166801" y="0"/>
                </a:lnTo>
                <a:lnTo>
                  <a:pt x="173748" y="0"/>
                </a:lnTo>
                <a:lnTo>
                  <a:pt x="180683" y="0"/>
                </a:lnTo>
                <a:lnTo>
                  <a:pt x="187592" y="0"/>
                </a:lnTo>
                <a:lnTo>
                  <a:pt x="194475" y="0"/>
                </a:lnTo>
                <a:lnTo>
                  <a:pt x="201333" y="0"/>
                </a:lnTo>
                <a:lnTo>
                  <a:pt x="208165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7" name="Freeform 5547"/>
          <p:cNvSpPr/>
          <p:nvPr/>
        </p:nvSpPr>
        <p:spPr>
          <a:xfrm rot="0" flipH="0" flipV="0">
            <a:off x="6820977" y="5829064"/>
            <a:ext cx="5950893" cy="0"/>
          </a:xfrm>
          <a:custGeom>
            <a:pathLst>
              <a:path w="5831996" h="0">
                <a:moveTo>
                  <a:pt x="0" y="0"/>
                </a:moveTo>
                <a:lnTo>
                  <a:pt x="583199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8" name="Freeform 5548"/>
          <p:cNvSpPr/>
          <p:nvPr/>
        </p:nvSpPr>
        <p:spPr>
          <a:xfrm rot="0" flipH="0" flipV="0">
            <a:off x="710045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9" name="Freeform 5549"/>
          <p:cNvSpPr/>
          <p:nvPr/>
        </p:nvSpPr>
        <p:spPr>
          <a:xfrm rot="0" flipH="0" flipV="0">
            <a:off x="7346971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0" name="Freeform 5550"/>
          <p:cNvSpPr/>
          <p:nvPr/>
        </p:nvSpPr>
        <p:spPr>
          <a:xfrm rot="0" flipH="0" flipV="0">
            <a:off x="7567493" y="5698623"/>
            <a:ext cx="0" cy="130441"/>
          </a:xfrm>
          <a:custGeom>
            <a:pathLst>
              <a:path w="0" h="127835">
                <a:moveTo>
                  <a:pt x="0" y="0"/>
                </a:moveTo>
                <a:lnTo>
                  <a:pt x="0" y="127835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1" name="Freeform 5551"/>
          <p:cNvSpPr/>
          <p:nvPr/>
        </p:nvSpPr>
        <p:spPr>
          <a:xfrm rot="0" flipH="0" flipV="0">
            <a:off x="901824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2" name="Freeform 5552"/>
          <p:cNvSpPr/>
          <p:nvPr/>
        </p:nvSpPr>
        <p:spPr>
          <a:xfrm rot="0" flipH="0" flipV="0">
            <a:off x="986688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3" name="Freeform 5553"/>
          <p:cNvSpPr/>
          <p:nvPr/>
        </p:nvSpPr>
        <p:spPr>
          <a:xfrm rot="0" flipH="0" flipV="0">
            <a:off x="1046899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4" name="Freeform 5554"/>
          <p:cNvSpPr/>
          <p:nvPr/>
        </p:nvSpPr>
        <p:spPr>
          <a:xfrm rot="0" flipH="0" flipV="0">
            <a:off x="10936033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5" name="Freeform 5555"/>
          <p:cNvSpPr/>
          <p:nvPr/>
        </p:nvSpPr>
        <p:spPr>
          <a:xfrm rot="0" flipH="0" flipV="0">
            <a:off x="11317634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6" name="Freeform 5556"/>
          <p:cNvSpPr/>
          <p:nvPr/>
        </p:nvSpPr>
        <p:spPr>
          <a:xfrm rot="0" flipH="0" flipV="0">
            <a:off x="11640272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7" name="Freeform 5557"/>
          <p:cNvSpPr/>
          <p:nvPr/>
        </p:nvSpPr>
        <p:spPr>
          <a:xfrm rot="0" flipH="0" flipV="0">
            <a:off x="11919757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8" name="Freeform 5558"/>
          <p:cNvSpPr/>
          <p:nvPr/>
        </p:nvSpPr>
        <p:spPr>
          <a:xfrm rot="0" flipH="0" flipV="0">
            <a:off x="12166275" y="5763844"/>
            <a:ext cx="0" cy="65220"/>
          </a:xfrm>
          <a:custGeom>
            <a:pathLst>
              <a:path w="0" h="63917">
                <a:moveTo>
                  <a:pt x="0" y="0"/>
                </a:moveTo>
                <a:lnTo>
                  <a:pt x="0" y="639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9" name="Freeform 5559"/>
          <p:cNvSpPr/>
          <p:nvPr/>
        </p:nvSpPr>
        <p:spPr>
          <a:xfrm rot="0" flipH="0" flipV="0">
            <a:off x="12386797" y="5698623"/>
            <a:ext cx="0" cy="130441"/>
          </a:xfrm>
          <a:custGeom>
            <a:pathLst>
              <a:path w="0" h="127835">
                <a:moveTo>
                  <a:pt x="0" y="0"/>
                </a:moveTo>
                <a:lnTo>
                  <a:pt x="0" y="127835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0" name="Freeform 5560"/>
          <p:cNvSpPr/>
          <p:nvPr/>
        </p:nvSpPr>
        <p:spPr>
          <a:xfrm rot="0" flipH="0" flipV="0">
            <a:off x="6820977" y="1427354"/>
            <a:ext cx="5950893" cy="0"/>
          </a:xfrm>
          <a:custGeom>
            <a:pathLst>
              <a:path w="5831996" h="0">
                <a:moveTo>
                  <a:pt x="0" y="0"/>
                </a:moveTo>
                <a:lnTo>
                  <a:pt x="583199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1" name="Freeform 5561"/>
          <p:cNvSpPr/>
          <p:nvPr/>
        </p:nvSpPr>
        <p:spPr>
          <a:xfrm rot="0" flipH="0" flipV="0">
            <a:off x="710045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2" name="Freeform 5562"/>
          <p:cNvSpPr/>
          <p:nvPr/>
        </p:nvSpPr>
        <p:spPr>
          <a:xfrm rot="0" flipH="0" flipV="0">
            <a:off x="7346971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3" name="Freeform 5563"/>
          <p:cNvSpPr/>
          <p:nvPr/>
        </p:nvSpPr>
        <p:spPr>
          <a:xfrm rot="0" flipH="0" flipV="0">
            <a:off x="7567493" y="1427354"/>
            <a:ext cx="0" cy="130444"/>
          </a:xfrm>
          <a:custGeom>
            <a:pathLst>
              <a:path w="0" h="127838">
                <a:moveTo>
                  <a:pt x="0" y="1278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4" name="Freeform 5564"/>
          <p:cNvSpPr/>
          <p:nvPr/>
        </p:nvSpPr>
        <p:spPr>
          <a:xfrm rot="0" flipH="0" flipV="0">
            <a:off x="901824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5" name="Freeform 5565"/>
          <p:cNvSpPr/>
          <p:nvPr/>
        </p:nvSpPr>
        <p:spPr>
          <a:xfrm rot="0" flipH="0" flipV="0">
            <a:off x="986688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6" name="Freeform 5566"/>
          <p:cNvSpPr/>
          <p:nvPr/>
        </p:nvSpPr>
        <p:spPr>
          <a:xfrm rot="0" flipH="0" flipV="0">
            <a:off x="1046899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7" name="Freeform 5567"/>
          <p:cNvSpPr/>
          <p:nvPr/>
        </p:nvSpPr>
        <p:spPr>
          <a:xfrm rot="0" flipH="0" flipV="0">
            <a:off x="10936033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8" name="Freeform 5568"/>
          <p:cNvSpPr/>
          <p:nvPr/>
        </p:nvSpPr>
        <p:spPr>
          <a:xfrm rot="0" flipH="0" flipV="0">
            <a:off x="11317634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9" name="Freeform 5569"/>
          <p:cNvSpPr/>
          <p:nvPr/>
        </p:nvSpPr>
        <p:spPr>
          <a:xfrm rot="0" flipH="0" flipV="0">
            <a:off x="11640272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0" name="Freeform 5570"/>
          <p:cNvSpPr/>
          <p:nvPr/>
        </p:nvSpPr>
        <p:spPr>
          <a:xfrm rot="0" flipH="0" flipV="0">
            <a:off x="11919757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1" name="Freeform 5571"/>
          <p:cNvSpPr/>
          <p:nvPr/>
        </p:nvSpPr>
        <p:spPr>
          <a:xfrm rot="0" flipH="0" flipV="0">
            <a:off x="12166275" y="1427354"/>
            <a:ext cx="0" cy="65222"/>
          </a:xfrm>
          <a:custGeom>
            <a:pathLst>
              <a:path w="0" h="63919">
                <a:moveTo>
                  <a:pt x="0" y="6391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2" name="Freeform 5572"/>
          <p:cNvSpPr/>
          <p:nvPr/>
        </p:nvSpPr>
        <p:spPr>
          <a:xfrm rot="0" flipH="0" flipV="0">
            <a:off x="12386797" y="1427354"/>
            <a:ext cx="0" cy="130444"/>
          </a:xfrm>
          <a:custGeom>
            <a:pathLst>
              <a:path w="0" h="127838">
                <a:moveTo>
                  <a:pt x="0" y="1278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3" name="Freeform 5573"/>
          <p:cNvSpPr/>
          <p:nvPr/>
        </p:nvSpPr>
        <p:spPr>
          <a:xfrm rot="0" flipH="0" flipV="0">
            <a:off x="6820977" y="1427354"/>
            <a:ext cx="0" cy="4401709"/>
          </a:xfrm>
          <a:custGeom>
            <a:pathLst>
              <a:path w="0" h="4313765">
                <a:moveTo>
                  <a:pt x="0" y="43137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4" name="Freeform 5574"/>
          <p:cNvSpPr/>
          <p:nvPr/>
        </p:nvSpPr>
        <p:spPr>
          <a:xfrm rot="0" flipH="0" flipV="0">
            <a:off x="6820977" y="582906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5" name="Freeform 5575"/>
          <p:cNvSpPr/>
          <p:nvPr/>
        </p:nvSpPr>
        <p:spPr>
          <a:xfrm rot="0" flipH="0" flipV="0">
            <a:off x="6820977" y="5641468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6" name="Freeform 5576"/>
          <p:cNvSpPr/>
          <p:nvPr/>
        </p:nvSpPr>
        <p:spPr>
          <a:xfrm rot="0" flipH="0" flipV="0">
            <a:off x="6820977" y="5453871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7" name="Freeform 5577"/>
          <p:cNvSpPr/>
          <p:nvPr/>
        </p:nvSpPr>
        <p:spPr>
          <a:xfrm rot="0" flipH="0" flipV="0">
            <a:off x="6820977" y="5266275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8" name="Freeform 5578"/>
          <p:cNvSpPr/>
          <p:nvPr/>
        </p:nvSpPr>
        <p:spPr>
          <a:xfrm rot="0" flipH="0" flipV="0">
            <a:off x="6820977" y="507868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9" name="Freeform 5579"/>
          <p:cNvSpPr/>
          <p:nvPr/>
        </p:nvSpPr>
        <p:spPr>
          <a:xfrm rot="0" flipH="0" flipV="0">
            <a:off x="6820977" y="4891078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0" name="Freeform 5580"/>
          <p:cNvSpPr/>
          <p:nvPr/>
        </p:nvSpPr>
        <p:spPr>
          <a:xfrm rot="0" flipH="0" flipV="0">
            <a:off x="6820977" y="4703485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1" name="Freeform 5581"/>
          <p:cNvSpPr/>
          <p:nvPr/>
        </p:nvSpPr>
        <p:spPr>
          <a:xfrm rot="0" flipH="0" flipV="0">
            <a:off x="6820977" y="4515892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2" name="Freeform 5582"/>
          <p:cNvSpPr/>
          <p:nvPr/>
        </p:nvSpPr>
        <p:spPr>
          <a:xfrm rot="0" flipH="0" flipV="0">
            <a:off x="6820977" y="4328298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3" name="Freeform 5583"/>
          <p:cNvSpPr/>
          <p:nvPr/>
        </p:nvSpPr>
        <p:spPr>
          <a:xfrm rot="0" flipH="0" flipV="0">
            <a:off x="6820977" y="4140692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4" name="Freeform 5584"/>
          <p:cNvSpPr/>
          <p:nvPr/>
        </p:nvSpPr>
        <p:spPr>
          <a:xfrm rot="0" flipH="0" flipV="0">
            <a:off x="6820977" y="3953099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5" name="Freeform 5585"/>
          <p:cNvSpPr/>
          <p:nvPr/>
        </p:nvSpPr>
        <p:spPr>
          <a:xfrm rot="0" flipH="0" flipV="0">
            <a:off x="6820977" y="3765506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6" name="Freeform 5586"/>
          <p:cNvSpPr/>
          <p:nvPr/>
        </p:nvSpPr>
        <p:spPr>
          <a:xfrm rot="0" flipH="0" flipV="0">
            <a:off x="6820977" y="3577912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7" name="Freeform 5587"/>
          <p:cNvSpPr/>
          <p:nvPr/>
        </p:nvSpPr>
        <p:spPr>
          <a:xfrm rot="0" flipH="0" flipV="0">
            <a:off x="6820977" y="3390306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8" name="Freeform 5588"/>
          <p:cNvSpPr/>
          <p:nvPr/>
        </p:nvSpPr>
        <p:spPr>
          <a:xfrm rot="0" flipH="0" flipV="0">
            <a:off x="6820977" y="3202713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9" name="Freeform 5589"/>
          <p:cNvSpPr/>
          <p:nvPr/>
        </p:nvSpPr>
        <p:spPr>
          <a:xfrm rot="0" flipH="0" flipV="0">
            <a:off x="6820977" y="3015119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0" name="Freeform 5590"/>
          <p:cNvSpPr/>
          <p:nvPr/>
        </p:nvSpPr>
        <p:spPr>
          <a:xfrm rot="0" flipH="0" flipV="0">
            <a:off x="6820977" y="2827526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1" name="Freeform 5591"/>
          <p:cNvSpPr/>
          <p:nvPr/>
        </p:nvSpPr>
        <p:spPr>
          <a:xfrm rot="0" flipH="0" flipV="0">
            <a:off x="6820977" y="2639920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2" name="Freeform 5592"/>
          <p:cNvSpPr/>
          <p:nvPr/>
        </p:nvSpPr>
        <p:spPr>
          <a:xfrm rot="0" flipH="0" flipV="0">
            <a:off x="6820977" y="2452327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3" name="Freeform 5593"/>
          <p:cNvSpPr/>
          <p:nvPr/>
        </p:nvSpPr>
        <p:spPr>
          <a:xfrm rot="0" flipH="0" flipV="0">
            <a:off x="6820977" y="2264733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4" name="Freeform 5594"/>
          <p:cNvSpPr/>
          <p:nvPr/>
        </p:nvSpPr>
        <p:spPr>
          <a:xfrm rot="0" flipH="0" flipV="0">
            <a:off x="6820977" y="2077140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5" name="Freeform 5595"/>
          <p:cNvSpPr/>
          <p:nvPr/>
        </p:nvSpPr>
        <p:spPr>
          <a:xfrm rot="0" flipH="0" flipV="0">
            <a:off x="6820977" y="5829064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6" name="Freeform 5596"/>
          <p:cNvSpPr/>
          <p:nvPr/>
        </p:nvSpPr>
        <p:spPr>
          <a:xfrm rot="0" flipH="0" flipV="0">
            <a:off x="6820977" y="2077140"/>
            <a:ext cx="180728" cy="0"/>
          </a:xfrm>
          <a:custGeom>
            <a:pathLst>
              <a:path w="177118" h="0">
                <a:moveTo>
                  <a:pt x="177118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7" name="Freeform 5597"/>
          <p:cNvSpPr/>
          <p:nvPr/>
        </p:nvSpPr>
        <p:spPr>
          <a:xfrm rot="0" flipH="0" flipV="0">
            <a:off x="6820977" y="1889534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8" name="Freeform 5598"/>
          <p:cNvSpPr/>
          <p:nvPr/>
        </p:nvSpPr>
        <p:spPr>
          <a:xfrm rot="0" flipH="0" flipV="0">
            <a:off x="6820977" y="1701941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9" name="Freeform 5599"/>
          <p:cNvSpPr/>
          <p:nvPr/>
        </p:nvSpPr>
        <p:spPr>
          <a:xfrm rot="0" flipH="0" flipV="0">
            <a:off x="6820977" y="1514347"/>
            <a:ext cx="90365" cy="0"/>
          </a:xfrm>
          <a:custGeom>
            <a:pathLst>
              <a:path w="88560" h="0">
                <a:moveTo>
                  <a:pt x="88560" y="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0" name="Freeform 5600"/>
          <p:cNvSpPr/>
          <p:nvPr/>
        </p:nvSpPr>
        <p:spPr>
          <a:xfrm rot="0" flipH="0" flipV="0">
            <a:off x="12771871" y="1427354"/>
            <a:ext cx="0" cy="4401709"/>
          </a:xfrm>
          <a:custGeom>
            <a:pathLst>
              <a:path w="0" h="4313765">
                <a:moveTo>
                  <a:pt x="0" y="43137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1" name="Freeform 5601"/>
          <p:cNvSpPr/>
          <p:nvPr/>
        </p:nvSpPr>
        <p:spPr>
          <a:xfrm rot="0" flipH="0" flipV="0">
            <a:off x="12591145" y="582906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2" name="Freeform 5602"/>
          <p:cNvSpPr/>
          <p:nvPr/>
        </p:nvSpPr>
        <p:spPr>
          <a:xfrm rot="0" flipH="0" flipV="0">
            <a:off x="12681508" y="5641468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3" name="Freeform 5603"/>
          <p:cNvSpPr/>
          <p:nvPr/>
        </p:nvSpPr>
        <p:spPr>
          <a:xfrm rot="0" flipH="0" flipV="0">
            <a:off x="12681508" y="5453871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4" name="Freeform 5604"/>
          <p:cNvSpPr/>
          <p:nvPr/>
        </p:nvSpPr>
        <p:spPr>
          <a:xfrm rot="0" flipH="0" flipV="0">
            <a:off x="12681508" y="5266275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5" name="Freeform 5605"/>
          <p:cNvSpPr/>
          <p:nvPr/>
        </p:nvSpPr>
        <p:spPr>
          <a:xfrm rot="0" flipH="0" flipV="0">
            <a:off x="12591145" y="507868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6" name="Freeform 5606"/>
          <p:cNvSpPr/>
          <p:nvPr/>
        </p:nvSpPr>
        <p:spPr>
          <a:xfrm rot="0" flipH="0" flipV="0">
            <a:off x="12681508" y="4891078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7" name="Freeform 5607"/>
          <p:cNvSpPr/>
          <p:nvPr/>
        </p:nvSpPr>
        <p:spPr>
          <a:xfrm rot="0" flipH="0" flipV="0">
            <a:off x="12681508" y="4703485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8" name="Freeform 5608"/>
          <p:cNvSpPr/>
          <p:nvPr/>
        </p:nvSpPr>
        <p:spPr>
          <a:xfrm rot="0" flipH="0" flipV="0">
            <a:off x="12681508" y="4515892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9" name="Freeform 5609"/>
          <p:cNvSpPr/>
          <p:nvPr/>
        </p:nvSpPr>
        <p:spPr>
          <a:xfrm rot="0" flipH="0" flipV="0">
            <a:off x="12591145" y="4328298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0" name="Freeform 5610"/>
          <p:cNvSpPr/>
          <p:nvPr/>
        </p:nvSpPr>
        <p:spPr>
          <a:xfrm rot="0" flipH="0" flipV="0">
            <a:off x="12681508" y="4140692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1" name="Freeform 5611"/>
          <p:cNvSpPr/>
          <p:nvPr/>
        </p:nvSpPr>
        <p:spPr>
          <a:xfrm rot="0" flipH="0" flipV="0">
            <a:off x="12681508" y="3953099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2" name="Freeform 5612"/>
          <p:cNvSpPr/>
          <p:nvPr/>
        </p:nvSpPr>
        <p:spPr>
          <a:xfrm rot="0" flipH="0" flipV="0">
            <a:off x="12681508" y="3765506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3" name="Freeform 5613"/>
          <p:cNvSpPr/>
          <p:nvPr/>
        </p:nvSpPr>
        <p:spPr>
          <a:xfrm rot="0" flipH="0" flipV="0">
            <a:off x="12591145" y="3577912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4" name="Freeform 5614"/>
          <p:cNvSpPr/>
          <p:nvPr/>
        </p:nvSpPr>
        <p:spPr>
          <a:xfrm rot="0" flipH="0" flipV="0">
            <a:off x="12681508" y="3390306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5" name="Freeform 5615"/>
          <p:cNvSpPr/>
          <p:nvPr/>
        </p:nvSpPr>
        <p:spPr>
          <a:xfrm rot="0" flipH="0" flipV="0">
            <a:off x="12681508" y="3202713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6" name="Freeform 5616"/>
          <p:cNvSpPr/>
          <p:nvPr/>
        </p:nvSpPr>
        <p:spPr>
          <a:xfrm rot="0" flipH="0" flipV="0">
            <a:off x="12681508" y="3015119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7" name="Freeform 5617"/>
          <p:cNvSpPr/>
          <p:nvPr/>
        </p:nvSpPr>
        <p:spPr>
          <a:xfrm rot="0" flipH="0" flipV="0">
            <a:off x="12591145" y="2827526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8" name="Freeform 5618"/>
          <p:cNvSpPr/>
          <p:nvPr/>
        </p:nvSpPr>
        <p:spPr>
          <a:xfrm rot="0" flipH="0" flipV="0">
            <a:off x="12681508" y="2639920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9" name="Freeform 5619"/>
          <p:cNvSpPr/>
          <p:nvPr/>
        </p:nvSpPr>
        <p:spPr>
          <a:xfrm rot="0" flipH="0" flipV="0">
            <a:off x="12681508" y="2452327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0" name="Freeform 5620"/>
          <p:cNvSpPr/>
          <p:nvPr/>
        </p:nvSpPr>
        <p:spPr>
          <a:xfrm rot="0" flipH="0" flipV="0">
            <a:off x="12681508" y="2264733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1" name="Freeform 5621"/>
          <p:cNvSpPr/>
          <p:nvPr/>
        </p:nvSpPr>
        <p:spPr>
          <a:xfrm rot="0" flipH="0" flipV="0">
            <a:off x="12591145" y="2077140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2" name="Freeform 5622"/>
          <p:cNvSpPr/>
          <p:nvPr/>
        </p:nvSpPr>
        <p:spPr>
          <a:xfrm rot="0" flipH="0" flipV="0">
            <a:off x="12591145" y="5829064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3" name="Freeform 5623"/>
          <p:cNvSpPr/>
          <p:nvPr/>
        </p:nvSpPr>
        <p:spPr>
          <a:xfrm rot="0" flipH="0" flipV="0">
            <a:off x="12591145" y="2077140"/>
            <a:ext cx="180724" cy="0"/>
          </a:xfrm>
          <a:custGeom>
            <a:pathLst>
              <a:path w="177114" h="0">
                <a:moveTo>
                  <a:pt x="0" y="0"/>
                </a:moveTo>
                <a:lnTo>
                  <a:pt x="177114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4" name="Freeform 5624"/>
          <p:cNvSpPr/>
          <p:nvPr/>
        </p:nvSpPr>
        <p:spPr>
          <a:xfrm rot="0" flipH="0" flipV="0">
            <a:off x="12681508" y="1889534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5" name="Freeform 5625"/>
          <p:cNvSpPr/>
          <p:nvPr/>
        </p:nvSpPr>
        <p:spPr>
          <a:xfrm rot="0" flipH="0" flipV="0">
            <a:off x="12681508" y="1701941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6" name="Freeform 5626"/>
          <p:cNvSpPr/>
          <p:nvPr/>
        </p:nvSpPr>
        <p:spPr>
          <a:xfrm rot="0" flipH="0" flipV="0">
            <a:off x="12681508" y="1514347"/>
            <a:ext cx="90362" cy="0"/>
          </a:xfrm>
          <a:custGeom>
            <a:pathLst>
              <a:path w="88557" h="0">
                <a:moveTo>
                  <a:pt x="0" y="0"/>
                </a:moveTo>
                <a:lnTo>
                  <a:pt x="8855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7" name="Freeform 5627"/>
          <p:cNvSpPr/>
          <p:nvPr/>
        </p:nvSpPr>
        <p:spPr>
          <a:xfrm rot="0" flipH="0" flipV="0">
            <a:off x="6879938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8" name="Freeform 5628"/>
          <p:cNvSpPr/>
          <p:nvPr/>
        </p:nvSpPr>
        <p:spPr>
          <a:xfrm rot="0" flipH="0" flipV="0">
            <a:off x="6879938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9" name="Freeform 5629"/>
          <p:cNvSpPr/>
          <p:nvPr/>
        </p:nvSpPr>
        <p:spPr>
          <a:xfrm rot="0" flipH="0" flipV="0">
            <a:off x="6857192" y="5802494"/>
            <a:ext cx="45491" cy="0"/>
          </a:xfrm>
          <a:custGeom>
            <a:pathLst>
              <a:path w="44583" h="0">
                <a:moveTo>
                  <a:pt x="0" y="0"/>
                </a:moveTo>
                <a:lnTo>
                  <a:pt x="44583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0" name="Freeform 5630"/>
          <p:cNvSpPr/>
          <p:nvPr/>
        </p:nvSpPr>
        <p:spPr>
          <a:xfrm rot="0" flipH="0" flipV="0">
            <a:off x="6857192" y="5655055"/>
            <a:ext cx="45491" cy="0"/>
          </a:xfrm>
          <a:custGeom>
            <a:pathLst>
              <a:path w="44583" h="0">
                <a:moveTo>
                  <a:pt x="0" y="0"/>
                </a:moveTo>
                <a:lnTo>
                  <a:pt x="44583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1" name="Freeform 5631"/>
          <p:cNvSpPr/>
          <p:nvPr/>
        </p:nvSpPr>
        <p:spPr>
          <a:xfrm rot="0" flipH="0" flipV="0">
            <a:off x="6838997" y="5699437"/>
            <a:ext cx="81882" cy="109178"/>
          </a:xfrm>
          <a:custGeom>
            <a:pathLst>
              <a:path w="81882" h="109178">
                <a:moveTo>
                  <a:pt x="0" y="54588"/>
                </a:moveTo>
                <a:cubicBezTo>
                  <a:pt x="0" y="0"/>
                  <a:pt x="81882" y="0"/>
                  <a:pt x="81882" y="54588"/>
                </a:cubicBezTo>
                <a:cubicBezTo>
                  <a:pt x="81882" y="109178"/>
                  <a:pt x="0" y="109178"/>
                  <a:pt x="0" y="54588"/>
                </a:cubicBezTo>
                <a:close/>
                <a:moveTo>
                  <a:pt x="-2839422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2" name="Freeform 5632"/>
          <p:cNvSpPr/>
          <p:nvPr/>
        </p:nvSpPr>
        <p:spPr>
          <a:xfrm rot="0" flipH="0" flipV="0">
            <a:off x="6993102" y="5638066"/>
            <a:ext cx="0" cy="55175"/>
          </a:xfrm>
          <a:custGeom>
            <a:pathLst>
              <a:path w="0" h="54073">
                <a:moveTo>
                  <a:pt x="0" y="5407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3" name="Freeform 5633"/>
          <p:cNvSpPr/>
          <p:nvPr/>
        </p:nvSpPr>
        <p:spPr>
          <a:xfrm rot="0" flipH="0" flipV="0">
            <a:off x="6993102" y="5469493"/>
            <a:ext cx="0" cy="100336"/>
          </a:xfrm>
          <a:custGeom>
            <a:pathLst>
              <a:path w="0" h="98332">
                <a:moveTo>
                  <a:pt x="0" y="9833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4" name="Freeform 5634"/>
          <p:cNvSpPr/>
          <p:nvPr/>
        </p:nvSpPr>
        <p:spPr>
          <a:xfrm rot="0" flipH="0" flipV="0">
            <a:off x="6970359" y="569324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5" name="Freeform 5635"/>
          <p:cNvSpPr/>
          <p:nvPr/>
        </p:nvSpPr>
        <p:spPr>
          <a:xfrm rot="0" flipH="0" flipV="0">
            <a:off x="6970359" y="546949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6" name="Freeform 5636"/>
          <p:cNvSpPr/>
          <p:nvPr/>
        </p:nvSpPr>
        <p:spPr>
          <a:xfrm rot="0" flipH="0" flipV="0">
            <a:off x="6952164" y="5549359"/>
            <a:ext cx="81875" cy="109179"/>
          </a:xfrm>
          <a:custGeom>
            <a:pathLst>
              <a:path w="81875" h="109179">
                <a:moveTo>
                  <a:pt x="0" y="54589"/>
                </a:moveTo>
                <a:cubicBezTo>
                  <a:pt x="0" y="0"/>
                  <a:pt x="81875" y="0"/>
                  <a:pt x="81875" y="54589"/>
                </a:cubicBezTo>
                <a:cubicBezTo>
                  <a:pt x="81875" y="109179"/>
                  <a:pt x="0" y="109179"/>
                  <a:pt x="0" y="54589"/>
                </a:cubicBezTo>
                <a:close/>
                <a:moveTo>
                  <a:pt x="-2802512" y="420424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7" name="Freeform 5637"/>
          <p:cNvSpPr/>
          <p:nvPr/>
        </p:nvSpPr>
        <p:spPr>
          <a:xfrm rot="0" flipH="0" flipV="0">
            <a:off x="7100453" y="5675586"/>
            <a:ext cx="0" cy="46911"/>
          </a:xfrm>
          <a:custGeom>
            <a:pathLst>
              <a:path w="0" h="45974">
                <a:moveTo>
                  <a:pt x="0" y="459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8" name="Freeform 5638"/>
          <p:cNvSpPr/>
          <p:nvPr/>
        </p:nvSpPr>
        <p:spPr>
          <a:xfrm rot="0" flipH="0" flipV="0">
            <a:off x="7100453" y="5514560"/>
            <a:ext cx="0" cy="92789"/>
          </a:xfrm>
          <a:custGeom>
            <a:pathLst>
              <a:path w="0" h="90936">
                <a:moveTo>
                  <a:pt x="0" y="909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9" name="Freeform 5639"/>
          <p:cNvSpPr/>
          <p:nvPr/>
        </p:nvSpPr>
        <p:spPr>
          <a:xfrm rot="0" flipH="0" flipV="0">
            <a:off x="7077710" y="572249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0" name="Freeform 5640"/>
          <p:cNvSpPr/>
          <p:nvPr/>
        </p:nvSpPr>
        <p:spPr>
          <a:xfrm rot="0" flipH="0" flipV="0">
            <a:off x="7077710" y="551456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1" name="Freeform 5641"/>
          <p:cNvSpPr/>
          <p:nvPr/>
        </p:nvSpPr>
        <p:spPr>
          <a:xfrm rot="0" flipH="0" flipV="0">
            <a:off x="7059515" y="5586879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2947384" y="4166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2" name="Freeform 5642"/>
          <p:cNvSpPr/>
          <p:nvPr/>
        </p:nvSpPr>
        <p:spPr>
          <a:xfrm rot="0" flipH="0" flipV="0">
            <a:off x="7202569" y="5375432"/>
            <a:ext cx="0" cy="99399"/>
          </a:xfrm>
          <a:custGeom>
            <a:pathLst>
              <a:path w="0" h="97414">
                <a:moveTo>
                  <a:pt x="0" y="9741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3" name="Freeform 5643"/>
          <p:cNvSpPr/>
          <p:nvPr/>
        </p:nvSpPr>
        <p:spPr>
          <a:xfrm rot="0" flipH="0" flipV="0">
            <a:off x="7202569" y="5165068"/>
            <a:ext cx="0" cy="142126"/>
          </a:xfrm>
          <a:custGeom>
            <a:pathLst>
              <a:path w="0" h="139287">
                <a:moveTo>
                  <a:pt x="0" y="13928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4" name="Freeform 5644"/>
          <p:cNvSpPr/>
          <p:nvPr/>
        </p:nvSpPr>
        <p:spPr>
          <a:xfrm rot="0" flipH="0" flipV="0">
            <a:off x="7179827" y="5474832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5" name="Freeform 5645"/>
          <p:cNvSpPr/>
          <p:nvPr/>
        </p:nvSpPr>
        <p:spPr>
          <a:xfrm rot="0" flipH="0" flipV="0">
            <a:off x="7179827" y="516506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6" name="Freeform 5646"/>
          <p:cNvSpPr/>
          <p:nvPr/>
        </p:nvSpPr>
        <p:spPr>
          <a:xfrm rot="0" flipH="0" flipV="0">
            <a:off x="7161632" y="5286725"/>
            <a:ext cx="81887" cy="109178"/>
          </a:xfrm>
          <a:custGeom>
            <a:pathLst>
              <a:path w="81887" h="109178">
                <a:moveTo>
                  <a:pt x="0" y="54589"/>
                </a:moveTo>
                <a:cubicBezTo>
                  <a:pt x="0" y="0"/>
                  <a:pt x="81887" y="0"/>
                  <a:pt x="81887" y="54589"/>
                </a:cubicBezTo>
                <a:cubicBezTo>
                  <a:pt x="81887" y="109178"/>
                  <a:pt x="0" y="109178"/>
                  <a:pt x="0" y="54589"/>
                </a:cubicBezTo>
                <a:close/>
                <a:moveTo>
                  <a:pt x="-2749346" y="446687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7" name="Freeform 5647"/>
          <p:cNvSpPr/>
          <p:nvPr/>
        </p:nvSpPr>
        <p:spPr>
          <a:xfrm rot="0" flipH="0" flipV="0">
            <a:off x="7299943" y="4137297"/>
            <a:ext cx="0" cy="219419"/>
          </a:xfrm>
          <a:custGeom>
            <a:pathLst>
              <a:path w="0" h="215036">
                <a:moveTo>
                  <a:pt x="0" y="2150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8" name="Freeform 5648"/>
          <p:cNvSpPr/>
          <p:nvPr/>
        </p:nvSpPr>
        <p:spPr>
          <a:xfrm rot="0" flipH="0" flipV="0">
            <a:off x="7299943" y="3809346"/>
            <a:ext cx="0" cy="259709"/>
          </a:xfrm>
          <a:custGeom>
            <a:pathLst>
              <a:path w="0" h="254521">
                <a:moveTo>
                  <a:pt x="0" y="25452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9" name="Freeform 5649"/>
          <p:cNvSpPr/>
          <p:nvPr/>
        </p:nvSpPr>
        <p:spPr>
          <a:xfrm rot="0" flipH="0" flipV="0">
            <a:off x="7277200" y="435671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0" name="Freeform 5650"/>
          <p:cNvSpPr/>
          <p:nvPr/>
        </p:nvSpPr>
        <p:spPr>
          <a:xfrm rot="0" flipH="0" flipV="0">
            <a:off x="7277200" y="380934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1" name="Freeform 5651"/>
          <p:cNvSpPr/>
          <p:nvPr/>
        </p:nvSpPr>
        <p:spPr>
          <a:xfrm rot="0" flipH="0" flipV="0">
            <a:off x="7258992" y="4048594"/>
            <a:ext cx="81888" cy="109178"/>
          </a:xfrm>
          <a:custGeom>
            <a:pathLst>
              <a:path w="81888" h="109178">
                <a:moveTo>
                  <a:pt x="0" y="54582"/>
                </a:moveTo>
                <a:cubicBezTo>
                  <a:pt x="0" y="0"/>
                  <a:pt x="81888" y="0"/>
                  <a:pt x="81888" y="54582"/>
                </a:cubicBezTo>
                <a:cubicBezTo>
                  <a:pt x="81888" y="109178"/>
                  <a:pt x="0" y="109178"/>
                  <a:pt x="0" y="54582"/>
                </a:cubicBezTo>
                <a:close/>
                <a:moveTo>
                  <a:pt x="-1608568" y="570500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2" name="Freeform 5652"/>
          <p:cNvSpPr/>
          <p:nvPr/>
        </p:nvSpPr>
        <p:spPr>
          <a:xfrm rot="0" flipH="0" flipV="0">
            <a:off x="7392975" y="2448932"/>
            <a:ext cx="0" cy="323130"/>
          </a:xfrm>
          <a:custGeom>
            <a:pathLst>
              <a:path w="0" h="316674">
                <a:moveTo>
                  <a:pt x="0" y="3166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3" name="Freeform 5653"/>
          <p:cNvSpPr/>
          <p:nvPr/>
        </p:nvSpPr>
        <p:spPr>
          <a:xfrm rot="0" flipH="0" flipV="0">
            <a:off x="7392975" y="2018060"/>
            <a:ext cx="0" cy="362629"/>
          </a:xfrm>
          <a:custGeom>
            <a:pathLst>
              <a:path w="0" h="355384">
                <a:moveTo>
                  <a:pt x="0" y="3553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4" name="Freeform 5654"/>
          <p:cNvSpPr/>
          <p:nvPr/>
        </p:nvSpPr>
        <p:spPr>
          <a:xfrm rot="0" flipH="0" flipV="0">
            <a:off x="7370232" y="277206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5" name="Freeform 5655"/>
          <p:cNvSpPr/>
          <p:nvPr/>
        </p:nvSpPr>
        <p:spPr>
          <a:xfrm rot="0" flipH="0" flipV="0">
            <a:off x="7370232" y="201806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6" name="Freeform 5656"/>
          <p:cNvSpPr/>
          <p:nvPr/>
        </p:nvSpPr>
        <p:spPr>
          <a:xfrm rot="0" flipH="0" flipV="0">
            <a:off x="7352037" y="2360217"/>
            <a:ext cx="81887" cy="109178"/>
          </a:xfrm>
          <a:custGeom>
            <a:pathLst>
              <a:path w="81887" h="109178">
                <a:moveTo>
                  <a:pt x="0" y="54594"/>
                </a:moveTo>
                <a:cubicBezTo>
                  <a:pt x="0" y="0"/>
                  <a:pt x="81887" y="0"/>
                  <a:pt x="81887" y="54594"/>
                </a:cubicBezTo>
                <a:cubicBezTo>
                  <a:pt x="81887" y="109178"/>
                  <a:pt x="0" y="109178"/>
                  <a:pt x="0" y="54594"/>
                </a:cubicBezTo>
                <a:close/>
                <a:moveTo>
                  <a:pt x="-13248" y="73933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7" name="Freeform 5657"/>
          <p:cNvSpPr/>
          <p:nvPr/>
        </p:nvSpPr>
        <p:spPr>
          <a:xfrm rot="0" flipH="0" flipV="0">
            <a:off x="7482054" y="5000244"/>
            <a:ext cx="0" cy="144491"/>
          </a:xfrm>
          <a:custGeom>
            <a:pathLst>
              <a:path w="0" h="141605">
                <a:moveTo>
                  <a:pt x="0" y="14160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8" name="Freeform 5658"/>
          <p:cNvSpPr/>
          <p:nvPr/>
        </p:nvSpPr>
        <p:spPr>
          <a:xfrm rot="0" flipH="0" flipV="0">
            <a:off x="7482054" y="4746055"/>
            <a:ext cx="0" cy="185947"/>
          </a:xfrm>
          <a:custGeom>
            <a:pathLst>
              <a:path w="0" h="182232">
                <a:moveTo>
                  <a:pt x="0" y="18223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9" name="Freeform 5659"/>
          <p:cNvSpPr/>
          <p:nvPr/>
        </p:nvSpPr>
        <p:spPr>
          <a:xfrm rot="0" flipH="0" flipV="0">
            <a:off x="7459311" y="514473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0" name="Freeform 5660"/>
          <p:cNvSpPr/>
          <p:nvPr/>
        </p:nvSpPr>
        <p:spPr>
          <a:xfrm rot="0" flipH="0" flipV="0">
            <a:off x="7459311" y="4746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1" name="Freeform 5661"/>
          <p:cNvSpPr/>
          <p:nvPr/>
        </p:nvSpPr>
        <p:spPr>
          <a:xfrm rot="0" flipH="0" flipV="0">
            <a:off x="7441117" y="4911527"/>
            <a:ext cx="81874" cy="109180"/>
          </a:xfrm>
          <a:custGeom>
            <a:pathLst>
              <a:path w="81874" h="109180">
                <a:moveTo>
                  <a:pt x="0" y="54596"/>
                </a:moveTo>
                <a:cubicBezTo>
                  <a:pt x="0" y="0"/>
                  <a:pt x="81874" y="0"/>
                  <a:pt x="81874" y="54596"/>
                </a:cubicBezTo>
                <a:cubicBezTo>
                  <a:pt x="81874" y="109180"/>
                  <a:pt x="0" y="109180"/>
                  <a:pt x="0" y="54596"/>
                </a:cubicBezTo>
                <a:close/>
                <a:moveTo>
                  <a:pt x="-2653640" y="484207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2" name="Freeform 5662"/>
          <p:cNvSpPr/>
          <p:nvPr/>
        </p:nvSpPr>
        <p:spPr>
          <a:xfrm rot="0" flipH="0" flipV="0">
            <a:off x="7567493" y="5563028"/>
            <a:ext cx="0" cy="69749"/>
          </a:xfrm>
          <a:custGeom>
            <a:pathLst>
              <a:path w="0" h="68356">
                <a:moveTo>
                  <a:pt x="0" y="683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3" name="Freeform 5663"/>
          <p:cNvSpPr/>
          <p:nvPr/>
        </p:nvSpPr>
        <p:spPr>
          <a:xfrm rot="0" flipH="0" flipV="0">
            <a:off x="7567493" y="5380891"/>
            <a:ext cx="0" cy="113899"/>
          </a:xfrm>
          <a:custGeom>
            <a:pathLst>
              <a:path w="0" h="111624">
                <a:moveTo>
                  <a:pt x="0" y="11162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4" name="Freeform 5664"/>
          <p:cNvSpPr/>
          <p:nvPr/>
        </p:nvSpPr>
        <p:spPr>
          <a:xfrm rot="0" flipH="0" flipV="0">
            <a:off x="7544750" y="5632778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5" name="Freeform 5665"/>
          <p:cNvSpPr/>
          <p:nvPr/>
        </p:nvSpPr>
        <p:spPr>
          <a:xfrm rot="0" flipH="0" flipV="0">
            <a:off x="7544750" y="5380891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6" name="Freeform 5666"/>
          <p:cNvSpPr/>
          <p:nvPr/>
        </p:nvSpPr>
        <p:spPr>
          <a:xfrm rot="0" flipH="0" flipV="0">
            <a:off x="7526556" y="5474321"/>
            <a:ext cx="81887" cy="109179"/>
          </a:xfrm>
          <a:custGeom>
            <a:pathLst>
              <a:path w="81887" h="109179">
                <a:moveTo>
                  <a:pt x="0" y="54589"/>
                </a:moveTo>
                <a:cubicBezTo>
                  <a:pt x="0" y="0"/>
                  <a:pt x="81887" y="0"/>
                  <a:pt x="81887" y="54589"/>
                </a:cubicBezTo>
                <a:cubicBezTo>
                  <a:pt x="81887" y="109179"/>
                  <a:pt x="0" y="109179"/>
                  <a:pt x="0" y="54589"/>
                </a:cubicBezTo>
                <a:close/>
                <a:moveTo>
                  <a:pt x="-3301866" y="4279279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7" name="Freeform 5667"/>
          <p:cNvSpPr/>
          <p:nvPr/>
        </p:nvSpPr>
        <p:spPr>
          <a:xfrm rot="0" flipH="0" flipV="0">
            <a:off x="7649587" y="5487989"/>
            <a:ext cx="0" cy="82517"/>
          </a:xfrm>
          <a:custGeom>
            <a:pathLst>
              <a:path w="0" h="80869">
                <a:moveTo>
                  <a:pt x="0" y="8086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8" name="Freeform 5668"/>
          <p:cNvSpPr/>
          <p:nvPr/>
        </p:nvSpPr>
        <p:spPr>
          <a:xfrm rot="0" flipH="0" flipV="0">
            <a:off x="7649587" y="5293779"/>
            <a:ext cx="0" cy="125973"/>
          </a:xfrm>
          <a:custGeom>
            <a:pathLst>
              <a:path w="0" h="123457">
                <a:moveTo>
                  <a:pt x="0" y="1234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9" name="Freeform 5669"/>
          <p:cNvSpPr/>
          <p:nvPr/>
        </p:nvSpPr>
        <p:spPr>
          <a:xfrm rot="0" flipH="0" flipV="0">
            <a:off x="7626844" y="557050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0" name="Freeform 5670"/>
          <p:cNvSpPr/>
          <p:nvPr/>
        </p:nvSpPr>
        <p:spPr>
          <a:xfrm rot="0" flipH="0" flipV="0">
            <a:off x="7626844" y="529377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1" name="Freeform 5671"/>
          <p:cNvSpPr/>
          <p:nvPr/>
        </p:nvSpPr>
        <p:spPr>
          <a:xfrm rot="0" flipH="0" flipV="0">
            <a:off x="7608637" y="5399284"/>
            <a:ext cx="81887" cy="109176"/>
          </a:xfrm>
          <a:custGeom>
            <a:pathLst>
              <a:path w="81887" h="109176">
                <a:moveTo>
                  <a:pt x="0" y="54587"/>
                </a:moveTo>
                <a:cubicBezTo>
                  <a:pt x="0" y="0"/>
                  <a:pt x="81887" y="0"/>
                  <a:pt x="81887" y="54587"/>
                </a:cubicBezTo>
                <a:cubicBezTo>
                  <a:pt x="81887" y="109176"/>
                  <a:pt x="0" y="109176"/>
                  <a:pt x="0" y="54587"/>
                </a:cubicBezTo>
                <a:close/>
                <a:moveTo>
                  <a:pt x="-3308908" y="435431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2" name="Freeform 5672"/>
          <p:cNvSpPr/>
          <p:nvPr/>
        </p:nvSpPr>
        <p:spPr>
          <a:xfrm rot="0" flipH="0" flipV="0">
            <a:off x="7728572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3" name="Freeform 5673"/>
          <p:cNvSpPr/>
          <p:nvPr/>
        </p:nvSpPr>
        <p:spPr>
          <a:xfrm rot="0" flipH="0" flipV="0">
            <a:off x="7728572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4" name="Freeform 5674"/>
          <p:cNvSpPr/>
          <p:nvPr/>
        </p:nvSpPr>
        <p:spPr>
          <a:xfrm rot="0" flipH="0" flipV="0">
            <a:off x="7705829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5" name="Freeform 5675"/>
          <p:cNvSpPr/>
          <p:nvPr/>
        </p:nvSpPr>
        <p:spPr>
          <a:xfrm rot="0" flipH="0" flipV="0">
            <a:off x="7705829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6" name="Freeform 5676"/>
          <p:cNvSpPr/>
          <p:nvPr/>
        </p:nvSpPr>
        <p:spPr>
          <a:xfrm rot="0" flipH="0" flipV="0">
            <a:off x="7687635" y="5661917"/>
            <a:ext cx="81886" cy="109179"/>
          </a:xfrm>
          <a:custGeom>
            <a:pathLst>
              <a:path w="81886" h="109179">
                <a:moveTo>
                  <a:pt x="0" y="54590"/>
                </a:moveTo>
                <a:cubicBezTo>
                  <a:pt x="0" y="0"/>
                  <a:pt x="81886" y="0"/>
                  <a:pt x="81886" y="54590"/>
                </a:cubicBezTo>
                <a:cubicBezTo>
                  <a:pt x="81886" y="109179"/>
                  <a:pt x="0" y="109179"/>
                  <a:pt x="0" y="54590"/>
                </a:cubicBezTo>
                <a:close/>
                <a:moveTo>
                  <a:pt x="-3650542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7" name="Freeform 5677"/>
          <p:cNvSpPr/>
          <p:nvPr/>
        </p:nvSpPr>
        <p:spPr>
          <a:xfrm rot="0" flipH="0" flipV="0">
            <a:off x="7804693" y="5375432"/>
            <a:ext cx="0" cy="99399"/>
          </a:xfrm>
          <a:custGeom>
            <a:pathLst>
              <a:path w="0" h="97414">
                <a:moveTo>
                  <a:pt x="0" y="9741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8" name="Freeform 5678"/>
          <p:cNvSpPr/>
          <p:nvPr/>
        </p:nvSpPr>
        <p:spPr>
          <a:xfrm rot="0" flipH="0" flipV="0">
            <a:off x="7804693" y="5165068"/>
            <a:ext cx="0" cy="142126"/>
          </a:xfrm>
          <a:custGeom>
            <a:pathLst>
              <a:path w="0" h="139287">
                <a:moveTo>
                  <a:pt x="0" y="13928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9" name="Freeform 5679"/>
          <p:cNvSpPr/>
          <p:nvPr/>
        </p:nvSpPr>
        <p:spPr>
          <a:xfrm rot="0" flipH="0" flipV="0">
            <a:off x="7781950" y="547483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0" name="Freeform 5680"/>
          <p:cNvSpPr/>
          <p:nvPr/>
        </p:nvSpPr>
        <p:spPr>
          <a:xfrm rot="0" flipH="0" flipV="0">
            <a:off x="7781950" y="516506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1" name="Freeform 5681"/>
          <p:cNvSpPr/>
          <p:nvPr/>
        </p:nvSpPr>
        <p:spPr>
          <a:xfrm rot="0" flipH="0" flipV="0">
            <a:off x="7763754" y="5286725"/>
            <a:ext cx="81875" cy="109178"/>
          </a:xfrm>
          <a:custGeom>
            <a:pathLst>
              <a:path w="81875" h="109178">
                <a:moveTo>
                  <a:pt x="0" y="54589"/>
                </a:moveTo>
                <a:cubicBezTo>
                  <a:pt x="0" y="0"/>
                  <a:pt x="81875" y="0"/>
                  <a:pt x="81875" y="54589"/>
                </a:cubicBezTo>
                <a:cubicBezTo>
                  <a:pt x="81875" y="109178"/>
                  <a:pt x="0" y="109178"/>
                  <a:pt x="0" y="54589"/>
                </a:cubicBezTo>
                <a:close/>
                <a:moveTo>
                  <a:pt x="-3351468" y="446687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2" name="Freeform 5682"/>
          <p:cNvSpPr/>
          <p:nvPr/>
        </p:nvSpPr>
        <p:spPr>
          <a:xfrm rot="0" flipH="0" flipV="0">
            <a:off x="7878131" y="5075276"/>
            <a:ext cx="0" cy="136444"/>
          </a:xfrm>
          <a:custGeom>
            <a:pathLst>
              <a:path w="0" h="133718">
                <a:moveTo>
                  <a:pt x="0" y="13371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3" name="Freeform 5683"/>
          <p:cNvSpPr/>
          <p:nvPr/>
        </p:nvSpPr>
        <p:spPr>
          <a:xfrm rot="0" flipH="0" flipV="0">
            <a:off x="7878131" y="4828979"/>
            <a:ext cx="0" cy="178055"/>
          </a:xfrm>
          <a:custGeom>
            <a:pathLst>
              <a:path w="0" h="174498">
                <a:moveTo>
                  <a:pt x="0" y="1744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4" name="Freeform 5684"/>
          <p:cNvSpPr/>
          <p:nvPr/>
        </p:nvSpPr>
        <p:spPr>
          <a:xfrm rot="0" flipH="0" flipV="0">
            <a:off x="7855388" y="521172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5" name="Freeform 5685"/>
          <p:cNvSpPr/>
          <p:nvPr/>
        </p:nvSpPr>
        <p:spPr>
          <a:xfrm rot="0" flipH="0" flipV="0">
            <a:off x="7855388" y="482897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6" name="Freeform 5686"/>
          <p:cNvSpPr/>
          <p:nvPr/>
        </p:nvSpPr>
        <p:spPr>
          <a:xfrm rot="0" flipH="0" flipV="0">
            <a:off x="7837194" y="4986573"/>
            <a:ext cx="81886" cy="109178"/>
          </a:xfrm>
          <a:custGeom>
            <a:pathLst>
              <a:path w="81886" h="109178">
                <a:moveTo>
                  <a:pt x="0" y="54583"/>
                </a:moveTo>
                <a:cubicBezTo>
                  <a:pt x="0" y="0"/>
                  <a:pt x="81886" y="0"/>
                  <a:pt x="81886" y="54583"/>
                </a:cubicBezTo>
                <a:cubicBezTo>
                  <a:pt x="81886" y="109178"/>
                  <a:pt x="0" y="109178"/>
                  <a:pt x="0" y="54583"/>
                </a:cubicBezTo>
                <a:close/>
                <a:moveTo>
                  <a:pt x="-3124750" y="476702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7" name="Freeform 5687"/>
          <p:cNvSpPr/>
          <p:nvPr/>
        </p:nvSpPr>
        <p:spPr>
          <a:xfrm rot="0" flipH="0" flipV="0">
            <a:off x="7949094" y="4550012"/>
            <a:ext cx="0" cy="186777"/>
          </a:xfrm>
          <a:custGeom>
            <a:pathLst>
              <a:path w="0" h="183046">
                <a:moveTo>
                  <a:pt x="0" y="18304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8" name="Freeform 5688"/>
          <p:cNvSpPr/>
          <p:nvPr/>
        </p:nvSpPr>
        <p:spPr>
          <a:xfrm rot="0" flipH="0" flipV="0">
            <a:off x="7949094" y="4254290"/>
            <a:ext cx="0" cy="227479"/>
          </a:xfrm>
          <a:custGeom>
            <a:pathLst>
              <a:path w="0" h="222935">
                <a:moveTo>
                  <a:pt x="0" y="22293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9" name="Freeform 5689"/>
          <p:cNvSpPr/>
          <p:nvPr/>
        </p:nvSpPr>
        <p:spPr>
          <a:xfrm rot="0" flipH="0" flipV="0">
            <a:off x="7926351" y="473678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0" name="Freeform 5690"/>
          <p:cNvSpPr/>
          <p:nvPr/>
        </p:nvSpPr>
        <p:spPr>
          <a:xfrm rot="0" flipH="0" flipV="0">
            <a:off x="7926351" y="425429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1" name="Freeform 5691"/>
          <p:cNvSpPr/>
          <p:nvPr/>
        </p:nvSpPr>
        <p:spPr>
          <a:xfrm rot="0" flipH="0" flipV="0">
            <a:off x="7908156" y="4461296"/>
            <a:ext cx="81874" cy="109179"/>
          </a:xfrm>
          <a:custGeom>
            <a:pathLst>
              <a:path w="81874" h="109179">
                <a:moveTo>
                  <a:pt x="0" y="54596"/>
                </a:moveTo>
                <a:cubicBezTo>
                  <a:pt x="0" y="0"/>
                  <a:pt x="81874" y="0"/>
                  <a:pt x="81874" y="54596"/>
                </a:cubicBezTo>
                <a:cubicBezTo>
                  <a:pt x="81874" y="109179"/>
                  <a:pt x="0" y="109179"/>
                  <a:pt x="0" y="54596"/>
                </a:cubicBezTo>
                <a:close/>
                <a:moveTo>
                  <a:pt x="-2670448" y="529230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2" name="Freeform 5692"/>
          <p:cNvSpPr/>
          <p:nvPr/>
        </p:nvSpPr>
        <p:spPr>
          <a:xfrm rot="0" flipH="0" flipV="0">
            <a:off x="8017724" y="3349395"/>
            <a:ext cx="0" cy="272214"/>
          </a:xfrm>
          <a:custGeom>
            <a:pathLst>
              <a:path w="0" h="266776">
                <a:moveTo>
                  <a:pt x="0" y="26677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3" name="Freeform 5693"/>
          <p:cNvSpPr/>
          <p:nvPr/>
        </p:nvSpPr>
        <p:spPr>
          <a:xfrm rot="0" flipH="0" flipV="0">
            <a:off x="8017724" y="2969115"/>
            <a:ext cx="0" cy="312038"/>
          </a:xfrm>
          <a:custGeom>
            <a:pathLst>
              <a:path w="0" h="305804">
                <a:moveTo>
                  <a:pt x="0" y="30580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4" name="Freeform 5694"/>
          <p:cNvSpPr/>
          <p:nvPr/>
        </p:nvSpPr>
        <p:spPr>
          <a:xfrm rot="0" flipH="0" flipV="0">
            <a:off x="7994981" y="362161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5" name="Freeform 5695"/>
          <p:cNvSpPr/>
          <p:nvPr/>
        </p:nvSpPr>
        <p:spPr>
          <a:xfrm rot="0" flipH="0" flipV="0">
            <a:off x="7994981" y="296911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6" name="Freeform 5696"/>
          <p:cNvSpPr/>
          <p:nvPr/>
        </p:nvSpPr>
        <p:spPr>
          <a:xfrm rot="0" flipH="0" flipV="0">
            <a:off x="7976773" y="3260679"/>
            <a:ext cx="81888" cy="109179"/>
          </a:xfrm>
          <a:custGeom>
            <a:pathLst>
              <a:path w="81888" h="109179">
                <a:moveTo>
                  <a:pt x="0" y="54595"/>
                </a:moveTo>
                <a:cubicBezTo>
                  <a:pt x="0" y="0"/>
                  <a:pt x="81888" y="0"/>
                  <a:pt x="81888" y="54595"/>
                </a:cubicBezTo>
                <a:cubicBezTo>
                  <a:pt x="81888" y="109179"/>
                  <a:pt x="0" y="109179"/>
                  <a:pt x="0" y="54595"/>
                </a:cubicBezTo>
                <a:close/>
                <a:moveTo>
                  <a:pt x="-1538447" y="64929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7" name="Freeform 5697"/>
          <p:cNvSpPr/>
          <p:nvPr/>
        </p:nvSpPr>
        <p:spPr>
          <a:xfrm rot="0" flipH="0" flipV="0">
            <a:off x="8084177" y="4962715"/>
            <a:ext cx="0" cy="148406"/>
          </a:xfrm>
          <a:custGeom>
            <a:pathLst>
              <a:path w="0" h="145441">
                <a:moveTo>
                  <a:pt x="0" y="14544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8" name="Freeform 5698"/>
          <p:cNvSpPr/>
          <p:nvPr/>
        </p:nvSpPr>
        <p:spPr>
          <a:xfrm rot="0" flipH="0" flipV="0">
            <a:off x="8084177" y="4704729"/>
            <a:ext cx="0" cy="189757"/>
          </a:xfrm>
          <a:custGeom>
            <a:pathLst>
              <a:path w="0" h="185966">
                <a:moveTo>
                  <a:pt x="0" y="18596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9" name="Freeform 5699"/>
          <p:cNvSpPr/>
          <p:nvPr/>
        </p:nvSpPr>
        <p:spPr>
          <a:xfrm rot="0" flipH="0" flipV="0">
            <a:off x="8061421" y="511112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0" name="Freeform 5700"/>
          <p:cNvSpPr/>
          <p:nvPr/>
        </p:nvSpPr>
        <p:spPr>
          <a:xfrm rot="0" flipH="0" flipV="0">
            <a:off x="8061421" y="470472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1" name="Freeform 5701"/>
          <p:cNvSpPr/>
          <p:nvPr/>
        </p:nvSpPr>
        <p:spPr>
          <a:xfrm rot="0" flipH="0" flipV="0">
            <a:off x="8043227" y="4874012"/>
            <a:ext cx="81887" cy="109179"/>
          </a:xfrm>
          <a:custGeom>
            <a:pathLst>
              <a:path w="81887" h="109179">
                <a:moveTo>
                  <a:pt x="0" y="54596"/>
                </a:moveTo>
                <a:cubicBezTo>
                  <a:pt x="0" y="0"/>
                  <a:pt x="81887" y="0"/>
                  <a:pt x="81887" y="54596"/>
                </a:cubicBezTo>
                <a:cubicBezTo>
                  <a:pt x="81887" y="109179"/>
                  <a:pt x="0" y="109179"/>
                  <a:pt x="0" y="54596"/>
                </a:cubicBezTo>
                <a:close/>
                <a:moveTo>
                  <a:pt x="-3218235" y="487958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2" name="Freeform 5702"/>
          <p:cNvSpPr/>
          <p:nvPr/>
        </p:nvSpPr>
        <p:spPr>
          <a:xfrm rot="0" flipH="0" flipV="0">
            <a:off x="8148570" y="5337912"/>
            <a:ext cx="0" cy="104572"/>
          </a:xfrm>
          <a:custGeom>
            <a:pathLst>
              <a:path w="0" h="102483">
                <a:moveTo>
                  <a:pt x="0" y="10248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3" name="Freeform 5703"/>
          <p:cNvSpPr/>
          <p:nvPr/>
        </p:nvSpPr>
        <p:spPr>
          <a:xfrm rot="0" flipH="0" flipV="0">
            <a:off x="8148570" y="5122563"/>
            <a:ext cx="0" cy="147112"/>
          </a:xfrm>
          <a:custGeom>
            <a:pathLst>
              <a:path w="0" h="144173">
                <a:moveTo>
                  <a:pt x="0" y="14417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4" name="Freeform 5704"/>
          <p:cNvSpPr/>
          <p:nvPr/>
        </p:nvSpPr>
        <p:spPr>
          <a:xfrm rot="0" flipH="0" flipV="0">
            <a:off x="8125827" y="544248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5" name="Freeform 5705"/>
          <p:cNvSpPr/>
          <p:nvPr/>
        </p:nvSpPr>
        <p:spPr>
          <a:xfrm rot="0" flipH="0" flipV="0">
            <a:off x="8125827" y="5122563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6" name="Freeform 5706"/>
          <p:cNvSpPr/>
          <p:nvPr/>
        </p:nvSpPr>
        <p:spPr>
          <a:xfrm rot="0" flipH="0" flipV="0">
            <a:off x="8107633" y="5249206"/>
            <a:ext cx="81887" cy="109177"/>
          </a:xfrm>
          <a:custGeom>
            <a:pathLst>
              <a:path w="81887" h="109177">
                <a:moveTo>
                  <a:pt x="0" y="54587"/>
                </a:moveTo>
                <a:cubicBezTo>
                  <a:pt x="0" y="0"/>
                  <a:pt x="81887" y="0"/>
                  <a:pt x="81887" y="54587"/>
                </a:cubicBezTo>
                <a:cubicBezTo>
                  <a:pt x="81887" y="109177"/>
                  <a:pt x="0" y="109177"/>
                  <a:pt x="0" y="54587"/>
                </a:cubicBezTo>
                <a:close/>
                <a:moveTo>
                  <a:pt x="-3657826" y="450439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7" name="Freeform 5707"/>
          <p:cNvSpPr/>
          <p:nvPr/>
        </p:nvSpPr>
        <p:spPr>
          <a:xfrm rot="0" flipH="0" flipV="0">
            <a:off x="8211058" y="5300393"/>
            <a:ext cx="0" cy="109556"/>
          </a:xfrm>
          <a:custGeom>
            <a:pathLst>
              <a:path w="0" h="107368">
                <a:moveTo>
                  <a:pt x="0" y="10736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8" name="Freeform 5708"/>
          <p:cNvSpPr/>
          <p:nvPr/>
        </p:nvSpPr>
        <p:spPr>
          <a:xfrm rot="0" flipH="0" flipV="0">
            <a:off x="8211058" y="5080226"/>
            <a:ext cx="0" cy="151930"/>
          </a:xfrm>
          <a:custGeom>
            <a:pathLst>
              <a:path w="0" h="148895">
                <a:moveTo>
                  <a:pt x="0" y="1488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9" name="Freeform 5709"/>
          <p:cNvSpPr/>
          <p:nvPr/>
        </p:nvSpPr>
        <p:spPr>
          <a:xfrm rot="0" flipH="0" flipV="0">
            <a:off x="8188315" y="540995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0" name="Freeform 5710"/>
          <p:cNvSpPr/>
          <p:nvPr/>
        </p:nvSpPr>
        <p:spPr>
          <a:xfrm rot="0" flipH="0" flipV="0">
            <a:off x="8188315" y="508022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1" name="Freeform 5711"/>
          <p:cNvSpPr/>
          <p:nvPr/>
        </p:nvSpPr>
        <p:spPr>
          <a:xfrm rot="0" flipH="0" flipV="0">
            <a:off x="8170120" y="5211682"/>
            <a:ext cx="81875" cy="109183"/>
          </a:xfrm>
          <a:custGeom>
            <a:pathLst>
              <a:path w="81875" h="109183">
                <a:moveTo>
                  <a:pt x="0" y="54593"/>
                </a:moveTo>
                <a:cubicBezTo>
                  <a:pt x="0" y="0"/>
                  <a:pt x="81875" y="0"/>
                  <a:pt x="81875" y="54593"/>
                </a:cubicBezTo>
                <a:cubicBezTo>
                  <a:pt x="81875" y="109183"/>
                  <a:pt x="0" y="109183"/>
                  <a:pt x="0" y="54593"/>
                </a:cubicBezTo>
                <a:close/>
                <a:moveTo>
                  <a:pt x="-3682795" y="454191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2" name="Freeform 5712"/>
          <p:cNvSpPr/>
          <p:nvPr/>
        </p:nvSpPr>
        <p:spPr>
          <a:xfrm rot="0" flipH="0" flipV="0">
            <a:off x="8271732" y="5187837"/>
            <a:ext cx="0" cy="123569"/>
          </a:xfrm>
          <a:custGeom>
            <a:pathLst>
              <a:path w="0" h="121101">
                <a:moveTo>
                  <a:pt x="0" y="12110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3" name="Freeform 5713"/>
          <p:cNvSpPr/>
          <p:nvPr/>
        </p:nvSpPr>
        <p:spPr>
          <a:xfrm rot="0" flipH="0" flipV="0">
            <a:off x="8271732" y="4954071"/>
            <a:ext cx="0" cy="165525"/>
          </a:xfrm>
          <a:custGeom>
            <a:pathLst>
              <a:path w="0" h="162218">
                <a:moveTo>
                  <a:pt x="0" y="16221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4" name="Freeform 5714"/>
          <p:cNvSpPr/>
          <p:nvPr/>
        </p:nvSpPr>
        <p:spPr>
          <a:xfrm rot="0" flipH="0" flipV="0">
            <a:off x="8248989" y="531140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5" name="Freeform 5715"/>
          <p:cNvSpPr/>
          <p:nvPr/>
        </p:nvSpPr>
        <p:spPr>
          <a:xfrm rot="0" flipH="0" flipV="0">
            <a:off x="8248989" y="495407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6" name="Freeform 5716"/>
          <p:cNvSpPr/>
          <p:nvPr/>
        </p:nvSpPr>
        <p:spPr>
          <a:xfrm rot="0" flipH="0" flipV="0">
            <a:off x="8230781" y="5099134"/>
            <a:ext cx="81888" cy="109178"/>
          </a:xfrm>
          <a:custGeom>
            <a:pathLst>
              <a:path w="81888" h="109178">
                <a:moveTo>
                  <a:pt x="0" y="54583"/>
                </a:moveTo>
                <a:cubicBezTo>
                  <a:pt x="0" y="0"/>
                  <a:pt x="81888" y="0"/>
                  <a:pt x="81888" y="54583"/>
                </a:cubicBezTo>
                <a:cubicBezTo>
                  <a:pt x="81888" y="109178"/>
                  <a:pt x="0" y="109178"/>
                  <a:pt x="0" y="54583"/>
                </a:cubicBezTo>
                <a:close/>
                <a:moveTo>
                  <a:pt x="-3630898" y="465446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7" name="Freeform 5717"/>
          <p:cNvSpPr/>
          <p:nvPr/>
        </p:nvSpPr>
        <p:spPr>
          <a:xfrm rot="0" flipH="0" flipV="0">
            <a:off x="8330695" y="5412950"/>
            <a:ext cx="0" cy="94021"/>
          </a:xfrm>
          <a:custGeom>
            <a:pathLst>
              <a:path w="0" h="92143">
                <a:moveTo>
                  <a:pt x="0" y="9214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8" name="Freeform 5718"/>
          <p:cNvSpPr/>
          <p:nvPr/>
        </p:nvSpPr>
        <p:spPr>
          <a:xfrm rot="0" flipH="0" flipV="0">
            <a:off x="8330695" y="5207755"/>
            <a:ext cx="0" cy="136958"/>
          </a:xfrm>
          <a:custGeom>
            <a:pathLst>
              <a:path w="0" h="134222">
                <a:moveTo>
                  <a:pt x="0" y="13422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9" name="Freeform 5719"/>
          <p:cNvSpPr/>
          <p:nvPr/>
        </p:nvSpPr>
        <p:spPr>
          <a:xfrm rot="0" flipH="0" flipV="0">
            <a:off x="8307939" y="5506971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0" name="Freeform 5720"/>
          <p:cNvSpPr/>
          <p:nvPr/>
        </p:nvSpPr>
        <p:spPr>
          <a:xfrm rot="0" flipH="0" flipV="0">
            <a:off x="8307939" y="520775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1" name="Freeform 5721"/>
          <p:cNvSpPr/>
          <p:nvPr/>
        </p:nvSpPr>
        <p:spPr>
          <a:xfrm rot="0" flipH="0" flipV="0">
            <a:off x="8289744" y="5324245"/>
            <a:ext cx="81887" cy="109177"/>
          </a:xfrm>
          <a:custGeom>
            <a:pathLst>
              <a:path w="81887" h="109177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7"/>
                  <a:pt x="0" y="109177"/>
                  <a:pt x="0" y="54588"/>
                </a:cubicBezTo>
                <a:close/>
                <a:moveTo>
                  <a:pt x="-3914977" y="442935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2" name="Freeform 5722"/>
          <p:cNvSpPr/>
          <p:nvPr/>
        </p:nvSpPr>
        <p:spPr>
          <a:xfrm rot="0" flipH="0" flipV="0">
            <a:off x="8388038" y="5375432"/>
            <a:ext cx="0" cy="99399"/>
          </a:xfrm>
          <a:custGeom>
            <a:pathLst>
              <a:path w="0" h="97414">
                <a:moveTo>
                  <a:pt x="0" y="9741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3" name="Freeform 5723"/>
          <p:cNvSpPr/>
          <p:nvPr/>
        </p:nvSpPr>
        <p:spPr>
          <a:xfrm rot="0" flipH="0" flipV="0">
            <a:off x="8388038" y="5165068"/>
            <a:ext cx="0" cy="142126"/>
          </a:xfrm>
          <a:custGeom>
            <a:pathLst>
              <a:path w="0" h="139287">
                <a:moveTo>
                  <a:pt x="0" y="13928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4" name="Freeform 5724"/>
          <p:cNvSpPr/>
          <p:nvPr/>
        </p:nvSpPr>
        <p:spPr>
          <a:xfrm rot="0" flipH="0" flipV="0">
            <a:off x="8365295" y="547483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5" name="Freeform 5725"/>
          <p:cNvSpPr/>
          <p:nvPr/>
        </p:nvSpPr>
        <p:spPr>
          <a:xfrm rot="0" flipH="0" flipV="0">
            <a:off x="8365295" y="516506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6" name="Freeform 5726"/>
          <p:cNvSpPr/>
          <p:nvPr/>
        </p:nvSpPr>
        <p:spPr>
          <a:xfrm rot="0" flipH="0" flipV="0">
            <a:off x="8347100" y="5286725"/>
            <a:ext cx="81874" cy="109178"/>
          </a:xfrm>
          <a:custGeom>
            <a:pathLst>
              <a:path w="81874" h="109178">
                <a:moveTo>
                  <a:pt x="0" y="54589"/>
                </a:moveTo>
                <a:cubicBezTo>
                  <a:pt x="0" y="0"/>
                  <a:pt x="81874" y="0"/>
                  <a:pt x="81874" y="54589"/>
                </a:cubicBezTo>
                <a:cubicBezTo>
                  <a:pt x="81874" y="109178"/>
                  <a:pt x="0" y="109178"/>
                  <a:pt x="0" y="54589"/>
                </a:cubicBezTo>
                <a:close/>
                <a:moveTo>
                  <a:pt x="-3934814" y="446687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7" name="Freeform 5727"/>
          <p:cNvSpPr/>
          <p:nvPr/>
        </p:nvSpPr>
        <p:spPr>
          <a:xfrm rot="0" flipH="0" flipV="0">
            <a:off x="8443852" y="5300393"/>
            <a:ext cx="0" cy="109556"/>
          </a:xfrm>
          <a:custGeom>
            <a:pathLst>
              <a:path w="0" h="107368">
                <a:moveTo>
                  <a:pt x="0" y="10736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8" name="Freeform 5728"/>
          <p:cNvSpPr/>
          <p:nvPr/>
        </p:nvSpPr>
        <p:spPr>
          <a:xfrm rot="0" flipH="0" flipV="0">
            <a:off x="8443852" y="5080226"/>
            <a:ext cx="0" cy="151930"/>
          </a:xfrm>
          <a:custGeom>
            <a:pathLst>
              <a:path w="0" h="148895">
                <a:moveTo>
                  <a:pt x="0" y="1488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9" name="Freeform 5729"/>
          <p:cNvSpPr/>
          <p:nvPr/>
        </p:nvSpPr>
        <p:spPr>
          <a:xfrm rot="0" flipH="0" flipV="0">
            <a:off x="8421109" y="540995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0" name="Freeform 5730"/>
          <p:cNvSpPr/>
          <p:nvPr/>
        </p:nvSpPr>
        <p:spPr>
          <a:xfrm rot="0" flipH="0" flipV="0">
            <a:off x="8421109" y="508022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1" name="Freeform 5731"/>
          <p:cNvSpPr/>
          <p:nvPr/>
        </p:nvSpPr>
        <p:spPr>
          <a:xfrm rot="0" flipH="0" flipV="0">
            <a:off x="8402914" y="5211682"/>
            <a:ext cx="81875" cy="109183"/>
          </a:xfrm>
          <a:custGeom>
            <a:pathLst>
              <a:path w="81875" h="109183">
                <a:moveTo>
                  <a:pt x="0" y="54593"/>
                </a:moveTo>
                <a:cubicBezTo>
                  <a:pt x="0" y="0"/>
                  <a:pt x="81875" y="0"/>
                  <a:pt x="81875" y="54593"/>
                </a:cubicBezTo>
                <a:cubicBezTo>
                  <a:pt x="81875" y="109183"/>
                  <a:pt x="0" y="109183"/>
                  <a:pt x="0" y="54593"/>
                </a:cubicBezTo>
                <a:close/>
                <a:moveTo>
                  <a:pt x="-3915589" y="454191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2" name="Freeform 5732"/>
          <p:cNvSpPr/>
          <p:nvPr/>
        </p:nvSpPr>
        <p:spPr>
          <a:xfrm rot="0" flipH="0" flipV="0">
            <a:off x="8498215" y="5225353"/>
            <a:ext cx="0" cy="119043"/>
          </a:xfrm>
          <a:custGeom>
            <a:pathLst>
              <a:path w="0" h="116665">
                <a:moveTo>
                  <a:pt x="0" y="1166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3" name="Freeform 5733"/>
          <p:cNvSpPr/>
          <p:nvPr/>
        </p:nvSpPr>
        <p:spPr>
          <a:xfrm rot="0" flipH="0" flipV="0">
            <a:off x="8498215" y="4995993"/>
            <a:ext cx="0" cy="161118"/>
          </a:xfrm>
          <a:custGeom>
            <a:pathLst>
              <a:path w="0" h="157899">
                <a:moveTo>
                  <a:pt x="0" y="15789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4" name="Freeform 5734"/>
          <p:cNvSpPr/>
          <p:nvPr/>
        </p:nvSpPr>
        <p:spPr>
          <a:xfrm rot="0" flipH="0" flipV="0">
            <a:off x="8475472" y="5344396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5" name="Freeform 5735"/>
          <p:cNvSpPr/>
          <p:nvPr/>
        </p:nvSpPr>
        <p:spPr>
          <a:xfrm rot="0" flipH="0" flipV="0">
            <a:off x="8475472" y="4995993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6" name="Freeform 5736"/>
          <p:cNvSpPr/>
          <p:nvPr/>
        </p:nvSpPr>
        <p:spPr>
          <a:xfrm rot="0" flipH="0" flipV="0">
            <a:off x="8457278" y="5136650"/>
            <a:ext cx="81886" cy="109176"/>
          </a:xfrm>
          <a:custGeom>
            <a:pathLst>
              <a:path w="81886" h="109176">
                <a:moveTo>
                  <a:pt x="0" y="54584"/>
                </a:moveTo>
                <a:cubicBezTo>
                  <a:pt x="0" y="0"/>
                  <a:pt x="81886" y="0"/>
                  <a:pt x="81886" y="54584"/>
                </a:cubicBezTo>
                <a:cubicBezTo>
                  <a:pt x="81886" y="109176"/>
                  <a:pt x="0" y="109176"/>
                  <a:pt x="0" y="54584"/>
                </a:cubicBezTo>
                <a:close/>
                <a:moveTo>
                  <a:pt x="-3894912" y="461695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7" name="Freeform 5737"/>
          <p:cNvSpPr/>
          <p:nvPr/>
        </p:nvSpPr>
        <p:spPr>
          <a:xfrm rot="0" flipH="0" flipV="0">
            <a:off x="8551204" y="5225353"/>
            <a:ext cx="0" cy="119043"/>
          </a:xfrm>
          <a:custGeom>
            <a:pathLst>
              <a:path w="0" h="116665">
                <a:moveTo>
                  <a:pt x="0" y="1166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8" name="Freeform 5738"/>
          <p:cNvSpPr/>
          <p:nvPr/>
        </p:nvSpPr>
        <p:spPr>
          <a:xfrm rot="0" flipH="0" flipV="0">
            <a:off x="8551204" y="4995993"/>
            <a:ext cx="0" cy="161118"/>
          </a:xfrm>
          <a:custGeom>
            <a:pathLst>
              <a:path w="0" h="157899">
                <a:moveTo>
                  <a:pt x="0" y="15789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9" name="Freeform 5739"/>
          <p:cNvSpPr/>
          <p:nvPr/>
        </p:nvSpPr>
        <p:spPr>
          <a:xfrm rot="0" flipH="0" flipV="0">
            <a:off x="8528461" y="5344396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0" name="Freeform 5740"/>
          <p:cNvSpPr/>
          <p:nvPr/>
        </p:nvSpPr>
        <p:spPr>
          <a:xfrm rot="0" flipH="0" flipV="0">
            <a:off x="8528461" y="4995993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1" name="Freeform 5741"/>
          <p:cNvSpPr/>
          <p:nvPr/>
        </p:nvSpPr>
        <p:spPr>
          <a:xfrm rot="0" flipH="0" flipV="0">
            <a:off x="8510265" y="5136650"/>
            <a:ext cx="81888" cy="109176"/>
          </a:xfrm>
          <a:custGeom>
            <a:pathLst>
              <a:path w="81888" h="109176">
                <a:moveTo>
                  <a:pt x="0" y="54584"/>
                </a:moveTo>
                <a:cubicBezTo>
                  <a:pt x="0" y="0"/>
                  <a:pt x="81888" y="0"/>
                  <a:pt x="81888" y="54584"/>
                </a:cubicBezTo>
                <a:cubicBezTo>
                  <a:pt x="81888" y="109176"/>
                  <a:pt x="0" y="109176"/>
                  <a:pt x="0" y="54584"/>
                </a:cubicBezTo>
                <a:close/>
                <a:moveTo>
                  <a:pt x="-3947899" y="461695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2" name="Freeform 5742"/>
          <p:cNvSpPr/>
          <p:nvPr/>
        </p:nvSpPr>
        <p:spPr>
          <a:xfrm rot="0" flipH="0" flipV="0">
            <a:off x="8602897" y="5487989"/>
            <a:ext cx="0" cy="82517"/>
          </a:xfrm>
          <a:custGeom>
            <a:pathLst>
              <a:path w="0" h="80869">
                <a:moveTo>
                  <a:pt x="0" y="8086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3" name="Freeform 5743"/>
          <p:cNvSpPr/>
          <p:nvPr/>
        </p:nvSpPr>
        <p:spPr>
          <a:xfrm rot="0" flipH="0" flipV="0">
            <a:off x="8602897" y="5293779"/>
            <a:ext cx="0" cy="125973"/>
          </a:xfrm>
          <a:custGeom>
            <a:pathLst>
              <a:path w="0" h="123457">
                <a:moveTo>
                  <a:pt x="0" y="1234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4" name="Freeform 5744"/>
          <p:cNvSpPr/>
          <p:nvPr/>
        </p:nvSpPr>
        <p:spPr>
          <a:xfrm rot="0" flipH="0" flipV="0">
            <a:off x="8580141" y="557050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5" name="Freeform 5745"/>
          <p:cNvSpPr/>
          <p:nvPr/>
        </p:nvSpPr>
        <p:spPr>
          <a:xfrm rot="0" flipH="0" flipV="0">
            <a:off x="8580141" y="529377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6" name="Freeform 5746"/>
          <p:cNvSpPr/>
          <p:nvPr/>
        </p:nvSpPr>
        <p:spPr>
          <a:xfrm rot="0" flipH="0" flipV="0">
            <a:off x="8561946" y="5399284"/>
            <a:ext cx="81888" cy="109176"/>
          </a:xfrm>
          <a:custGeom>
            <a:pathLst>
              <a:path w="81888" h="109176">
                <a:moveTo>
                  <a:pt x="0" y="54587"/>
                </a:moveTo>
                <a:cubicBezTo>
                  <a:pt x="0" y="0"/>
                  <a:pt x="81888" y="0"/>
                  <a:pt x="81888" y="54587"/>
                </a:cubicBezTo>
                <a:cubicBezTo>
                  <a:pt x="81888" y="109176"/>
                  <a:pt x="0" y="109176"/>
                  <a:pt x="0" y="54587"/>
                </a:cubicBezTo>
                <a:close/>
                <a:moveTo>
                  <a:pt x="-4262217" y="435431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7" name="Freeform 5747"/>
          <p:cNvSpPr/>
          <p:nvPr/>
        </p:nvSpPr>
        <p:spPr>
          <a:xfrm rot="0" flipH="0" flipV="0">
            <a:off x="8653333" y="5450470"/>
            <a:ext cx="0" cy="88404"/>
          </a:xfrm>
          <a:custGeom>
            <a:pathLst>
              <a:path w="0" h="86638">
                <a:moveTo>
                  <a:pt x="0" y="866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8" name="Freeform 5748"/>
          <p:cNvSpPr/>
          <p:nvPr/>
        </p:nvSpPr>
        <p:spPr>
          <a:xfrm rot="0" flipH="0" flipV="0">
            <a:off x="8653333" y="5250648"/>
            <a:ext cx="0" cy="131586"/>
          </a:xfrm>
          <a:custGeom>
            <a:pathLst>
              <a:path w="0" h="128957">
                <a:moveTo>
                  <a:pt x="0" y="1289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9" name="Freeform 5749"/>
          <p:cNvSpPr/>
          <p:nvPr/>
        </p:nvSpPr>
        <p:spPr>
          <a:xfrm rot="0" flipH="0" flipV="0">
            <a:off x="8630577" y="553887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0" name="Freeform 5750"/>
          <p:cNvSpPr/>
          <p:nvPr/>
        </p:nvSpPr>
        <p:spPr>
          <a:xfrm rot="0" flipH="0" flipV="0">
            <a:off x="8630577" y="525064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1" name="Freeform 5751"/>
          <p:cNvSpPr/>
          <p:nvPr/>
        </p:nvSpPr>
        <p:spPr>
          <a:xfrm rot="0" flipH="0" flipV="0">
            <a:off x="8612382" y="5361763"/>
            <a:ext cx="81888" cy="109179"/>
          </a:xfrm>
          <a:custGeom>
            <a:pathLst>
              <a:path w="81888" h="109179">
                <a:moveTo>
                  <a:pt x="0" y="54589"/>
                </a:moveTo>
                <a:cubicBezTo>
                  <a:pt x="0" y="0"/>
                  <a:pt x="81888" y="0"/>
                  <a:pt x="81888" y="54589"/>
                </a:cubicBezTo>
                <a:cubicBezTo>
                  <a:pt x="81888" y="109179"/>
                  <a:pt x="0" y="109179"/>
                  <a:pt x="0" y="54589"/>
                </a:cubicBezTo>
                <a:close/>
                <a:moveTo>
                  <a:pt x="-4275134" y="439183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2" name="Freeform 5752"/>
          <p:cNvSpPr/>
          <p:nvPr/>
        </p:nvSpPr>
        <p:spPr>
          <a:xfrm rot="0" flipH="0" flipV="0">
            <a:off x="8702577" y="5112792"/>
            <a:ext cx="0" cy="132263"/>
          </a:xfrm>
          <a:custGeom>
            <a:pathLst>
              <a:path w="0" h="129621">
                <a:moveTo>
                  <a:pt x="0" y="12962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3" name="Freeform 5753"/>
          <p:cNvSpPr/>
          <p:nvPr/>
        </p:nvSpPr>
        <p:spPr>
          <a:xfrm rot="0" flipH="0" flipV="0">
            <a:off x="8702577" y="4870577"/>
            <a:ext cx="0" cy="173987"/>
          </a:xfrm>
          <a:custGeom>
            <a:pathLst>
              <a:path w="0" h="170511">
                <a:moveTo>
                  <a:pt x="0" y="17051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4" name="Freeform 5754"/>
          <p:cNvSpPr/>
          <p:nvPr/>
        </p:nvSpPr>
        <p:spPr>
          <a:xfrm rot="0" flipH="0" flipV="0">
            <a:off x="8679834" y="524505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5" name="Freeform 5755"/>
          <p:cNvSpPr/>
          <p:nvPr/>
        </p:nvSpPr>
        <p:spPr>
          <a:xfrm rot="0" flipH="0" flipV="0">
            <a:off x="8679834" y="487057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6" name="Freeform 5756"/>
          <p:cNvSpPr/>
          <p:nvPr/>
        </p:nvSpPr>
        <p:spPr>
          <a:xfrm rot="0" flipH="0" flipV="0">
            <a:off x="8661640" y="5024089"/>
            <a:ext cx="81874" cy="109179"/>
          </a:xfrm>
          <a:custGeom>
            <a:pathLst>
              <a:path w="81874" h="109179">
                <a:moveTo>
                  <a:pt x="0" y="54596"/>
                </a:moveTo>
                <a:cubicBezTo>
                  <a:pt x="0" y="0"/>
                  <a:pt x="81874" y="0"/>
                  <a:pt x="81874" y="54596"/>
                </a:cubicBezTo>
                <a:cubicBezTo>
                  <a:pt x="81874" y="109179"/>
                  <a:pt x="0" y="109179"/>
                  <a:pt x="0" y="54596"/>
                </a:cubicBezTo>
                <a:close/>
                <a:moveTo>
                  <a:pt x="-3986725" y="472951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7" name="Freeform 5757"/>
          <p:cNvSpPr/>
          <p:nvPr/>
        </p:nvSpPr>
        <p:spPr>
          <a:xfrm rot="0" flipH="0" flipV="0">
            <a:off x="8750693" y="5225353"/>
            <a:ext cx="0" cy="119043"/>
          </a:xfrm>
          <a:custGeom>
            <a:pathLst>
              <a:path w="0" h="116665">
                <a:moveTo>
                  <a:pt x="0" y="1166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8" name="Freeform 5758"/>
          <p:cNvSpPr/>
          <p:nvPr/>
        </p:nvSpPr>
        <p:spPr>
          <a:xfrm rot="0" flipH="0" flipV="0">
            <a:off x="8750693" y="4995993"/>
            <a:ext cx="0" cy="161118"/>
          </a:xfrm>
          <a:custGeom>
            <a:pathLst>
              <a:path w="0" h="157899">
                <a:moveTo>
                  <a:pt x="0" y="15789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9" name="Freeform 5759"/>
          <p:cNvSpPr/>
          <p:nvPr/>
        </p:nvSpPr>
        <p:spPr>
          <a:xfrm rot="0" flipH="0" flipV="0">
            <a:off x="8727950" y="534439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0" name="Freeform 5760"/>
          <p:cNvSpPr/>
          <p:nvPr/>
        </p:nvSpPr>
        <p:spPr>
          <a:xfrm rot="0" flipH="0" flipV="0">
            <a:off x="8727950" y="499599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1" name="Freeform 5761"/>
          <p:cNvSpPr/>
          <p:nvPr/>
        </p:nvSpPr>
        <p:spPr>
          <a:xfrm rot="0" flipH="0" flipV="0">
            <a:off x="8709756" y="5136650"/>
            <a:ext cx="81874" cy="109176"/>
          </a:xfrm>
          <a:custGeom>
            <a:pathLst>
              <a:path w="81874" h="109176">
                <a:moveTo>
                  <a:pt x="0" y="54584"/>
                </a:moveTo>
                <a:cubicBezTo>
                  <a:pt x="0" y="0"/>
                  <a:pt x="81874" y="0"/>
                  <a:pt x="81874" y="54584"/>
                </a:cubicBezTo>
                <a:cubicBezTo>
                  <a:pt x="81874" y="109176"/>
                  <a:pt x="0" y="109176"/>
                  <a:pt x="0" y="54584"/>
                </a:cubicBezTo>
                <a:close/>
                <a:moveTo>
                  <a:pt x="-4147390" y="461695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2" name="Freeform 5762"/>
          <p:cNvSpPr/>
          <p:nvPr/>
        </p:nvSpPr>
        <p:spPr>
          <a:xfrm rot="0" flipH="0" flipV="0">
            <a:off x="8797734" y="5112792"/>
            <a:ext cx="0" cy="132263"/>
          </a:xfrm>
          <a:custGeom>
            <a:pathLst>
              <a:path w="0" h="129621">
                <a:moveTo>
                  <a:pt x="0" y="12962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3" name="Freeform 5763"/>
          <p:cNvSpPr/>
          <p:nvPr/>
        </p:nvSpPr>
        <p:spPr>
          <a:xfrm rot="0" flipH="0" flipV="0">
            <a:off x="8797734" y="4870577"/>
            <a:ext cx="0" cy="173987"/>
          </a:xfrm>
          <a:custGeom>
            <a:pathLst>
              <a:path w="0" h="170511">
                <a:moveTo>
                  <a:pt x="0" y="17051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4" name="Freeform 5764"/>
          <p:cNvSpPr/>
          <p:nvPr/>
        </p:nvSpPr>
        <p:spPr>
          <a:xfrm rot="0" flipH="0" flipV="0">
            <a:off x="8774978" y="5245056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5" name="Freeform 5765"/>
          <p:cNvSpPr/>
          <p:nvPr/>
        </p:nvSpPr>
        <p:spPr>
          <a:xfrm rot="0" flipH="0" flipV="0">
            <a:off x="8774978" y="4870577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6" name="Freeform 5766"/>
          <p:cNvSpPr/>
          <p:nvPr/>
        </p:nvSpPr>
        <p:spPr>
          <a:xfrm rot="0" flipH="0" flipV="0">
            <a:off x="8756783" y="5024089"/>
            <a:ext cx="81888" cy="109179"/>
          </a:xfrm>
          <a:custGeom>
            <a:pathLst>
              <a:path w="81888" h="109179">
                <a:moveTo>
                  <a:pt x="0" y="54596"/>
                </a:moveTo>
                <a:cubicBezTo>
                  <a:pt x="0" y="0"/>
                  <a:pt x="81888" y="0"/>
                  <a:pt x="81888" y="54596"/>
                </a:cubicBezTo>
                <a:cubicBezTo>
                  <a:pt x="81888" y="109179"/>
                  <a:pt x="0" y="109179"/>
                  <a:pt x="0" y="54596"/>
                </a:cubicBezTo>
                <a:close/>
                <a:moveTo>
                  <a:pt x="-4081868" y="472951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7" name="Freeform 5767"/>
          <p:cNvSpPr/>
          <p:nvPr/>
        </p:nvSpPr>
        <p:spPr>
          <a:xfrm rot="0" flipH="0" flipV="0">
            <a:off x="8843725" y="5187837"/>
            <a:ext cx="0" cy="123569"/>
          </a:xfrm>
          <a:custGeom>
            <a:pathLst>
              <a:path w="0" h="121101">
                <a:moveTo>
                  <a:pt x="0" y="12110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8" name="Freeform 5768"/>
          <p:cNvSpPr/>
          <p:nvPr/>
        </p:nvSpPr>
        <p:spPr>
          <a:xfrm rot="0" flipH="0" flipV="0">
            <a:off x="8843725" y="4954071"/>
            <a:ext cx="0" cy="165525"/>
          </a:xfrm>
          <a:custGeom>
            <a:pathLst>
              <a:path w="0" h="162218">
                <a:moveTo>
                  <a:pt x="0" y="16221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9" name="Freeform 5769"/>
          <p:cNvSpPr/>
          <p:nvPr/>
        </p:nvSpPr>
        <p:spPr>
          <a:xfrm rot="0" flipH="0" flipV="0">
            <a:off x="8820982" y="5311407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0" name="Freeform 5770"/>
          <p:cNvSpPr/>
          <p:nvPr/>
        </p:nvSpPr>
        <p:spPr>
          <a:xfrm rot="0" flipH="0" flipV="0">
            <a:off x="8820982" y="4954071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1" name="Freeform 5771"/>
          <p:cNvSpPr/>
          <p:nvPr/>
        </p:nvSpPr>
        <p:spPr>
          <a:xfrm rot="0" flipH="0" flipV="0">
            <a:off x="8802787" y="5099134"/>
            <a:ext cx="81887" cy="109178"/>
          </a:xfrm>
          <a:custGeom>
            <a:pathLst>
              <a:path w="81887" h="109178">
                <a:moveTo>
                  <a:pt x="0" y="54583"/>
                </a:moveTo>
                <a:cubicBezTo>
                  <a:pt x="0" y="0"/>
                  <a:pt x="81887" y="0"/>
                  <a:pt x="81887" y="54583"/>
                </a:cubicBezTo>
                <a:cubicBezTo>
                  <a:pt x="81887" y="109178"/>
                  <a:pt x="0" y="109178"/>
                  <a:pt x="0" y="54583"/>
                </a:cubicBezTo>
                <a:close/>
                <a:moveTo>
                  <a:pt x="-4202904" y="465446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2" name="Freeform 5772"/>
          <p:cNvSpPr/>
          <p:nvPr/>
        </p:nvSpPr>
        <p:spPr>
          <a:xfrm rot="0" flipH="0" flipV="0">
            <a:off x="8888745" y="4587528"/>
            <a:ext cx="0" cy="183575"/>
          </a:xfrm>
          <a:custGeom>
            <a:pathLst>
              <a:path w="0" h="179908">
                <a:moveTo>
                  <a:pt x="0" y="17990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3" name="Freeform 5773"/>
          <p:cNvSpPr/>
          <p:nvPr/>
        </p:nvSpPr>
        <p:spPr>
          <a:xfrm rot="0" flipH="0" flipV="0">
            <a:off x="8888745" y="4294968"/>
            <a:ext cx="0" cy="224318"/>
          </a:xfrm>
          <a:custGeom>
            <a:pathLst>
              <a:path w="0" h="219837">
                <a:moveTo>
                  <a:pt x="0" y="21983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4" name="Freeform 5774"/>
          <p:cNvSpPr/>
          <p:nvPr/>
        </p:nvSpPr>
        <p:spPr>
          <a:xfrm rot="0" flipH="0" flipV="0">
            <a:off x="8866002" y="477110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5" name="Freeform 5775"/>
          <p:cNvSpPr/>
          <p:nvPr/>
        </p:nvSpPr>
        <p:spPr>
          <a:xfrm rot="0" flipH="0" flipV="0">
            <a:off x="8866002" y="429496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6" name="Freeform 5776"/>
          <p:cNvSpPr/>
          <p:nvPr/>
        </p:nvSpPr>
        <p:spPr>
          <a:xfrm rot="0" flipH="0" flipV="0">
            <a:off x="8847806" y="4498826"/>
            <a:ext cx="81875" cy="109178"/>
          </a:xfrm>
          <a:custGeom>
            <a:pathLst>
              <a:path w="81875" h="109178">
                <a:moveTo>
                  <a:pt x="0" y="54582"/>
                </a:moveTo>
                <a:cubicBezTo>
                  <a:pt x="0" y="0"/>
                  <a:pt x="81875" y="0"/>
                  <a:pt x="81875" y="54582"/>
                </a:cubicBezTo>
                <a:cubicBezTo>
                  <a:pt x="81875" y="109178"/>
                  <a:pt x="0" y="109178"/>
                  <a:pt x="0" y="54582"/>
                </a:cubicBezTo>
                <a:close/>
                <a:moveTo>
                  <a:pt x="-3647614" y="525477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7" name="Freeform 5777"/>
          <p:cNvSpPr/>
          <p:nvPr/>
        </p:nvSpPr>
        <p:spPr>
          <a:xfrm rot="0" flipH="0" flipV="0">
            <a:off x="8932805" y="4024736"/>
            <a:ext cx="0" cy="227622"/>
          </a:xfrm>
          <a:custGeom>
            <a:pathLst>
              <a:path w="0" h="223075">
                <a:moveTo>
                  <a:pt x="0" y="22307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8" name="Freeform 5778"/>
          <p:cNvSpPr/>
          <p:nvPr/>
        </p:nvSpPr>
        <p:spPr>
          <a:xfrm rot="0" flipH="0" flipV="0">
            <a:off x="8932805" y="3688672"/>
            <a:ext cx="0" cy="267820"/>
          </a:xfrm>
          <a:custGeom>
            <a:pathLst>
              <a:path w="0" h="262470">
                <a:moveTo>
                  <a:pt x="0" y="26247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9" name="Freeform 5779"/>
          <p:cNvSpPr/>
          <p:nvPr/>
        </p:nvSpPr>
        <p:spPr>
          <a:xfrm rot="0" flipH="0" flipV="0">
            <a:off x="8910062" y="425235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0" name="Freeform 5780"/>
          <p:cNvSpPr/>
          <p:nvPr/>
        </p:nvSpPr>
        <p:spPr>
          <a:xfrm rot="0" flipH="0" flipV="0">
            <a:off x="8910062" y="368867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1" name="Freeform 5781"/>
          <p:cNvSpPr/>
          <p:nvPr/>
        </p:nvSpPr>
        <p:spPr>
          <a:xfrm rot="0" flipH="0" flipV="0">
            <a:off x="8891868" y="3936033"/>
            <a:ext cx="81887" cy="109179"/>
          </a:xfrm>
          <a:custGeom>
            <a:pathLst>
              <a:path w="81887" h="109179">
                <a:moveTo>
                  <a:pt x="0" y="54583"/>
                </a:moveTo>
                <a:cubicBezTo>
                  <a:pt x="0" y="0"/>
                  <a:pt x="81887" y="0"/>
                  <a:pt x="81887" y="54583"/>
                </a:cubicBezTo>
                <a:cubicBezTo>
                  <a:pt x="81887" y="109179"/>
                  <a:pt x="0" y="109179"/>
                  <a:pt x="0" y="54583"/>
                </a:cubicBezTo>
                <a:close/>
                <a:moveTo>
                  <a:pt x="-3128884" y="581756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2" name="Freeform 5782"/>
          <p:cNvSpPr/>
          <p:nvPr/>
        </p:nvSpPr>
        <p:spPr>
          <a:xfrm rot="0" flipH="0" flipV="0">
            <a:off x="8975958" y="4099781"/>
            <a:ext cx="0" cy="222181"/>
          </a:xfrm>
          <a:custGeom>
            <a:pathLst>
              <a:path w="0" h="217742">
                <a:moveTo>
                  <a:pt x="0" y="21774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3" name="Freeform 5783"/>
          <p:cNvSpPr/>
          <p:nvPr/>
        </p:nvSpPr>
        <p:spPr>
          <a:xfrm rot="0" flipH="0" flipV="0">
            <a:off x="8975958" y="3769095"/>
            <a:ext cx="0" cy="262443"/>
          </a:xfrm>
          <a:custGeom>
            <a:pathLst>
              <a:path w="0" h="257200">
                <a:moveTo>
                  <a:pt x="0" y="25720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4" name="Freeform 5784"/>
          <p:cNvSpPr/>
          <p:nvPr/>
        </p:nvSpPr>
        <p:spPr>
          <a:xfrm rot="0" flipH="0" flipV="0">
            <a:off x="8953215" y="432196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5" name="Freeform 5785"/>
          <p:cNvSpPr/>
          <p:nvPr/>
        </p:nvSpPr>
        <p:spPr>
          <a:xfrm rot="0" flipH="0" flipV="0">
            <a:off x="8953215" y="376909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6" name="Freeform 5786"/>
          <p:cNvSpPr/>
          <p:nvPr/>
        </p:nvSpPr>
        <p:spPr>
          <a:xfrm rot="0" flipH="0" flipV="0">
            <a:off x="8935020" y="4011064"/>
            <a:ext cx="81888" cy="109180"/>
          </a:xfrm>
          <a:custGeom>
            <a:pathLst>
              <a:path w="81888" h="109180">
                <a:moveTo>
                  <a:pt x="0" y="54596"/>
                </a:moveTo>
                <a:cubicBezTo>
                  <a:pt x="0" y="0"/>
                  <a:pt x="81888" y="0"/>
                  <a:pt x="81888" y="54596"/>
                </a:cubicBezTo>
                <a:cubicBezTo>
                  <a:pt x="81888" y="109180"/>
                  <a:pt x="0" y="109180"/>
                  <a:pt x="0" y="54596"/>
                </a:cubicBezTo>
                <a:close/>
                <a:moveTo>
                  <a:pt x="-3247080" y="574253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7" name="Freeform 5787"/>
          <p:cNvSpPr/>
          <p:nvPr/>
        </p:nvSpPr>
        <p:spPr>
          <a:xfrm rot="0" flipH="0" flipV="0">
            <a:off x="9018243" y="4249858"/>
            <a:ext cx="0" cy="210945"/>
          </a:xfrm>
          <a:custGeom>
            <a:pathLst>
              <a:path w="0" h="206731">
                <a:moveTo>
                  <a:pt x="0" y="20673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8" name="Freeform 5788"/>
          <p:cNvSpPr/>
          <p:nvPr/>
        </p:nvSpPr>
        <p:spPr>
          <a:xfrm rot="0" flipH="0" flipV="0">
            <a:off x="9018243" y="3930278"/>
            <a:ext cx="0" cy="251338"/>
          </a:xfrm>
          <a:custGeom>
            <a:pathLst>
              <a:path w="0" h="246317">
                <a:moveTo>
                  <a:pt x="0" y="24631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9" name="Freeform 5789"/>
          <p:cNvSpPr/>
          <p:nvPr/>
        </p:nvSpPr>
        <p:spPr>
          <a:xfrm rot="0" flipH="0" flipV="0">
            <a:off x="8995500" y="4460803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0" name="Freeform 5790"/>
          <p:cNvSpPr/>
          <p:nvPr/>
        </p:nvSpPr>
        <p:spPr>
          <a:xfrm rot="0" flipH="0" flipV="0">
            <a:off x="8995500" y="393027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1" name="Freeform 5791"/>
          <p:cNvSpPr/>
          <p:nvPr/>
        </p:nvSpPr>
        <p:spPr>
          <a:xfrm rot="0" flipH="0" flipV="0">
            <a:off x="8977306" y="4161141"/>
            <a:ext cx="81887" cy="109180"/>
          </a:xfrm>
          <a:custGeom>
            <a:pathLst>
              <a:path w="81887" h="109180">
                <a:moveTo>
                  <a:pt x="0" y="54597"/>
                </a:moveTo>
                <a:cubicBezTo>
                  <a:pt x="0" y="0"/>
                  <a:pt x="81887" y="0"/>
                  <a:pt x="81887" y="54597"/>
                </a:cubicBezTo>
                <a:cubicBezTo>
                  <a:pt x="81887" y="109180"/>
                  <a:pt x="0" y="109180"/>
                  <a:pt x="0" y="54597"/>
                </a:cubicBezTo>
                <a:close/>
                <a:moveTo>
                  <a:pt x="-3439444" y="5592459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2" name="Freeform 5792"/>
          <p:cNvSpPr/>
          <p:nvPr/>
        </p:nvSpPr>
        <p:spPr>
          <a:xfrm rot="0" flipH="0" flipV="0">
            <a:off x="9059699" y="3949704"/>
            <a:ext cx="0" cy="232935"/>
          </a:xfrm>
          <a:custGeom>
            <a:pathLst>
              <a:path w="0" h="228282">
                <a:moveTo>
                  <a:pt x="0" y="22828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3" name="Freeform 5793"/>
          <p:cNvSpPr/>
          <p:nvPr/>
        </p:nvSpPr>
        <p:spPr>
          <a:xfrm rot="0" flipH="0" flipV="0">
            <a:off x="9059699" y="3608366"/>
            <a:ext cx="0" cy="273096"/>
          </a:xfrm>
          <a:custGeom>
            <a:pathLst>
              <a:path w="0" h="267640">
                <a:moveTo>
                  <a:pt x="0" y="26764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4" name="Freeform 5794"/>
          <p:cNvSpPr/>
          <p:nvPr/>
        </p:nvSpPr>
        <p:spPr>
          <a:xfrm rot="0" flipH="0" flipV="0">
            <a:off x="9036943" y="418264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5" name="Freeform 5795"/>
          <p:cNvSpPr/>
          <p:nvPr/>
        </p:nvSpPr>
        <p:spPr>
          <a:xfrm rot="0" flipH="0" flipV="0">
            <a:off x="9036943" y="3608366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6" name="Freeform 5796"/>
          <p:cNvSpPr/>
          <p:nvPr/>
        </p:nvSpPr>
        <p:spPr>
          <a:xfrm rot="0" flipH="0" flipV="0">
            <a:off x="9018748" y="3860987"/>
            <a:ext cx="81887" cy="109180"/>
          </a:xfrm>
          <a:custGeom>
            <a:pathLst>
              <a:path w="81887" h="109180">
                <a:moveTo>
                  <a:pt x="0" y="54596"/>
                </a:moveTo>
                <a:cubicBezTo>
                  <a:pt x="0" y="0"/>
                  <a:pt x="81887" y="0"/>
                  <a:pt x="81887" y="54596"/>
                </a:cubicBezTo>
                <a:cubicBezTo>
                  <a:pt x="81887" y="109180"/>
                  <a:pt x="0" y="109180"/>
                  <a:pt x="0" y="54596"/>
                </a:cubicBezTo>
                <a:close/>
                <a:moveTo>
                  <a:pt x="-3180731" y="589261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7" name="Freeform 5797"/>
          <p:cNvSpPr/>
          <p:nvPr/>
        </p:nvSpPr>
        <p:spPr>
          <a:xfrm rot="0" flipH="0" flipV="0">
            <a:off x="9100338" y="3724581"/>
            <a:ext cx="0" cy="248319"/>
          </a:xfrm>
          <a:custGeom>
            <a:pathLst>
              <a:path w="0" h="243358">
                <a:moveTo>
                  <a:pt x="0" y="24335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8" name="Freeform 5798"/>
          <p:cNvSpPr/>
          <p:nvPr/>
        </p:nvSpPr>
        <p:spPr>
          <a:xfrm rot="0" flipH="0" flipV="0">
            <a:off x="9100338" y="3368030"/>
            <a:ext cx="0" cy="288322"/>
          </a:xfrm>
          <a:custGeom>
            <a:pathLst>
              <a:path w="0" h="282562">
                <a:moveTo>
                  <a:pt x="0" y="28256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9" name="Freeform 5799"/>
          <p:cNvSpPr/>
          <p:nvPr/>
        </p:nvSpPr>
        <p:spPr>
          <a:xfrm rot="0" flipH="0" flipV="0">
            <a:off x="9077595" y="397290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0" name="Freeform 5800"/>
          <p:cNvSpPr/>
          <p:nvPr/>
        </p:nvSpPr>
        <p:spPr>
          <a:xfrm rot="0" flipH="0" flipV="0">
            <a:off x="9077595" y="336803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1" name="Freeform 5801"/>
          <p:cNvSpPr/>
          <p:nvPr/>
        </p:nvSpPr>
        <p:spPr>
          <a:xfrm rot="0" flipH="0" flipV="0">
            <a:off x="9059400" y="3635879"/>
            <a:ext cx="81874" cy="109179"/>
          </a:xfrm>
          <a:custGeom>
            <a:pathLst>
              <a:path w="81874" h="109179">
                <a:moveTo>
                  <a:pt x="0" y="54583"/>
                </a:moveTo>
                <a:cubicBezTo>
                  <a:pt x="0" y="0"/>
                  <a:pt x="81874" y="0"/>
                  <a:pt x="81874" y="54583"/>
                </a:cubicBezTo>
                <a:cubicBezTo>
                  <a:pt x="81874" y="109179"/>
                  <a:pt x="0" y="109179"/>
                  <a:pt x="0" y="54583"/>
                </a:cubicBezTo>
                <a:close/>
                <a:moveTo>
                  <a:pt x="-2996262" y="6117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2" name="Freeform 5802"/>
          <p:cNvSpPr/>
          <p:nvPr/>
        </p:nvSpPr>
        <p:spPr>
          <a:xfrm rot="0" flipH="0" flipV="0">
            <a:off x="9140199" y="4212329"/>
            <a:ext cx="0" cy="213808"/>
          </a:xfrm>
          <a:custGeom>
            <a:pathLst>
              <a:path w="0" h="209537">
                <a:moveTo>
                  <a:pt x="0" y="20953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3" name="Freeform 5803"/>
          <p:cNvSpPr/>
          <p:nvPr/>
        </p:nvSpPr>
        <p:spPr>
          <a:xfrm rot="0" flipH="0" flipV="0">
            <a:off x="9140199" y="3889937"/>
            <a:ext cx="0" cy="254163"/>
          </a:xfrm>
          <a:custGeom>
            <a:pathLst>
              <a:path w="0" h="249085">
                <a:moveTo>
                  <a:pt x="0" y="24908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4" name="Freeform 5804"/>
          <p:cNvSpPr/>
          <p:nvPr/>
        </p:nvSpPr>
        <p:spPr>
          <a:xfrm rot="0" flipH="0" flipV="0">
            <a:off x="9117456" y="442613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5" name="Freeform 5805"/>
          <p:cNvSpPr/>
          <p:nvPr/>
        </p:nvSpPr>
        <p:spPr>
          <a:xfrm rot="0" flipH="0" flipV="0">
            <a:off x="9117456" y="388993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6" name="Freeform 5806"/>
          <p:cNvSpPr/>
          <p:nvPr/>
        </p:nvSpPr>
        <p:spPr>
          <a:xfrm rot="0" flipH="0" flipV="0">
            <a:off x="9099261" y="4123626"/>
            <a:ext cx="81887" cy="109179"/>
          </a:xfrm>
          <a:custGeom>
            <a:pathLst>
              <a:path w="81887" h="109179">
                <a:moveTo>
                  <a:pt x="0" y="54596"/>
                </a:moveTo>
                <a:cubicBezTo>
                  <a:pt x="0" y="0"/>
                  <a:pt x="81887" y="0"/>
                  <a:pt x="81887" y="54596"/>
                </a:cubicBezTo>
                <a:cubicBezTo>
                  <a:pt x="81887" y="109179"/>
                  <a:pt x="0" y="109179"/>
                  <a:pt x="0" y="54596"/>
                </a:cubicBezTo>
                <a:close/>
                <a:moveTo>
                  <a:pt x="-3523883" y="562997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7" name="Freeform 5807"/>
          <p:cNvSpPr/>
          <p:nvPr/>
        </p:nvSpPr>
        <p:spPr>
          <a:xfrm rot="0" flipH="0" flipV="0">
            <a:off x="9179323" y="4399935"/>
            <a:ext cx="0" cy="199178"/>
          </a:xfrm>
          <a:custGeom>
            <a:pathLst>
              <a:path w="0" h="195199">
                <a:moveTo>
                  <a:pt x="0" y="19519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8" name="Freeform 5808"/>
          <p:cNvSpPr/>
          <p:nvPr/>
        </p:nvSpPr>
        <p:spPr>
          <a:xfrm rot="0" flipH="0" flipV="0">
            <a:off x="9179323" y="4091979"/>
            <a:ext cx="0" cy="239714"/>
          </a:xfrm>
          <a:custGeom>
            <a:pathLst>
              <a:path w="0" h="234925">
                <a:moveTo>
                  <a:pt x="0" y="23492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9" name="Freeform 5809"/>
          <p:cNvSpPr/>
          <p:nvPr/>
        </p:nvSpPr>
        <p:spPr>
          <a:xfrm rot="0" flipH="0" flipV="0">
            <a:off x="9156580" y="4599114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0" name="Freeform 5810"/>
          <p:cNvSpPr/>
          <p:nvPr/>
        </p:nvSpPr>
        <p:spPr>
          <a:xfrm rot="0" flipH="0" flipV="0">
            <a:off x="9156580" y="4091979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1" name="Freeform 5811"/>
          <p:cNvSpPr/>
          <p:nvPr/>
        </p:nvSpPr>
        <p:spPr>
          <a:xfrm rot="0" flipH="0" flipV="0">
            <a:off x="9138385" y="4311219"/>
            <a:ext cx="81887" cy="109179"/>
          </a:xfrm>
          <a:custGeom>
            <a:pathLst>
              <a:path w="81887" h="109179">
                <a:moveTo>
                  <a:pt x="0" y="54596"/>
                </a:moveTo>
                <a:cubicBezTo>
                  <a:pt x="0" y="0"/>
                  <a:pt x="81887" y="0"/>
                  <a:pt x="81887" y="54596"/>
                </a:cubicBezTo>
                <a:cubicBezTo>
                  <a:pt x="81887" y="109179"/>
                  <a:pt x="0" y="109179"/>
                  <a:pt x="0" y="54596"/>
                </a:cubicBezTo>
                <a:close/>
                <a:moveTo>
                  <a:pt x="-3750600" y="544238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2" name="Freeform 5812"/>
          <p:cNvSpPr/>
          <p:nvPr/>
        </p:nvSpPr>
        <p:spPr>
          <a:xfrm rot="0" flipH="0" flipV="0">
            <a:off x="9217733" y="4662560"/>
            <a:ext cx="0" cy="177018"/>
          </a:xfrm>
          <a:custGeom>
            <a:pathLst>
              <a:path w="0" h="173482">
                <a:moveTo>
                  <a:pt x="0" y="17348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3" name="Freeform 5813"/>
          <p:cNvSpPr/>
          <p:nvPr/>
        </p:nvSpPr>
        <p:spPr>
          <a:xfrm rot="0" flipH="0" flipV="0">
            <a:off x="9217733" y="4376480"/>
            <a:ext cx="0" cy="217851"/>
          </a:xfrm>
          <a:custGeom>
            <a:pathLst>
              <a:path w="0" h="213499">
                <a:moveTo>
                  <a:pt x="0" y="213499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4" name="Freeform 5814"/>
          <p:cNvSpPr/>
          <p:nvPr/>
        </p:nvSpPr>
        <p:spPr>
          <a:xfrm rot="0" flipH="0" flipV="0">
            <a:off x="9194990" y="483957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5" name="Freeform 5815"/>
          <p:cNvSpPr/>
          <p:nvPr/>
        </p:nvSpPr>
        <p:spPr>
          <a:xfrm rot="0" flipH="0" flipV="0">
            <a:off x="9194990" y="437648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6" name="Freeform 5816"/>
          <p:cNvSpPr/>
          <p:nvPr/>
        </p:nvSpPr>
        <p:spPr>
          <a:xfrm rot="0" flipH="0" flipV="0">
            <a:off x="9176794" y="4573857"/>
            <a:ext cx="81875" cy="109180"/>
          </a:xfrm>
          <a:custGeom>
            <a:pathLst>
              <a:path w="81875" h="109180">
                <a:moveTo>
                  <a:pt x="0" y="54596"/>
                </a:moveTo>
                <a:cubicBezTo>
                  <a:pt x="0" y="0"/>
                  <a:pt x="81875" y="0"/>
                  <a:pt x="81875" y="54596"/>
                </a:cubicBezTo>
                <a:cubicBezTo>
                  <a:pt x="81875" y="109180"/>
                  <a:pt x="0" y="109180"/>
                  <a:pt x="0" y="54596"/>
                </a:cubicBezTo>
                <a:close/>
                <a:moveTo>
                  <a:pt x="-4051647" y="517974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7" name="Freeform 5817"/>
          <p:cNvSpPr/>
          <p:nvPr/>
        </p:nvSpPr>
        <p:spPr>
          <a:xfrm rot="0" flipH="0" flipV="0">
            <a:off x="9255443" y="4174813"/>
            <a:ext cx="0" cy="216634"/>
          </a:xfrm>
          <a:custGeom>
            <a:pathLst>
              <a:path w="0" h="212306">
                <a:moveTo>
                  <a:pt x="0" y="21230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8" name="Freeform 5818"/>
          <p:cNvSpPr/>
          <p:nvPr/>
        </p:nvSpPr>
        <p:spPr>
          <a:xfrm rot="0" flipH="0" flipV="0">
            <a:off x="9255443" y="3849622"/>
            <a:ext cx="0" cy="256962"/>
          </a:xfrm>
          <a:custGeom>
            <a:pathLst>
              <a:path w="0" h="251828">
                <a:moveTo>
                  <a:pt x="0" y="25182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9" name="Freeform 5819"/>
          <p:cNvSpPr/>
          <p:nvPr/>
        </p:nvSpPr>
        <p:spPr>
          <a:xfrm rot="0" flipH="0" flipV="0">
            <a:off x="9232700" y="439144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0" name="Freeform 5820"/>
          <p:cNvSpPr/>
          <p:nvPr/>
        </p:nvSpPr>
        <p:spPr>
          <a:xfrm rot="0" flipH="0" flipV="0">
            <a:off x="9232700" y="384962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1" name="Freeform 5821"/>
          <p:cNvSpPr/>
          <p:nvPr/>
        </p:nvSpPr>
        <p:spPr>
          <a:xfrm rot="0" flipH="0" flipV="0">
            <a:off x="9214504" y="4086110"/>
            <a:ext cx="81875" cy="109179"/>
          </a:xfrm>
          <a:custGeom>
            <a:pathLst>
              <a:path w="81875" h="109179">
                <a:moveTo>
                  <a:pt x="0" y="54583"/>
                </a:moveTo>
                <a:cubicBezTo>
                  <a:pt x="0" y="0"/>
                  <a:pt x="81875" y="0"/>
                  <a:pt x="81875" y="54583"/>
                </a:cubicBezTo>
                <a:cubicBezTo>
                  <a:pt x="81875" y="109179"/>
                  <a:pt x="0" y="109179"/>
                  <a:pt x="0" y="54583"/>
                </a:cubicBezTo>
                <a:close/>
                <a:moveTo>
                  <a:pt x="-3601597" y="566749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2" name="Freeform 5822"/>
          <p:cNvSpPr/>
          <p:nvPr/>
        </p:nvSpPr>
        <p:spPr>
          <a:xfrm rot="0" flipH="0" flipV="0">
            <a:off x="9292493" y="4324890"/>
            <a:ext cx="0" cy="205139"/>
          </a:xfrm>
          <a:custGeom>
            <a:pathLst>
              <a:path w="0" h="201041">
                <a:moveTo>
                  <a:pt x="0" y="20104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3" name="Freeform 5823"/>
          <p:cNvSpPr/>
          <p:nvPr/>
        </p:nvSpPr>
        <p:spPr>
          <a:xfrm rot="0" flipH="0" flipV="0">
            <a:off x="9292493" y="4011064"/>
            <a:ext cx="0" cy="245584"/>
          </a:xfrm>
          <a:custGeom>
            <a:pathLst>
              <a:path w="0" h="240678">
                <a:moveTo>
                  <a:pt x="0" y="24067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4" name="Freeform 5824"/>
          <p:cNvSpPr/>
          <p:nvPr/>
        </p:nvSpPr>
        <p:spPr>
          <a:xfrm rot="0" flipH="0" flipV="0">
            <a:off x="9269750" y="453003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5" name="Freeform 5825"/>
          <p:cNvSpPr/>
          <p:nvPr/>
        </p:nvSpPr>
        <p:spPr>
          <a:xfrm rot="0" flipH="0" flipV="0">
            <a:off x="9269750" y="401106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6" name="Freeform 5826"/>
          <p:cNvSpPr/>
          <p:nvPr/>
        </p:nvSpPr>
        <p:spPr>
          <a:xfrm rot="0" flipH="0" flipV="0">
            <a:off x="9251542" y="4236187"/>
            <a:ext cx="81887" cy="109179"/>
          </a:xfrm>
          <a:custGeom>
            <a:pathLst>
              <a:path w="81887" h="109179">
                <a:moveTo>
                  <a:pt x="0" y="54583"/>
                </a:moveTo>
                <a:cubicBezTo>
                  <a:pt x="0" y="0"/>
                  <a:pt x="81887" y="0"/>
                  <a:pt x="81887" y="54583"/>
                </a:cubicBezTo>
                <a:cubicBezTo>
                  <a:pt x="81887" y="109179"/>
                  <a:pt x="0" y="109179"/>
                  <a:pt x="0" y="54583"/>
                </a:cubicBezTo>
                <a:close/>
                <a:moveTo>
                  <a:pt x="-3788712" y="551741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7" name="Freeform 5827"/>
          <p:cNvSpPr/>
          <p:nvPr/>
        </p:nvSpPr>
        <p:spPr>
          <a:xfrm rot="0" flipH="0" flipV="0">
            <a:off x="9328894" y="4737606"/>
            <a:ext cx="0" cy="170228"/>
          </a:xfrm>
          <a:custGeom>
            <a:pathLst>
              <a:path w="0" h="166827">
                <a:moveTo>
                  <a:pt x="0" y="16682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8" name="Freeform 5828"/>
          <p:cNvSpPr/>
          <p:nvPr/>
        </p:nvSpPr>
        <p:spPr>
          <a:xfrm rot="0" flipH="0" flipV="0">
            <a:off x="9328894" y="4458185"/>
            <a:ext cx="0" cy="211179"/>
          </a:xfrm>
          <a:custGeom>
            <a:pathLst>
              <a:path w="0" h="206960">
                <a:moveTo>
                  <a:pt x="0" y="20696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9" name="Freeform 5829"/>
          <p:cNvSpPr/>
          <p:nvPr/>
        </p:nvSpPr>
        <p:spPr>
          <a:xfrm rot="0" flipH="0" flipV="0">
            <a:off x="9306138" y="490783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0" name="Freeform 5830"/>
          <p:cNvSpPr/>
          <p:nvPr/>
        </p:nvSpPr>
        <p:spPr>
          <a:xfrm rot="0" flipH="0" flipV="0">
            <a:off x="9306138" y="445818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1" name="Freeform 5831"/>
          <p:cNvSpPr/>
          <p:nvPr/>
        </p:nvSpPr>
        <p:spPr>
          <a:xfrm rot="0" flipH="0" flipV="0">
            <a:off x="9287944" y="4648903"/>
            <a:ext cx="81887" cy="109178"/>
          </a:xfrm>
          <a:custGeom>
            <a:pathLst>
              <a:path w="81887" h="109178">
                <a:moveTo>
                  <a:pt x="0" y="54582"/>
                </a:moveTo>
                <a:cubicBezTo>
                  <a:pt x="0" y="0"/>
                  <a:pt x="81887" y="0"/>
                  <a:pt x="81887" y="54582"/>
                </a:cubicBezTo>
                <a:cubicBezTo>
                  <a:pt x="81887" y="109178"/>
                  <a:pt x="0" y="109178"/>
                  <a:pt x="0" y="54582"/>
                </a:cubicBezTo>
                <a:close/>
                <a:moveTo>
                  <a:pt x="-4237829" y="510469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2" name="Freeform 5832"/>
          <p:cNvSpPr/>
          <p:nvPr/>
        </p:nvSpPr>
        <p:spPr>
          <a:xfrm rot="0" flipH="0" flipV="0">
            <a:off x="9364674" y="4962715"/>
            <a:ext cx="0" cy="148406"/>
          </a:xfrm>
          <a:custGeom>
            <a:pathLst>
              <a:path w="0" h="145441">
                <a:moveTo>
                  <a:pt x="0" y="14544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3" name="Freeform 5833"/>
          <p:cNvSpPr/>
          <p:nvPr/>
        </p:nvSpPr>
        <p:spPr>
          <a:xfrm rot="0" flipH="0" flipV="0">
            <a:off x="9364674" y="4704729"/>
            <a:ext cx="0" cy="189757"/>
          </a:xfrm>
          <a:custGeom>
            <a:pathLst>
              <a:path w="0" h="185966">
                <a:moveTo>
                  <a:pt x="0" y="18596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4" name="Freeform 5834"/>
          <p:cNvSpPr/>
          <p:nvPr/>
        </p:nvSpPr>
        <p:spPr>
          <a:xfrm rot="0" flipH="0" flipV="0">
            <a:off x="9341918" y="5111120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5" name="Freeform 5835"/>
          <p:cNvSpPr/>
          <p:nvPr/>
        </p:nvSpPr>
        <p:spPr>
          <a:xfrm rot="0" flipH="0" flipV="0">
            <a:off x="9341918" y="4704729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6" name="Freeform 5836"/>
          <p:cNvSpPr/>
          <p:nvPr/>
        </p:nvSpPr>
        <p:spPr>
          <a:xfrm rot="0" flipH="0" flipV="0">
            <a:off x="9323723" y="4874012"/>
            <a:ext cx="81888" cy="109179"/>
          </a:xfrm>
          <a:custGeom>
            <a:pathLst>
              <a:path w="81888" h="109179">
                <a:moveTo>
                  <a:pt x="0" y="54596"/>
                </a:moveTo>
                <a:cubicBezTo>
                  <a:pt x="0" y="0"/>
                  <a:pt x="81888" y="0"/>
                  <a:pt x="81888" y="54596"/>
                </a:cubicBezTo>
                <a:cubicBezTo>
                  <a:pt x="81888" y="109179"/>
                  <a:pt x="0" y="109179"/>
                  <a:pt x="0" y="54596"/>
                </a:cubicBezTo>
                <a:close/>
                <a:moveTo>
                  <a:pt x="-4498731" y="487958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7" name="Freeform 5837"/>
          <p:cNvSpPr/>
          <p:nvPr/>
        </p:nvSpPr>
        <p:spPr>
          <a:xfrm rot="0" flipH="0" flipV="0">
            <a:off x="9399844" y="4587528"/>
            <a:ext cx="0" cy="183575"/>
          </a:xfrm>
          <a:custGeom>
            <a:pathLst>
              <a:path w="0" h="179908">
                <a:moveTo>
                  <a:pt x="0" y="17990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8" name="Freeform 5838"/>
          <p:cNvSpPr/>
          <p:nvPr/>
        </p:nvSpPr>
        <p:spPr>
          <a:xfrm rot="0" flipH="0" flipV="0">
            <a:off x="9399844" y="4294968"/>
            <a:ext cx="0" cy="224318"/>
          </a:xfrm>
          <a:custGeom>
            <a:pathLst>
              <a:path w="0" h="219837">
                <a:moveTo>
                  <a:pt x="0" y="21983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9" name="Freeform 5839"/>
          <p:cNvSpPr/>
          <p:nvPr/>
        </p:nvSpPr>
        <p:spPr>
          <a:xfrm rot="0" flipH="0" flipV="0">
            <a:off x="9377101" y="4771104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0" name="Freeform 5840"/>
          <p:cNvSpPr/>
          <p:nvPr/>
        </p:nvSpPr>
        <p:spPr>
          <a:xfrm rot="0" flipH="0" flipV="0">
            <a:off x="9377101" y="4294968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1" name="Freeform 5841"/>
          <p:cNvSpPr/>
          <p:nvPr/>
        </p:nvSpPr>
        <p:spPr>
          <a:xfrm rot="0" flipH="0" flipV="0">
            <a:off x="9358907" y="4498826"/>
            <a:ext cx="81874" cy="109178"/>
          </a:xfrm>
          <a:custGeom>
            <a:pathLst>
              <a:path w="81874" h="109178">
                <a:moveTo>
                  <a:pt x="0" y="54582"/>
                </a:moveTo>
                <a:cubicBezTo>
                  <a:pt x="0" y="0"/>
                  <a:pt x="81874" y="0"/>
                  <a:pt x="81874" y="54582"/>
                </a:cubicBezTo>
                <a:cubicBezTo>
                  <a:pt x="81874" y="109178"/>
                  <a:pt x="0" y="109178"/>
                  <a:pt x="0" y="54582"/>
                </a:cubicBezTo>
                <a:close/>
                <a:moveTo>
                  <a:pt x="-4158715" y="525477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2" name="Freeform 5842"/>
          <p:cNvSpPr/>
          <p:nvPr/>
        </p:nvSpPr>
        <p:spPr>
          <a:xfrm rot="0" flipH="0" flipV="0">
            <a:off x="9434444" y="5000244"/>
            <a:ext cx="0" cy="144491"/>
          </a:xfrm>
          <a:custGeom>
            <a:pathLst>
              <a:path w="0" h="141605">
                <a:moveTo>
                  <a:pt x="0" y="14160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3" name="Freeform 5843"/>
          <p:cNvSpPr/>
          <p:nvPr/>
        </p:nvSpPr>
        <p:spPr>
          <a:xfrm rot="0" flipH="0" flipV="0">
            <a:off x="9434444" y="4746055"/>
            <a:ext cx="0" cy="185947"/>
          </a:xfrm>
          <a:custGeom>
            <a:pathLst>
              <a:path w="0" h="182232">
                <a:moveTo>
                  <a:pt x="0" y="18223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4" name="Freeform 5844"/>
          <p:cNvSpPr/>
          <p:nvPr/>
        </p:nvSpPr>
        <p:spPr>
          <a:xfrm rot="0" flipH="0" flipV="0">
            <a:off x="9411702" y="5144736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5" name="Freeform 5845"/>
          <p:cNvSpPr/>
          <p:nvPr/>
        </p:nvSpPr>
        <p:spPr>
          <a:xfrm rot="0" flipH="0" flipV="0">
            <a:off x="9411702" y="4746055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6" name="Freeform 5846"/>
          <p:cNvSpPr/>
          <p:nvPr/>
        </p:nvSpPr>
        <p:spPr>
          <a:xfrm rot="0" flipH="0" flipV="0">
            <a:off x="9393494" y="4911527"/>
            <a:ext cx="81887" cy="109180"/>
          </a:xfrm>
          <a:custGeom>
            <a:pathLst>
              <a:path w="81887" h="109180">
                <a:moveTo>
                  <a:pt x="0" y="54596"/>
                </a:moveTo>
                <a:cubicBezTo>
                  <a:pt x="0" y="0"/>
                  <a:pt x="81887" y="0"/>
                  <a:pt x="81887" y="54596"/>
                </a:cubicBezTo>
                <a:cubicBezTo>
                  <a:pt x="81887" y="109180"/>
                  <a:pt x="0" y="109180"/>
                  <a:pt x="0" y="54596"/>
                </a:cubicBezTo>
                <a:close/>
                <a:moveTo>
                  <a:pt x="-4606017" y="484207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7" name="Freeform 5847"/>
          <p:cNvSpPr/>
          <p:nvPr/>
        </p:nvSpPr>
        <p:spPr>
          <a:xfrm rot="0" flipH="0" flipV="0">
            <a:off x="9468475" y="4625045"/>
            <a:ext cx="0" cy="180322"/>
          </a:xfrm>
          <a:custGeom>
            <a:pathLst>
              <a:path w="0" h="176720">
                <a:moveTo>
                  <a:pt x="0" y="17672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8" name="Freeform 5848"/>
          <p:cNvSpPr/>
          <p:nvPr/>
        </p:nvSpPr>
        <p:spPr>
          <a:xfrm rot="0" flipH="0" flipV="0">
            <a:off x="9468475" y="4335698"/>
            <a:ext cx="0" cy="221117"/>
          </a:xfrm>
          <a:custGeom>
            <a:pathLst>
              <a:path w="0" h="216700">
                <a:moveTo>
                  <a:pt x="0" y="21670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9" name="Freeform 5849"/>
          <p:cNvSpPr/>
          <p:nvPr/>
        </p:nvSpPr>
        <p:spPr>
          <a:xfrm rot="0" flipH="0" flipV="0">
            <a:off x="9445732" y="4805368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0" name="Freeform 5850"/>
          <p:cNvSpPr/>
          <p:nvPr/>
        </p:nvSpPr>
        <p:spPr>
          <a:xfrm rot="0" flipH="0" flipV="0">
            <a:off x="9445732" y="4335698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1" name="Freeform 5851"/>
          <p:cNvSpPr/>
          <p:nvPr/>
        </p:nvSpPr>
        <p:spPr>
          <a:xfrm rot="0" flipH="0" flipV="0">
            <a:off x="9427537" y="4536341"/>
            <a:ext cx="81874" cy="109179"/>
          </a:xfrm>
          <a:custGeom>
            <a:pathLst>
              <a:path w="81874" h="109179">
                <a:moveTo>
                  <a:pt x="0" y="54584"/>
                </a:moveTo>
                <a:cubicBezTo>
                  <a:pt x="0" y="0"/>
                  <a:pt x="81874" y="0"/>
                  <a:pt x="81874" y="54584"/>
                </a:cubicBezTo>
                <a:cubicBezTo>
                  <a:pt x="81874" y="109179"/>
                  <a:pt x="0" y="109179"/>
                  <a:pt x="0" y="54584"/>
                </a:cubicBezTo>
                <a:close/>
                <a:moveTo>
                  <a:pt x="-4264862" y="5217259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2" name="Freeform 5852"/>
          <p:cNvSpPr/>
          <p:nvPr/>
        </p:nvSpPr>
        <p:spPr>
          <a:xfrm rot="0" flipH="0" flipV="0">
            <a:off x="9501961" y="5037760"/>
            <a:ext cx="0" cy="140513"/>
          </a:xfrm>
          <a:custGeom>
            <a:pathLst>
              <a:path w="0" h="137706">
                <a:moveTo>
                  <a:pt x="0" y="13770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3" name="Freeform 5853"/>
          <p:cNvSpPr/>
          <p:nvPr/>
        </p:nvSpPr>
        <p:spPr>
          <a:xfrm rot="0" flipH="0" flipV="0">
            <a:off x="9501961" y="4787472"/>
            <a:ext cx="0" cy="182047"/>
          </a:xfrm>
          <a:custGeom>
            <a:pathLst>
              <a:path w="0" h="178410">
                <a:moveTo>
                  <a:pt x="0" y="17841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4" name="Freeform 5854"/>
          <p:cNvSpPr/>
          <p:nvPr/>
        </p:nvSpPr>
        <p:spPr>
          <a:xfrm rot="0" flipH="0" flipV="0">
            <a:off x="9479218" y="517827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5" name="Freeform 5855"/>
          <p:cNvSpPr/>
          <p:nvPr/>
        </p:nvSpPr>
        <p:spPr>
          <a:xfrm rot="0" flipH="0" flipV="0">
            <a:off x="9479218" y="478747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6" name="Freeform 5856"/>
          <p:cNvSpPr/>
          <p:nvPr/>
        </p:nvSpPr>
        <p:spPr>
          <a:xfrm rot="0" flipH="0" flipV="0">
            <a:off x="9461022" y="4949057"/>
            <a:ext cx="81888" cy="109178"/>
          </a:xfrm>
          <a:custGeom>
            <a:pathLst>
              <a:path w="81888" h="109178">
                <a:moveTo>
                  <a:pt x="0" y="54582"/>
                </a:moveTo>
                <a:cubicBezTo>
                  <a:pt x="0" y="0"/>
                  <a:pt x="81888" y="0"/>
                  <a:pt x="81888" y="54582"/>
                </a:cubicBezTo>
                <a:cubicBezTo>
                  <a:pt x="81888" y="109178"/>
                  <a:pt x="0" y="109178"/>
                  <a:pt x="0" y="54582"/>
                </a:cubicBezTo>
                <a:close/>
                <a:moveTo>
                  <a:pt x="-4711061" y="480454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7" name="Freeform 5857"/>
          <p:cNvSpPr/>
          <p:nvPr/>
        </p:nvSpPr>
        <p:spPr>
          <a:xfrm rot="0" flipH="0" flipV="0">
            <a:off x="9534928" y="5112792"/>
            <a:ext cx="0" cy="132263"/>
          </a:xfrm>
          <a:custGeom>
            <a:pathLst>
              <a:path w="0" h="129621">
                <a:moveTo>
                  <a:pt x="0" y="12962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8" name="Freeform 5858"/>
          <p:cNvSpPr/>
          <p:nvPr/>
        </p:nvSpPr>
        <p:spPr>
          <a:xfrm rot="0" flipH="0" flipV="0">
            <a:off x="9534928" y="4870577"/>
            <a:ext cx="0" cy="173987"/>
          </a:xfrm>
          <a:custGeom>
            <a:pathLst>
              <a:path w="0" h="170511">
                <a:moveTo>
                  <a:pt x="0" y="17051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9" name="Freeform 5859"/>
          <p:cNvSpPr/>
          <p:nvPr/>
        </p:nvSpPr>
        <p:spPr>
          <a:xfrm rot="0" flipH="0" flipV="0">
            <a:off x="9512185" y="524505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0" name="Freeform 5860"/>
          <p:cNvSpPr/>
          <p:nvPr/>
        </p:nvSpPr>
        <p:spPr>
          <a:xfrm rot="0" flipH="0" flipV="0">
            <a:off x="9512185" y="487057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1" name="Freeform 5861"/>
          <p:cNvSpPr/>
          <p:nvPr/>
        </p:nvSpPr>
        <p:spPr>
          <a:xfrm rot="0" flipH="0" flipV="0">
            <a:off x="9493977" y="5024089"/>
            <a:ext cx="81888" cy="109179"/>
          </a:xfrm>
          <a:custGeom>
            <a:pathLst>
              <a:path w="81888" h="109179">
                <a:moveTo>
                  <a:pt x="0" y="54596"/>
                </a:moveTo>
                <a:cubicBezTo>
                  <a:pt x="0" y="0"/>
                  <a:pt x="81888" y="0"/>
                  <a:pt x="81888" y="54596"/>
                </a:cubicBezTo>
                <a:cubicBezTo>
                  <a:pt x="81888" y="109179"/>
                  <a:pt x="0" y="109179"/>
                  <a:pt x="0" y="54596"/>
                </a:cubicBezTo>
                <a:close/>
                <a:moveTo>
                  <a:pt x="-4819062" y="472951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2" name="Freeform 5862"/>
          <p:cNvSpPr/>
          <p:nvPr/>
        </p:nvSpPr>
        <p:spPr>
          <a:xfrm rot="0" flipH="0" flipV="0">
            <a:off x="9567377" y="5075276"/>
            <a:ext cx="0" cy="136444"/>
          </a:xfrm>
          <a:custGeom>
            <a:pathLst>
              <a:path w="0" h="133718">
                <a:moveTo>
                  <a:pt x="0" y="13371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3" name="Freeform 5863"/>
          <p:cNvSpPr/>
          <p:nvPr/>
        </p:nvSpPr>
        <p:spPr>
          <a:xfrm rot="0" flipH="0" flipV="0">
            <a:off x="9567377" y="4828979"/>
            <a:ext cx="0" cy="178055"/>
          </a:xfrm>
          <a:custGeom>
            <a:pathLst>
              <a:path w="0" h="174498">
                <a:moveTo>
                  <a:pt x="0" y="1744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4" name="Freeform 5864"/>
          <p:cNvSpPr/>
          <p:nvPr/>
        </p:nvSpPr>
        <p:spPr>
          <a:xfrm rot="0" flipH="0" flipV="0">
            <a:off x="9544634" y="521172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5" name="Freeform 5865"/>
          <p:cNvSpPr/>
          <p:nvPr/>
        </p:nvSpPr>
        <p:spPr>
          <a:xfrm rot="0" flipH="0" flipV="0">
            <a:off x="9544634" y="482897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6" name="Freeform 5866"/>
          <p:cNvSpPr/>
          <p:nvPr/>
        </p:nvSpPr>
        <p:spPr>
          <a:xfrm rot="0" flipH="0" flipV="0">
            <a:off x="9526426" y="4986573"/>
            <a:ext cx="81888" cy="109178"/>
          </a:xfrm>
          <a:custGeom>
            <a:pathLst>
              <a:path w="81888" h="109178">
                <a:moveTo>
                  <a:pt x="0" y="54583"/>
                </a:moveTo>
                <a:cubicBezTo>
                  <a:pt x="0" y="0"/>
                  <a:pt x="81888" y="0"/>
                  <a:pt x="81888" y="54583"/>
                </a:cubicBezTo>
                <a:cubicBezTo>
                  <a:pt x="81888" y="109178"/>
                  <a:pt x="0" y="109178"/>
                  <a:pt x="0" y="54583"/>
                </a:cubicBezTo>
                <a:close/>
                <a:moveTo>
                  <a:pt x="-4813982" y="476702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7" name="Freeform 5867"/>
          <p:cNvSpPr/>
          <p:nvPr/>
        </p:nvSpPr>
        <p:spPr>
          <a:xfrm rot="0" flipH="0" flipV="0">
            <a:off x="9599334" y="5037760"/>
            <a:ext cx="0" cy="140513"/>
          </a:xfrm>
          <a:custGeom>
            <a:pathLst>
              <a:path w="0" h="137706">
                <a:moveTo>
                  <a:pt x="0" y="13770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8" name="Freeform 5868"/>
          <p:cNvSpPr/>
          <p:nvPr/>
        </p:nvSpPr>
        <p:spPr>
          <a:xfrm rot="0" flipH="0" flipV="0">
            <a:off x="9599334" y="4787472"/>
            <a:ext cx="0" cy="182047"/>
          </a:xfrm>
          <a:custGeom>
            <a:pathLst>
              <a:path w="0" h="178410">
                <a:moveTo>
                  <a:pt x="0" y="17841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9" name="Freeform 5869"/>
          <p:cNvSpPr/>
          <p:nvPr/>
        </p:nvSpPr>
        <p:spPr>
          <a:xfrm rot="0" flipH="0" flipV="0">
            <a:off x="9576578" y="5178274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0" name="Freeform 5870"/>
          <p:cNvSpPr/>
          <p:nvPr/>
        </p:nvSpPr>
        <p:spPr>
          <a:xfrm rot="0" flipH="0" flipV="0">
            <a:off x="9576578" y="4787472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1" name="Freeform 5871"/>
          <p:cNvSpPr/>
          <p:nvPr/>
        </p:nvSpPr>
        <p:spPr>
          <a:xfrm rot="0" flipH="0" flipV="0">
            <a:off x="9558383" y="4949057"/>
            <a:ext cx="81887" cy="109178"/>
          </a:xfrm>
          <a:custGeom>
            <a:pathLst>
              <a:path w="81887" h="109178">
                <a:moveTo>
                  <a:pt x="0" y="54582"/>
                </a:moveTo>
                <a:cubicBezTo>
                  <a:pt x="0" y="0"/>
                  <a:pt x="81887" y="0"/>
                  <a:pt x="81887" y="54582"/>
                </a:cubicBezTo>
                <a:cubicBezTo>
                  <a:pt x="81887" y="109178"/>
                  <a:pt x="0" y="109178"/>
                  <a:pt x="0" y="54582"/>
                </a:cubicBezTo>
                <a:close/>
                <a:moveTo>
                  <a:pt x="-4808422" y="480454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2" name="Freeform 5872"/>
          <p:cNvSpPr/>
          <p:nvPr/>
        </p:nvSpPr>
        <p:spPr>
          <a:xfrm rot="0" flipH="0" flipV="0">
            <a:off x="9630798" y="4962715"/>
            <a:ext cx="0" cy="148406"/>
          </a:xfrm>
          <a:custGeom>
            <a:pathLst>
              <a:path w="0" h="145441">
                <a:moveTo>
                  <a:pt x="0" y="14544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3" name="Freeform 5873"/>
          <p:cNvSpPr/>
          <p:nvPr/>
        </p:nvSpPr>
        <p:spPr>
          <a:xfrm rot="0" flipH="0" flipV="0">
            <a:off x="9630798" y="4704729"/>
            <a:ext cx="0" cy="189757"/>
          </a:xfrm>
          <a:custGeom>
            <a:pathLst>
              <a:path w="0" h="185966">
                <a:moveTo>
                  <a:pt x="0" y="18596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4" name="Freeform 5874"/>
          <p:cNvSpPr/>
          <p:nvPr/>
        </p:nvSpPr>
        <p:spPr>
          <a:xfrm rot="0" flipH="0" flipV="0">
            <a:off x="9608055" y="511112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5" name="Freeform 5875"/>
          <p:cNvSpPr/>
          <p:nvPr/>
        </p:nvSpPr>
        <p:spPr>
          <a:xfrm rot="0" flipH="0" flipV="0">
            <a:off x="9608055" y="470472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6" name="Freeform 5876"/>
          <p:cNvSpPr/>
          <p:nvPr/>
        </p:nvSpPr>
        <p:spPr>
          <a:xfrm rot="0" flipH="0" flipV="0">
            <a:off x="9589860" y="4874012"/>
            <a:ext cx="81886" cy="109179"/>
          </a:xfrm>
          <a:custGeom>
            <a:pathLst>
              <a:path w="81886" h="109179">
                <a:moveTo>
                  <a:pt x="0" y="54596"/>
                </a:moveTo>
                <a:cubicBezTo>
                  <a:pt x="0" y="0"/>
                  <a:pt x="81886" y="0"/>
                  <a:pt x="81886" y="54596"/>
                </a:cubicBezTo>
                <a:cubicBezTo>
                  <a:pt x="81886" y="109179"/>
                  <a:pt x="0" y="109179"/>
                  <a:pt x="0" y="54596"/>
                </a:cubicBezTo>
                <a:close/>
                <a:moveTo>
                  <a:pt x="-4764868" y="487958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7" name="Freeform 5877"/>
          <p:cNvSpPr/>
          <p:nvPr/>
        </p:nvSpPr>
        <p:spPr>
          <a:xfrm rot="0" flipH="0" flipV="0">
            <a:off x="9661809" y="5375432"/>
            <a:ext cx="0" cy="99399"/>
          </a:xfrm>
          <a:custGeom>
            <a:pathLst>
              <a:path w="0" h="97414">
                <a:moveTo>
                  <a:pt x="0" y="9741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8" name="Freeform 5878"/>
          <p:cNvSpPr/>
          <p:nvPr/>
        </p:nvSpPr>
        <p:spPr>
          <a:xfrm rot="0" flipH="0" flipV="0">
            <a:off x="9661809" y="5165068"/>
            <a:ext cx="0" cy="142126"/>
          </a:xfrm>
          <a:custGeom>
            <a:pathLst>
              <a:path w="0" h="139287">
                <a:moveTo>
                  <a:pt x="0" y="13928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9" name="Freeform 5879"/>
          <p:cNvSpPr/>
          <p:nvPr/>
        </p:nvSpPr>
        <p:spPr>
          <a:xfrm rot="0" flipH="0" flipV="0">
            <a:off x="9639066" y="5474832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0" name="Freeform 5880"/>
          <p:cNvSpPr/>
          <p:nvPr/>
        </p:nvSpPr>
        <p:spPr>
          <a:xfrm rot="0" flipH="0" flipV="0">
            <a:off x="9639066" y="516506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1" name="Freeform 5881"/>
          <p:cNvSpPr/>
          <p:nvPr/>
        </p:nvSpPr>
        <p:spPr>
          <a:xfrm rot="0" flipH="0" flipV="0">
            <a:off x="9620870" y="5286725"/>
            <a:ext cx="81888" cy="109178"/>
          </a:xfrm>
          <a:custGeom>
            <a:pathLst>
              <a:path w="81888" h="109178">
                <a:moveTo>
                  <a:pt x="0" y="54589"/>
                </a:moveTo>
                <a:cubicBezTo>
                  <a:pt x="0" y="0"/>
                  <a:pt x="81888" y="0"/>
                  <a:pt x="81888" y="54589"/>
                </a:cubicBezTo>
                <a:cubicBezTo>
                  <a:pt x="81888" y="109178"/>
                  <a:pt x="0" y="109178"/>
                  <a:pt x="0" y="54589"/>
                </a:cubicBezTo>
                <a:close/>
                <a:moveTo>
                  <a:pt x="-5208584" y="446687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2" name="Freeform 5882"/>
          <p:cNvSpPr/>
          <p:nvPr/>
        </p:nvSpPr>
        <p:spPr>
          <a:xfrm rot="0" flipH="0" flipV="0">
            <a:off x="9692366" y="5150321"/>
            <a:ext cx="0" cy="127968"/>
          </a:xfrm>
          <a:custGeom>
            <a:pathLst>
              <a:path w="0" h="125412">
                <a:moveTo>
                  <a:pt x="0" y="12541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3" name="Freeform 5883"/>
          <p:cNvSpPr/>
          <p:nvPr/>
        </p:nvSpPr>
        <p:spPr>
          <a:xfrm rot="0" flipH="0" flipV="0">
            <a:off x="9692366" y="4912279"/>
            <a:ext cx="0" cy="169800"/>
          </a:xfrm>
          <a:custGeom>
            <a:pathLst>
              <a:path w="0" h="166408">
                <a:moveTo>
                  <a:pt x="0" y="16640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4" name="Freeform 5884"/>
          <p:cNvSpPr/>
          <p:nvPr/>
        </p:nvSpPr>
        <p:spPr>
          <a:xfrm rot="0" flipH="0" flipV="0">
            <a:off x="9669623" y="5278289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5" name="Freeform 5885"/>
          <p:cNvSpPr/>
          <p:nvPr/>
        </p:nvSpPr>
        <p:spPr>
          <a:xfrm rot="0" flipH="0" flipV="0">
            <a:off x="9669623" y="4912279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6" name="Freeform 5886"/>
          <p:cNvSpPr/>
          <p:nvPr/>
        </p:nvSpPr>
        <p:spPr>
          <a:xfrm rot="0" flipH="0" flipV="0">
            <a:off x="9651428" y="5061605"/>
            <a:ext cx="81874" cy="109179"/>
          </a:xfrm>
          <a:custGeom>
            <a:pathLst>
              <a:path w="81874" h="109179">
                <a:moveTo>
                  <a:pt x="0" y="54596"/>
                </a:moveTo>
                <a:cubicBezTo>
                  <a:pt x="0" y="0"/>
                  <a:pt x="81874" y="0"/>
                  <a:pt x="81874" y="54596"/>
                </a:cubicBezTo>
                <a:cubicBezTo>
                  <a:pt x="81874" y="109179"/>
                  <a:pt x="0" y="109179"/>
                  <a:pt x="0" y="54596"/>
                </a:cubicBezTo>
                <a:close/>
                <a:moveTo>
                  <a:pt x="-5014029" y="469199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7" name="Freeform 5887"/>
          <p:cNvSpPr/>
          <p:nvPr/>
        </p:nvSpPr>
        <p:spPr>
          <a:xfrm rot="0" flipH="0" flipV="0">
            <a:off x="9722483" y="5150321"/>
            <a:ext cx="0" cy="127968"/>
          </a:xfrm>
          <a:custGeom>
            <a:pathLst>
              <a:path w="0" h="125412">
                <a:moveTo>
                  <a:pt x="0" y="12541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8" name="Freeform 5888"/>
          <p:cNvSpPr/>
          <p:nvPr/>
        </p:nvSpPr>
        <p:spPr>
          <a:xfrm rot="0" flipH="0" flipV="0">
            <a:off x="9722483" y="4912279"/>
            <a:ext cx="0" cy="169800"/>
          </a:xfrm>
          <a:custGeom>
            <a:pathLst>
              <a:path w="0" h="166408">
                <a:moveTo>
                  <a:pt x="0" y="16640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9" name="Freeform 5889"/>
          <p:cNvSpPr/>
          <p:nvPr/>
        </p:nvSpPr>
        <p:spPr>
          <a:xfrm rot="0" flipH="0" flipV="0">
            <a:off x="9699740" y="527828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0" name="Freeform 5890"/>
          <p:cNvSpPr/>
          <p:nvPr/>
        </p:nvSpPr>
        <p:spPr>
          <a:xfrm rot="0" flipH="0" flipV="0">
            <a:off x="9699740" y="491227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1" name="Freeform 5891"/>
          <p:cNvSpPr/>
          <p:nvPr/>
        </p:nvSpPr>
        <p:spPr>
          <a:xfrm rot="0" flipH="0" flipV="0">
            <a:off x="9681545" y="5061605"/>
            <a:ext cx="81874" cy="109179"/>
          </a:xfrm>
          <a:custGeom>
            <a:pathLst>
              <a:path w="81874" h="109179">
                <a:moveTo>
                  <a:pt x="0" y="54596"/>
                </a:moveTo>
                <a:cubicBezTo>
                  <a:pt x="0" y="0"/>
                  <a:pt x="81874" y="0"/>
                  <a:pt x="81874" y="54596"/>
                </a:cubicBezTo>
                <a:cubicBezTo>
                  <a:pt x="81874" y="109179"/>
                  <a:pt x="0" y="109179"/>
                  <a:pt x="0" y="54596"/>
                </a:cubicBezTo>
                <a:close/>
                <a:moveTo>
                  <a:pt x="-5044146" y="469199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2" name="Freeform 5892"/>
          <p:cNvSpPr/>
          <p:nvPr/>
        </p:nvSpPr>
        <p:spPr>
          <a:xfrm rot="0" flipH="0" flipV="0">
            <a:off x="9752171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3" name="Freeform 5893"/>
          <p:cNvSpPr/>
          <p:nvPr/>
        </p:nvSpPr>
        <p:spPr>
          <a:xfrm rot="0" flipH="0" flipV="0">
            <a:off x="9752171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4" name="Freeform 5894"/>
          <p:cNvSpPr/>
          <p:nvPr/>
        </p:nvSpPr>
        <p:spPr>
          <a:xfrm rot="0" flipH="0" flipV="0">
            <a:off x="9729428" y="560182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5" name="Freeform 5895"/>
          <p:cNvSpPr/>
          <p:nvPr/>
        </p:nvSpPr>
        <p:spPr>
          <a:xfrm rot="0" flipH="0" flipV="0">
            <a:off x="9729428" y="533717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6" name="Freeform 5896"/>
          <p:cNvSpPr/>
          <p:nvPr/>
        </p:nvSpPr>
        <p:spPr>
          <a:xfrm rot="0" flipH="0" flipV="0">
            <a:off x="9711234" y="5436802"/>
            <a:ext cx="81874" cy="109178"/>
          </a:xfrm>
          <a:custGeom>
            <a:pathLst>
              <a:path w="81874" h="109178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8"/>
                  <a:pt x="0" y="109178"/>
                  <a:pt x="0" y="54590"/>
                </a:cubicBezTo>
                <a:close/>
                <a:moveTo>
                  <a:pt x="-5449026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7" name="Freeform 5897"/>
          <p:cNvSpPr/>
          <p:nvPr/>
        </p:nvSpPr>
        <p:spPr>
          <a:xfrm rot="0" flipH="0" flipV="0">
            <a:off x="9781445" y="5300393"/>
            <a:ext cx="0" cy="109556"/>
          </a:xfrm>
          <a:custGeom>
            <a:pathLst>
              <a:path w="0" h="107368">
                <a:moveTo>
                  <a:pt x="0" y="10736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8" name="Freeform 5898"/>
          <p:cNvSpPr/>
          <p:nvPr/>
        </p:nvSpPr>
        <p:spPr>
          <a:xfrm rot="0" flipH="0" flipV="0">
            <a:off x="9781445" y="5080226"/>
            <a:ext cx="0" cy="151930"/>
          </a:xfrm>
          <a:custGeom>
            <a:pathLst>
              <a:path w="0" h="148895">
                <a:moveTo>
                  <a:pt x="0" y="1488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9" name="Freeform 5899"/>
          <p:cNvSpPr/>
          <p:nvPr/>
        </p:nvSpPr>
        <p:spPr>
          <a:xfrm rot="0" flipH="0" flipV="0">
            <a:off x="9758702" y="540995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0" name="Freeform 5900"/>
          <p:cNvSpPr/>
          <p:nvPr/>
        </p:nvSpPr>
        <p:spPr>
          <a:xfrm rot="0" flipH="0" flipV="0">
            <a:off x="9758702" y="5080226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1" name="Freeform 5901"/>
          <p:cNvSpPr/>
          <p:nvPr/>
        </p:nvSpPr>
        <p:spPr>
          <a:xfrm rot="0" flipH="0" flipV="0">
            <a:off x="9740494" y="5211682"/>
            <a:ext cx="81887" cy="109183"/>
          </a:xfrm>
          <a:custGeom>
            <a:pathLst>
              <a:path w="81887" h="109183">
                <a:moveTo>
                  <a:pt x="0" y="54593"/>
                </a:moveTo>
                <a:cubicBezTo>
                  <a:pt x="0" y="0"/>
                  <a:pt x="81887" y="0"/>
                  <a:pt x="81887" y="54593"/>
                </a:cubicBezTo>
                <a:cubicBezTo>
                  <a:pt x="81887" y="109183"/>
                  <a:pt x="0" y="109183"/>
                  <a:pt x="0" y="54593"/>
                </a:cubicBezTo>
                <a:close/>
                <a:moveTo>
                  <a:pt x="-5253169" y="454191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2" name="Freeform 5902"/>
          <p:cNvSpPr/>
          <p:nvPr/>
        </p:nvSpPr>
        <p:spPr>
          <a:xfrm rot="0" flipH="0" flipV="0">
            <a:off x="9810318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3" name="Freeform 5903"/>
          <p:cNvSpPr/>
          <p:nvPr/>
        </p:nvSpPr>
        <p:spPr>
          <a:xfrm rot="0" flipH="0" flipV="0">
            <a:off x="9810318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4" name="Freeform 5904"/>
          <p:cNvSpPr/>
          <p:nvPr/>
        </p:nvSpPr>
        <p:spPr>
          <a:xfrm rot="0" flipH="0" flipV="0">
            <a:off x="9787562" y="560182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5" name="Freeform 5905"/>
          <p:cNvSpPr/>
          <p:nvPr/>
        </p:nvSpPr>
        <p:spPr>
          <a:xfrm rot="0" flipH="0" flipV="0">
            <a:off x="9787562" y="533717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6" name="Freeform 5906"/>
          <p:cNvSpPr/>
          <p:nvPr/>
        </p:nvSpPr>
        <p:spPr>
          <a:xfrm rot="0" flipH="0" flipV="0">
            <a:off x="9769367" y="5436802"/>
            <a:ext cx="81886" cy="109178"/>
          </a:xfrm>
          <a:custGeom>
            <a:pathLst>
              <a:path w="81886" h="109178">
                <a:moveTo>
                  <a:pt x="0" y="54590"/>
                </a:moveTo>
                <a:cubicBezTo>
                  <a:pt x="0" y="0"/>
                  <a:pt x="81886" y="0"/>
                  <a:pt x="81886" y="54590"/>
                </a:cubicBezTo>
                <a:cubicBezTo>
                  <a:pt x="81886" y="109178"/>
                  <a:pt x="0" y="109178"/>
                  <a:pt x="0" y="54590"/>
                </a:cubicBezTo>
                <a:close/>
                <a:moveTo>
                  <a:pt x="-5507159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7" name="Freeform 5907"/>
          <p:cNvSpPr/>
          <p:nvPr/>
        </p:nvSpPr>
        <p:spPr>
          <a:xfrm rot="0" flipH="0" flipV="0">
            <a:off x="9838789" y="5337912"/>
            <a:ext cx="0" cy="104572"/>
          </a:xfrm>
          <a:custGeom>
            <a:pathLst>
              <a:path w="0" h="102483">
                <a:moveTo>
                  <a:pt x="0" y="10248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8" name="Freeform 5908"/>
          <p:cNvSpPr/>
          <p:nvPr/>
        </p:nvSpPr>
        <p:spPr>
          <a:xfrm rot="0" flipH="0" flipV="0">
            <a:off x="9838789" y="5122563"/>
            <a:ext cx="0" cy="147112"/>
          </a:xfrm>
          <a:custGeom>
            <a:pathLst>
              <a:path w="0" h="144173">
                <a:moveTo>
                  <a:pt x="0" y="14417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9" name="Freeform 5909"/>
          <p:cNvSpPr/>
          <p:nvPr/>
        </p:nvSpPr>
        <p:spPr>
          <a:xfrm rot="0" flipH="0" flipV="0">
            <a:off x="9816046" y="544248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0" name="Freeform 5910"/>
          <p:cNvSpPr/>
          <p:nvPr/>
        </p:nvSpPr>
        <p:spPr>
          <a:xfrm rot="0" flipH="0" flipV="0">
            <a:off x="9816046" y="512256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1" name="Freeform 5911"/>
          <p:cNvSpPr/>
          <p:nvPr/>
        </p:nvSpPr>
        <p:spPr>
          <a:xfrm rot="0" flipH="0" flipV="0">
            <a:off x="9797850" y="5249206"/>
            <a:ext cx="81874" cy="109177"/>
          </a:xfrm>
          <a:custGeom>
            <a:pathLst>
              <a:path w="81874" h="109177">
                <a:moveTo>
                  <a:pt x="0" y="54587"/>
                </a:moveTo>
                <a:cubicBezTo>
                  <a:pt x="0" y="0"/>
                  <a:pt x="81874" y="0"/>
                  <a:pt x="81874" y="54587"/>
                </a:cubicBezTo>
                <a:cubicBezTo>
                  <a:pt x="81874" y="109177"/>
                  <a:pt x="0" y="109177"/>
                  <a:pt x="0" y="54587"/>
                </a:cubicBezTo>
                <a:close/>
                <a:moveTo>
                  <a:pt x="-5348043" y="450439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2" name="Freeform 5912"/>
          <p:cNvSpPr/>
          <p:nvPr/>
        </p:nvSpPr>
        <p:spPr>
          <a:xfrm rot="0" flipH="0" flipV="0">
            <a:off x="9866884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3" name="Freeform 5913"/>
          <p:cNvSpPr/>
          <p:nvPr/>
        </p:nvSpPr>
        <p:spPr>
          <a:xfrm rot="0" flipH="0" flipV="0">
            <a:off x="9866884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4" name="Freeform 5914"/>
          <p:cNvSpPr/>
          <p:nvPr/>
        </p:nvSpPr>
        <p:spPr>
          <a:xfrm rot="0" flipH="0" flipV="0">
            <a:off x="9844141" y="5601827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5" name="Freeform 5915"/>
          <p:cNvSpPr/>
          <p:nvPr/>
        </p:nvSpPr>
        <p:spPr>
          <a:xfrm rot="0" flipH="0" flipV="0">
            <a:off x="9844141" y="5337178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6" name="Freeform 5916"/>
          <p:cNvSpPr/>
          <p:nvPr/>
        </p:nvSpPr>
        <p:spPr>
          <a:xfrm rot="0" flipH="0" flipV="0">
            <a:off x="9825945" y="5436802"/>
            <a:ext cx="81875" cy="109178"/>
          </a:xfrm>
          <a:custGeom>
            <a:pathLst>
              <a:path w="81875" h="109178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8"/>
                  <a:pt x="0" y="109178"/>
                  <a:pt x="0" y="54590"/>
                </a:cubicBezTo>
                <a:close/>
                <a:moveTo>
                  <a:pt x="-5563737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7" name="Freeform 5917"/>
          <p:cNvSpPr/>
          <p:nvPr/>
        </p:nvSpPr>
        <p:spPr>
          <a:xfrm rot="0" flipH="0" flipV="0">
            <a:off x="9894603" y="5262873"/>
            <a:ext cx="0" cy="114376"/>
          </a:xfrm>
          <a:custGeom>
            <a:pathLst>
              <a:path w="0" h="112091">
                <a:moveTo>
                  <a:pt x="0" y="112091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8" name="Freeform 5918"/>
          <p:cNvSpPr/>
          <p:nvPr/>
        </p:nvSpPr>
        <p:spPr>
          <a:xfrm rot="0" flipH="0" flipV="0">
            <a:off x="9894603" y="5038045"/>
            <a:ext cx="0" cy="156594"/>
          </a:xfrm>
          <a:custGeom>
            <a:pathLst>
              <a:path w="0" h="153466">
                <a:moveTo>
                  <a:pt x="0" y="15346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9" name="Freeform 5919"/>
          <p:cNvSpPr/>
          <p:nvPr/>
        </p:nvSpPr>
        <p:spPr>
          <a:xfrm rot="0" flipH="0" flipV="0">
            <a:off x="9871860" y="537725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0" name="Freeform 5920"/>
          <p:cNvSpPr/>
          <p:nvPr/>
        </p:nvSpPr>
        <p:spPr>
          <a:xfrm rot="0" flipH="0" flipV="0">
            <a:off x="9871860" y="503804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1" name="Freeform 5921"/>
          <p:cNvSpPr/>
          <p:nvPr/>
        </p:nvSpPr>
        <p:spPr>
          <a:xfrm rot="0" flipH="0" flipV="0">
            <a:off x="9853664" y="5174166"/>
            <a:ext cx="81889" cy="109179"/>
          </a:xfrm>
          <a:custGeom>
            <a:pathLst>
              <a:path w="81889" h="109179">
                <a:moveTo>
                  <a:pt x="0" y="54596"/>
                </a:moveTo>
                <a:cubicBezTo>
                  <a:pt x="0" y="0"/>
                  <a:pt x="81889" y="0"/>
                  <a:pt x="81889" y="54596"/>
                </a:cubicBezTo>
                <a:cubicBezTo>
                  <a:pt x="81889" y="109179"/>
                  <a:pt x="0" y="109179"/>
                  <a:pt x="0" y="54596"/>
                </a:cubicBezTo>
                <a:close/>
                <a:moveTo>
                  <a:pt x="-5328826" y="457943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2" name="Freeform 5922"/>
          <p:cNvSpPr/>
          <p:nvPr/>
        </p:nvSpPr>
        <p:spPr>
          <a:xfrm rot="0" flipH="0" flipV="0">
            <a:off x="9921972" y="5450470"/>
            <a:ext cx="0" cy="88404"/>
          </a:xfrm>
          <a:custGeom>
            <a:pathLst>
              <a:path w="0" h="86638">
                <a:moveTo>
                  <a:pt x="0" y="866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3" name="Freeform 5923"/>
          <p:cNvSpPr/>
          <p:nvPr/>
        </p:nvSpPr>
        <p:spPr>
          <a:xfrm rot="0" flipH="0" flipV="0">
            <a:off x="9921972" y="5250648"/>
            <a:ext cx="0" cy="131586"/>
          </a:xfrm>
          <a:custGeom>
            <a:pathLst>
              <a:path w="0" h="128957">
                <a:moveTo>
                  <a:pt x="0" y="1289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4" name="Freeform 5924"/>
          <p:cNvSpPr/>
          <p:nvPr/>
        </p:nvSpPr>
        <p:spPr>
          <a:xfrm rot="0" flipH="0" flipV="0">
            <a:off x="9899216" y="553887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5" name="Freeform 5925"/>
          <p:cNvSpPr/>
          <p:nvPr/>
        </p:nvSpPr>
        <p:spPr>
          <a:xfrm rot="0" flipH="0" flipV="0">
            <a:off x="9899216" y="525064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6" name="Freeform 5926"/>
          <p:cNvSpPr/>
          <p:nvPr/>
        </p:nvSpPr>
        <p:spPr>
          <a:xfrm rot="0" flipH="0" flipV="0">
            <a:off x="9881021" y="5361763"/>
            <a:ext cx="81887" cy="109179"/>
          </a:xfrm>
          <a:custGeom>
            <a:pathLst>
              <a:path w="81887" h="109179">
                <a:moveTo>
                  <a:pt x="0" y="54589"/>
                </a:moveTo>
                <a:cubicBezTo>
                  <a:pt x="0" y="0"/>
                  <a:pt x="81887" y="0"/>
                  <a:pt x="81887" y="54589"/>
                </a:cubicBezTo>
                <a:cubicBezTo>
                  <a:pt x="81887" y="109179"/>
                  <a:pt x="0" y="109179"/>
                  <a:pt x="0" y="54589"/>
                </a:cubicBezTo>
                <a:close/>
                <a:moveTo>
                  <a:pt x="-5543773" y="439183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7" name="Freeform 5927"/>
          <p:cNvSpPr/>
          <p:nvPr/>
        </p:nvSpPr>
        <p:spPr>
          <a:xfrm rot="0" flipH="0" flipV="0">
            <a:off x="9948978" y="5375432"/>
            <a:ext cx="0" cy="99399"/>
          </a:xfrm>
          <a:custGeom>
            <a:pathLst>
              <a:path w="0" h="97414">
                <a:moveTo>
                  <a:pt x="0" y="9741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8" name="Freeform 5928"/>
          <p:cNvSpPr/>
          <p:nvPr/>
        </p:nvSpPr>
        <p:spPr>
          <a:xfrm rot="0" flipH="0" flipV="0">
            <a:off x="9948978" y="5165068"/>
            <a:ext cx="0" cy="142126"/>
          </a:xfrm>
          <a:custGeom>
            <a:pathLst>
              <a:path w="0" h="139287">
                <a:moveTo>
                  <a:pt x="0" y="13928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9" name="Freeform 5929"/>
          <p:cNvSpPr/>
          <p:nvPr/>
        </p:nvSpPr>
        <p:spPr>
          <a:xfrm rot="0" flipH="0" flipV="0">
            <a:off x="9926222" y="5474832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0" name="Freeform 5930"/>
          <p:cNvSpPr/>
          <p:nvPr/>
        </p:nvSpPr>
        <p:spPr>
          <a:xfrm rot="0" flipH="0" flipV="0">
            <a:off x="9926222" y="516506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1" name="Freeform 5931"/>
          <p:cNvSpPr/>
          <p:nvPr/>
        </p:nvSpPr>
        <p:spPr>
          <a:xfrm rot="0" flipH="0" flipV="0">
            <a:off x="9908028" y="5286725"/>
            <a:ext cx="81887" cy="109178"/>
          </a:xfrm>
          <a:custGeom>
            <a:pathLst>
              <a:path w="81887" h="109178">
                <a:moveTo>
                  <a:pt x="0" y="54589"/>
                </a:moveTo>
                <a:cubicBezTo>
                  <a:pt x="0" y="0"/>
                  <a:pt x="81887" y="0"/>
                  <a:pt x="81887" y="54589"/>
                </a:cubicBezTo>
                <a:cubicBezTo>
                  <a:pt x="81887" y="109178"/>
                  <a:pt x="0" y="109178"/>
                  <a:pt x="0" y="54589"/>
                </a:cubicBezTo>
                <a:close/>
                <a:moveTo>
                  <a:pt x="-5495742" y="4466875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2" name="Freeform 5932"/>
          <p:cNvSpPr/>
          <p:nvPr/>
        </p:nvSpPr>
        <p:spPr>
          <a:xfrm rot="0" flipH="0" flipV="0">
            <a:off x="9975635" y="5337912"/>
            <a:ext cx="0" cy="104572"/>
          </a:xfrm>
          <a:custGeom>
            <a:pathLst>
              <a:path w="0" h="102483">
                <a:moveTo>
                  <a:pt x="0" y="10248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3" name="Freeform 5933"/>
          <p:cNvSpPr/>
          <p:nvPr/>
        </p:nvSpPr>
        <p:spPr>
          <a:xfrm rot="0" flipH="0" flipV="0">
            <a:off x="9975635" y="5122563"/>
            <a:ext cx="0" cy="147112"/>
          </a:xfrm>
          <a:custGeom>
            <a:pathLst>
              <a:path w="0" h="144173">
                <a:moveTo>
                  <a:pt x="0" y="14417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4" name="Freeform 5934"/>
          <p:cNvSpPr/>
          <p:nvPr/>
        </p:nvSpPr>
        <p:spPr>
          <a:xfrm rot="0" flipH="0" flipV="0">
            <a:off x="9952892" y="544248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5" name="Freeform 5935"/>
          <p:cNvSpPr/>
          <p:nvPr/>
        </p:nvSpPr>
        <p:spPr>
          <a:xfrm rot="0" flipH="0" flipV="0">
            <a:off x="9952892" y="512256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6" name="Freeform 5936"/>
          <p:cNvSpPr/>
          <p:nvPr/>
        </p:nvSpPr>
        <p:spPr>
          <a:xfrm rot="0" flipH="0" flipV="0">
            <a:off x="9934696" y="5249206"/>
            <a:ext cx="81875" cy="109177"/>
          </a:xfrm>
          <a:custGeom>
            <a:pathLst>
              <a:path w="81875" h="109177">
                <a:moveTo>
                  <a:pt x="0" y="54587"/>
                </a:moveTo>
                <a:cubicBezTo>
                  <a:pt x="0" y="0"/>
                  <a:pt x="81875" y="0"/>
                  <a:pt x="81875" y="54587"/>
                </a:cubicBezTo>
                <a:cubicBezTo>
                  <a:pt x="81875" y="109177"/>
                  <a:pt x="0" y="109177"/>
                  <a:pt x="0" y="54587"/>
                </a:cubicBezTo>
                <a:close/>
                <a:moveTo>
                  <a:pt x="-5484889" y="450439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7" name="Freeform 5937"/>
          <p:cNvSpPr/>
          <p:nvPr/>
        </p:nvSpPr>
        <p:spPr>
          <a:xfrm rot="0" flipH="0" flipV="0">
            <a:off x="10001967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8" name="Freeform 5938"/>
          <p:cNvSpPr/>
          <p:nvPr/>
        </p:nvSpPr>
        <p:spPr>
          <a:xfrm rot="0" flipH="0" flipV="0">
            <a:off x="10001967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9" name="Freeform 5939"/>
          <p:cNvSpPr/>
          <p:nvPr/>
        </p:nvSpPr>
        <p:spPr>
          <a:xfrm rot="0" flipH="0" flipV="0">
            <a:off x="9979212" y="5601827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0" name="Freeform 5940"/>
          <p:cNvSpPr/>
          <p:nvPr/>
        </p:nvSpPr>
        <p:spPr>
          <a:xfrm rot="0" flipH="0" flipV="0">
            <a:off x="9979212" y="533717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1" name="Freeform 5941"/>
          <p:cNvSpPr/>
          <p:nvPr/>
        </p:nvSpPr>
        <p:spPr>
          <a:xfrm rot="0" flipH="0" flipV="0">
            <a:off x="9961016" y="5436802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5698808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2" name="Freeform 5942"/>
          <p:cNvSpPr/>
          <p:nvPr/>
        </p:nvSpPr>
        <p:spPr>
          <a:xfrm rot="0" flipH="0" flipV="0">
            <a:off x="10027963" y="5450470"/>
            <a:ext cx="0" cy="88404"/>
          </a:xfrm>
          <a:custGeom>
            <a:pathLst>
              <a:path w="0" h="86638">
                <a:moveTo>
                  <a:pt x="0" y="8663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3" name="Freeform 5943"/>
          <p:cNvSpPr/>
          <p:nvPr/>
        </p:nvSpPr>
        <p:spPr>
          <a:xfrm rot="0" flipH="0" flipV="0">
            <a:off x="10027963" y="5250648"/>
            <a:ext cx="0" cy="131586"/>
          </a:xfrm>
          <a:custGeom>
            <a:pathLst>
              <a:path w="0" h="128957">
                <a:moveTo>
                  <a:pt x="0" y="1289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4" name="Freeform 5944"/>
          <p:cNvSpPr/>
          <p:nvPr/>
        </p:nvSpPr>
        <p:spPr>
          <a:xfrm rot="0" flipH="0" flipV="0">
            <a:off x="10005220" y="5538875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5" name="Freeform 5945"/>
          <p:cNvSpPr/>
          <p:nvPr/>
        </p:nvSpPr>
        <p:spPr>
          <a:xfrm rot="0" flipH="0" flipV="0">
            <a:off x="10005220" y="5250648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6" name="Freeform 5946"/>
          <p:cNvSpPr/>
          <p:nvPr/>
        </p:nvSpPr>
        <p:spPr>
          <a:xfrm rot="0" flipH="0" flipV="0">
            <a:off x="9987024" y="5361763"/>
            <a:ext cx="81875" cy="109179"/>
          </a:xfrm>
          <a:custGeom>
            <a:pathLst>
              <a:path w="81875" h="109179">
                <a:moveTo>
                  <a:pt x="0" y="54589"/>
                </a:moveTo>
                <a:cubicBezTo>
                  <a:pt x="0" y="0"/>
                  <a:pt x="81875" y="0"/>
                  <a:pt x="81875" y="54589"/>
                </a:cubicBezTo>
                <a:cubicBezTo>
                  <a:pt x="81875" y="109179"/>
                  <a:pt x="0" y="109179"/>
                  <a:pt x="0" y="54589"/>
                </a:cubicBezTo>
                <a:close/>
                <a:moveTo>
                  <a:pt x="-5649776" y="4391837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7" name="Freeform 5947"/>
          <p:cNvSpPr/>
          <p:nvPr/>
        </p:nvSpPr>
        <p:spPr>
          <a:xfrm rot="0" flipH="0" flipV="0">
            <a:off x="10053648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8" name="Freeform 5948"/>
          <p:cNvSpPr/>
          <p:nvPr/>
        </p:nvSpPr>
        <p:spPr>
          <a:xfrm rot="0" flipH="0" flipV="0">
            <a:off x="10053648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9" name="Freeform 5949"/>
          <p:cNvSpPr/>
          <p:nvPr/>
        </p:nvSpPr>
        <p:spPr>
          <a:xfrm rot="0" flipH="0" flipV="0">
            <a:off x="10030905" y="560182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0" name="Freeform 5950"/>
          <p:cNvSpPr/>
          <p:nvPr/>
        </p:nvSpPr>
        <p:spPr>
          <a:xfrm rot="0" flipH="0" flipV="0">
            <a:off x="10030905" y="533717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1" name="Freeform 5951"/>
          <p:cNvSpPr/>
          <p:nvPr/>
        </p:nvSpPr>
        <p:spPr>
          <a:xfrm rot="0" flipH="0" flipV="0">
            <a:off x="10012696" y="5436802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5750488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2" name="Freeform 5952"/>
          <p:cNvSpPr/>
          <p:nvPr/>
        </p:nvSpPr>
        <p:spPr>
          <a:xfrm rot="0" flipH="0" flipV="0">
            <a:off x="10079008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3" name="Freeform 5953"/>
          <p:cNvSpPr/>
          <p:nvPr/>
        </p:nvSpPr>
        <p:spPr>
          <a:xfrm rot="0" flipH="0" flipV="0">
            <a:off x="10079008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4" name="Freeform 5954"/>
          <p:cNvSpPr/>
          <p:nvPr/>
        </p:nvSpPr>
        <p:spPr>
          <a:xfrm rot="0" flipH="0" flipV="0">
            <a:off x="10056265" y="560182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5" name="Freeform 5955"/>
          <p:cNvSpPr/>
          <p:nvPr/>
        </p:nvSpPr>
        <p:spPr>
          <a:xfrm rot="0" flipH="0" flipV="0">
            <a:off x="10056265" y="533717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6" name="Freeform 5956"/>
          <p:cNvSpPr/>
          <p:nvPr/>
        </p:nvSpPr>
        <p:spPr>
          <a:xfrm rot="0" flipH="0" flipV="0">
            <a:off x="10038069" y="5436802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5775861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7" name="Freeform 5957"/>
          <p:cNvSpPr/>
          <p:nvPr/>
        </p:nvSpPr>
        <p:spPr>
          <a:xfrm rot="0" flipH="0" flipV="0">
            <a:off x="10104084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8" name="Freeform 5958"/>
          <p:cNvSpPr/>
          <p:nvPr/>
        </p:nvSpPr>
        <p:spPr>
          <a:xfrm rot="0" flipH="0" flipV="0">
            <a:off x="10104084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9" name="Freeform 5959"/>
          <p:cNvSpPr/>
          <p:nvPr/>
        </p:nvSpPr>
        <p:spPr>
          <a:xfrm rot="0" flipH="0" flipV="0">
            <a:off x="10081341" y="575081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0" name="Freeform 5960"/>
          <p:cNvSpPr/>
          <p:nvPr/>
        </p:nvSpPr>
        <p:spPr>
          <a:xfrm rot="0" flipH="0" flipV="0">
            <a:off x="10081341" y="556032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1" name="Freeform 5961"/>
          <p:cNvSpPr/>
          <p:nvPr/>
        </p:nvSpPr>
        <p:spPr>
          <a:xfrm rot="0" flipH="0" flipV="0">
            <a:off x="10063133" y="5624399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5988520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2" name="Freeform 5962"/>
          <p:cNvSpPr/>
          <p:nvPr/>
        </p:nvSpPr>
        <p:spPr>
          <a:xfrm rot="0" flipH="0" flipV="0">
            <a:off x="10128848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3" name="Freeform 5963"/>
          <p:cNvSpPr/>
          <p:nvPr/>
        </p:nvSpPr>
        <p:spPr>
          <a:xfrm rot="0" flipH="0" flipV="0">
            <a:off x="10128848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4" name="Freeform 5964"/>
          <p:cNvSpPr/>
          <p:nvPr/>
        </p:nvSpPr>
        <p:spPr>
          <a:xfrm rot="0" flipH="0" flipV="0">
            <a:off x="10106105" y="575081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5" name="Freeform 5965"/>
          <p:cNvSpPr/>
          <p:nvPr/>
        </p:nvSpPr>
        <p:spPr>
          <a:xfrm rot="0" flipH="0" flipV="0">
            <a:off x="10106105" y="5560323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6" name="Freeform 5966"/>
          <p:cNvSpPr/>
          <p:nvPr/>
        </p:nvSpPr>
        <p:spPr>
          <a:xfrm rot="0" flipH="0" flipV="0">
            <a:off x="10087909" y="5624399"/>
            <a:ext cx="81874" cy="109178"/>
          </a:xfrm>
          <a:custGeom>
            <a:pathLst>
              <a:path w="81874" h="109178">
                <a:moveTo>
                  <a:pt x="0" y="54588"/>
                </a:moveTo>
                <a:cubicBezTo>
                  <a:pt x="0" y="0"/>
                  <a:pt x="81874" y="0"/>
                  <a:pt x="81874" y="54588"/>
                </a:cubicBezTo>
                <a:cubicBezTo>
                  <a:pt x="81874" y="109178"/>
                  <a:pt x="0" y="109178"/>
                  <a:pt x="0" y="54588"/>
                </a:cubicBezTo>
                <a:close/>
                <a:moveTo>
                  <a:pt x="-6013296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7" name="Freeform 5967"/>
          <p:cNvSpPr/>
          <p:nvPr/>
        </p:nvSpPr>
        <p:spPr>
          <a:xfrm rot="0" flipH="0" flipV="0">
            <a:off x="10153327" y="5600548"/>
            <a:ext cx="0" cy="62737"/>
          </a:xfrm>
          <a:custGeom>
            <a:pathLst>
              <a:path w="0" h="61484">
                <a:moveTo>
                  <a:pt x="0" y="614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8" name="Freeform 5968"/>
          <p:cNvSpPr/>
          <p:nvPr/>
        </p:nvSpPr>
        <p:spPr>
          <a:xfrm rot="0" flipH="0" flipV="0">
            <a:off x="10153327" y="5424971"/>
            <a:ext cx="0" cy="107339"/>
          </a:xfrm>
          <a:custGeom>
            <a:pathLst>
              <a:path w="0" h="105195">
                <a:moveTo>
                  <a:pt x="0" y="1051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9" name="Freeform 5969"/>
          <p:cNvSpPr/>
          <p:nvPr/>
        </p:nvSpPr>
        <p:spPr>
          <a:xfrm rot="0" flipH="0" flipV="0">
            <a:off x="10130585" y="566328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0" name="Freeform 5970"/>
          <p:cNvSpPr/>
          <p:nvPr/>
        </p:nvSpPr>
        <p:spPr>
          <a:xfrm rot="0" flipH="0" flipV="0">
            <a:off x="10130585" y="542497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1" name="Freeform 5971"/>
          <p:cNvSpPr/>
          <p:nvPr/>
        </p:nvSpPr>
        <p:spPr>
          <a:xfrm rot="0" flipH="0" flipV="0">
            <a:off x="10112390" y="5511840"/>
            <a:ext cx="81874" cy="109179"/>
          </a:xfrm>
          <a:custGeom>
            <a:pathLst>
              <a:path w="81874" h="109179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9"/>
                  <a:pt x="0" y="109179"/>
                  <a:pt x="0" y="54590"/>
                </a:cubicBezTo>
                <a:close/>
                <a:moveTo>
                  <a:pt x="-5925220" y="424176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2" name="Freeform 5972"/>
          <p:cNvSpPr/>
          <p:nvPr/>
        </p:nvSpPr>
        <p:spPr>
          <a:xfrm rot="0" flipH="0" flipV="0">
            <a:off x="10177522" y="5600548"/>
            <a:ext cx="0" cy="62737"/>
          </a:xfrm>
          <a:custGeom>
            <a:pathLst>
              <a:path w="0" h="61484">
                <a:moveTo>
                  <a:pt x="0" y="614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3" name="Freeform 5973"/>
          <p:cNvSpPr/>
          <p:nvPr/>
        </p:nvSpPr>
        <p:spPr>
          <a:xfrm rot="0" flipH="0" flipV="0">
            <a:off x="10177522" y="5424971"/>
            <a:ext cx="0" cy="107339"/>
          </a:xfrm>
          <a:custGeom>
            <a:pathLst>
              <a:path w="0" h="105195">
                <a:moveTo>
                  <a:pt x="0" y="1051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4" name="Freeform 5974"/>
          <p:cNvSpPr/>
          <p:nvPr/>
        </p:nvSpPr>
        <p:spPr>
          <a:xfrm rot="0" flipH="0" flipV="0">
            <a:off x="10154779" y="566328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5" name="Freeform 5975"/>
          <p:cNvSpPr/>
          <p:nvPr/>
        </p:nvSpPr>
        <p:spPr>
          <a:xfrm rot="0" flipH="0" flipV="0">
            <a:off x="10154779" y="542497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6" name="Freeform 5976"/>
          <p:cNvSpPr/>
          <p:nvPr/>
        </p:nvSpPr>
        <p:spPr>
          <a:xfrm rot="0" flipH="0" flipV="0">
            <a:off x="10136583" y="5511840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5949413" y="424176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7" name="Freeform 5977"/>
          <p:cNvSpPr/>
          <p:nvPr/>
        </p:nvSpPr>
        <p:spPr>
          <a:xfrm rot="0" flipH="0" flipV="0">
            <a:off x="10201444" y="5525509"/>
            <a:ext cx="0" cy="76317"/>
          </a:xfrm>
          <a:custGeom>
            <a:pathLst>
              <a:path w="0" h="74793">
                <a:moveTo>
                  <a:pt x="0" y="7479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8" name="Freeform 5978"/>
          <p:cNvSpPr/>
          <p:nvPr/>
        </p:nvSpPr>
        <p:spPr>
          <a:xfrm rot="0" flipH="0" flipV="0">
            <a:off x="10201444" y="5337178"/>
            <a:ext cx="0" cy="120094"/>
          </a:xfrm>
          <a:custGeom>
            <a:pathLst>
              <a:path w="0" h="117695">
                <a:moveTo>
                  <a:pt x="0" y="1176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9" name="Freeform 5979"/>
          <p:cNvSpPr/>
          <p:nvPr/>
        </p:nvSpPr>
        <p:spPr>
          <a:xfrm rot="0" flipH="0" flipV="0">
            <a:off x="10178701" y="560182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0" name="Freeform 5980"/>
          <p:cNvSpPr/>
          <p:nvPr/>
        </p:nvSpPr>
        <p:spPr>
          <a:xfrm rot="0" flipH="0" flipV="0">
            <a:off x="10178701" y="533717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1" name="Freeform 5981"/>
          <p:cNvSpPr/>
          <p:nvPr/>
        </p:nvSpPr>
        <p:spPr>
          <a:xfrm rot="0" flipH="0" flipV="0">
            <a:off x="10160506" y="5436802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5898298" y="4316798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2" name="Freeform 5982"/>
          <p:cNvSpPr/>
          <p:nvPr/>
        </p:nvSpPr>
        <p:spPr>
          <a:xfrm rot="0" flipH="0" flipV="0">
            <a:off x="10225094" y="5563028"/>
            <a:ext cx="0" cy="69749"/>
          </a:xfrm>
          <a:custGeom>
            <a:pathLst>
              <a:path w="0" h="68356">
                <a:moveTo>
                  <a:pt x="0" y="683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3" name="Freeform 5983"/>
          <p:cNvSpPr/>
          <p:nvPr/>
        </p:nvSpPr>
        <p:spPr>
          <a:xfrm rot="0" flipH="0" flipV="0">
            <a:off x="10225094" y="5380891"/>
            <a:ext cx="0" cy="113899"/>
          </a:xfrm>
          <a:custGeom>
            <a:pathLst>
              <a:path w="0" h="111624">
                <a:moveTo>
                  <a:pt x="0" y="11162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4" name="Freeform 5984"/>
          <p:cNvSpPr/>
          <p:nvPr/>
        </p:nvSpPr>
        <p:spPr>
          <a:xfrm rot="0" flipH="0" flipV="0">
            <a:off x="10202351" y="563277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5" name="Freeform 5985"/>
          <p:cNvSpPr/>
          <p:nvPr/>
        </p:nvSpPr>
        <p:spPr>
          <a:xfrm rot="0" flipH="0" flipV="0">
            <a:off x="10202351" y="538089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6" name="Freeform 5986"/>
          <p:cNvSpPr/>
          <p:nvPr/>
        </p:nvSpPr>
        <p:spPr>
          <a:xfrm rot="0" flipH="0" flipV="0">
            <a:off x="10184156" y="5474321"/>
            <a:ext cx="81874" cy="109179"/>
          </a:xfrm>
          <a:custGeom>
            <a:pathLst>
              <a:path w="81874" h="109179">
                <a:moveTo>
                  <a:pt x="0" y="54589"/>
                </a:moveTo>
                <a:cubicBezTo>
                  <a:pt x="0" y="0"/>
                  <a:pt x="81874" y="0"/>
                  <a:pt x="81874" y="54589"/>
                </a:cubicBezTo>
                <a:cubicBezTo>
                  <a:pt x="81874" y="109179"/>
                  <a:pt x="0" y="109179"/>
                  <a:pt x="0" y="54589"/>
                </a:cubicBezTo>
                <a:close/>
                <a:moveTo>
                  <a:pt x="-5959466" y="4279279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7" name="Freeform 5987"/>
          <p:cNvSpPr/>
          <p:nvPr/>
        </p:nvSpPr>
        <p:spPr>
          <a:xfrm rot="0" flipH="0" flipV="0">
            <a:off x="10248485" y="5600548"/>
            <a:ext cx="0" cy="62737"/>
          </a:xfrm>
          <a:custGeom>
            <a:pathLst>
              <a:path w="0" h="61484">
                <a:moveTo>
                  <a:pt x="0" y="614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8" name="Freeform 5988"/>
          <p:cNvSpPr/>
          <p:nvPr/>
        </p:nvSpPr>
        <p:spPr>
          <a:xfrm rot="0" flipH="0" flipV="0">
            <a:off x="10248485" y="5424971"/>
            <a:ext cx="0" cy="107339"/>
          </a:xfrm>
          <a:custGeom>
            <a:pathLst>
              <a:path w="0" h="105195">
                <a:moveTo>
                  <a:pt x="0" y="1051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9" name="Freeform 5989"/>
          <p:cNvSpPr/>
          <p:nvPr/>
        </p:nvSpPr>
        <p:spPr>
          <a:xfrm rot="0" flipH="0" flipV="0">
            <a:off x="10225742" y="566328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0" name="Freeform 5990"/>
          <p:cNvSpPr/>
          <p:nvPr/>
        </p:nvSpPr>
        <p:spPr>
          <a:xfrm rot="0" flipH="0" flipV="0">
            <a:off x="10225742" y="5424971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1" name="Freeform 5991"/>
          <p:cNvSpPr/>
          <p:nvPr/>
        </p:nvSpPr>
        <p:spPr>
          <a:xfrm rot="0" flipH="0" flipV="0">
            <a:off x="10207533" y="5511840"/>
            <a:ext cx="81888" cy="109179"/>
          </a:xfrm>
          <a:custGeom>
            <a:pathLst>
              <a:path w="81888" h="109179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9"/>
                  <a:pt x="0" y="109179"/>
                  <a:pt x="0" y="54590"/>
                </a:cubicBezTo>
                <a:close/>
                <a:moveTo>
                  <a:pt x="-6020363" y="424176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2" name="Freeform 5992"/>
          <p:cNvSpPr/>
          <p:nvPr/>
        </p:nvSpPr>
        <p:spPr>
          <a:xfrm rot="0" flipH="0" flipV="0">
            <a:off x="10271604" y="5600548"/>
            <a:ext cx="0" cy="62737"/>
          </a:xfrm>
          <a:custGeom>
            <a:pathLst>
              <a:path w="0" h="61484">
                <a:moveTo>
                  <a:pt x="0" y="614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3" name="Freeform 5993"/>
          <p:cNvSpPr/>
          <p:nvPr/>
        </p:nvSpPr>
        <p:spPr>
          <a:xfrm rot="0" flipH="0" flipV="0">
            <a:off x="10271604" y="5424971"/>
            <a:ext cx="0" cy="107339"/>
          </a:xfrm>
          <a:custGeom>
            <a:pathLst>
              <a:path w="0" h="105195">
                <a:moveTo>
                  <a:pt x="0" y="1051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4" name="Freeform 5994"/>
          <p:cNvSpPr/>
          <p:nvPr/>
        </p:nvSpPr>
        <p:spPr>
          <a:xfrm rot="0" flipH="0" flipV="0">
            <a:off x="10248861" y="566328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5" name="Freeform 5995"/>
          <p:cNvSpPr/>
          <p:nvPr/>
        </p:nvSpPr>
        <p:spPr>
          <a:xfrm rot="0" flipH="0" flipV="0">
            <a:off x="10248861" y="542497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6" name="Freeform 5996"/>
          <p:cNvSpPr/>
          <p:nvPr/>
        </p:nvSpPr>
        <p:spPr>
          <a:xfrm rot="0" flipH="0" flipV="0">
            <a:off x="10230665" y="5511840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6043495" y="424176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7" name="Freeform 5997"/>
          <p:cNvSpPr/>
          <p:nvPr/>
        </p:nvSpPr>
        <p:spPr>
          <a:xfrm rot="0" flipH="0" flipV="0">
            <a:off x="10294489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8" name="Freeform 5998"/>
          <p:cNvSpPr/>
          <p:nvPr/>
        </p:nvSpPr>
        <p:spPr>
          <a:xfrm rot="0" flipH="0" flipV="0">
            <a:off x="10294489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9" name="Freeform 5999"/>
          <p:cNvSpPr/>
          <p:nvPr/>
        </p:nvSpPr>
        <p:spPr>
          <a:xfrm rot="0" flipH="0" flipV="0">
            <a:off x="10271733" y="577776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0" name="Freeform 6000"/>
          <p:cNvSpPr/>
          <p:nvPr/>
        </p:nvSpPr>
        <p:spPr>
          <a:xfrm rot="0" flipH="0" flipV="0">
            <a:off x="10271733" y="5607018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1" name="Freeform 6001"/>
          <p:cNvSpPr/>
          <p:nvPr/>
        </p:nvSpPr>
        <p:spPr>
          <a:xfrm rot="0" flipH="0" flipV="0">
            <a:off x="10253537" y="5661917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6216444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2" name="Freeform 6002"/>
          <p:cNvSpPr/>
          <p:nvPr/>
        </p:nvSpPr>
        <p:spPr>
          <a:xfrm rot="0" flipH="0" flipV="0">
            <a:off x="10317115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3" name="Freeform 6003"/>
          <p:cNvSpPr/>
          <p:nvPr/>
        </p:nvSpPr>
        <p:spPr>
          <a:xfrm rot="0" flipH="0" flipV="0">
            <a:off x="10317115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4" name="Freeform 6004"/>
          <p:cNvSpPr/>
          <p:nvPr/>
        </p:nvSpPr>
        <p:spPr>
          <a:xfrm rot="0" flipH="0" flipV="0">
            <a:off x="10294360" y="580249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5" name="Freeform 6005"/>
          <p:cNvSpPr/>
          <p:nvPr/>
        </p:nvSpPr>
        <p:spPr>
          <a:xfrm rot="0" flipH="0" flipV="0">
            <a:off x="10294360" y="565505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6" name="Freeform 6006"/>
          <p:cNvSpPr/>
          <p:nvPr/>
        </p:nvSpPr>
        <p:spPr>
          <a:xfrm rot="0" flipH="0" flipV="0">
            <a:off x="10276164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6276589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7" name="Freeform 6007"/>
          <p:cNvSpPr/>
          <p:nvPr/>
        </p:nvSpPr>
        <p:spPr>
          <a:xfrm rot="0" flipH="0" flipV="0">
            <a:off x="10339495" y="5600548"/>
            <a:ext cx="0" cy="62737"/>
          </a:xfrm>
          <a:custGeom>
            <a:pathLst>
              <a:path w="0" h="61484">
                <a:moveTo>
                  <a:pt x="0" y="6148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8" name="Freeform 6008"/>
          <p:cNvSpPr/>
          <p:nvPr/>
        </p:nvSpPr>
        <p:spPr>
          <a:xfrm rot="0" flipH="0" flipV="0">
            <a:off x="10339495" y="5424971"/>
            <a:ext cx="0" cy="107339"/>
          </a:xfrm>
          <a:custGeom>
            <a:pathLst>
              <a:path w="0" h="105195">
                <a:moveTo>
                  <a:pt x="0" y="1051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9" name="Freeform 6009"/>
          <p:cNvSpPr/>
          <p:nvPr/>
        </p:nvSpPr>
        <p:spPr>
          <a:xfrm rot="0" flipH="0" flipV="0">
            <a:off x="10316753" y="5663284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0" name="Freeform 6010"/>
          <p:cNvSpPr/>
          <p:nvPr/>
        </p:nvSpPr>
        <p:spPr>
          <a:xfrm rot="0" flipH="0" flipV="0">
            <a:off x="10316753" y="5424971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1" name="Freeform 6011"/>
          <p:cNvSpPr/>
          <p:nvPr/>
        </p:nvSpPr>
        <p:spPr>
          <a:xfrm rot="0" flipH="0" flipV="0">
            <a:off x="10298556" y="5511840"/>
            <a:ext cx="81875" cy="109179"/>
          </a:xfrm>
          <a:custGeom>
            <a:pathLst>
              <a:path w="81875" h="109179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9"/>
                  <a:pt x="0" y="109179"/>
                  <a:pt x="0" y="54590"/>
                </a:cubicBezTo>
                <a:close/>
                <a:moveTo>
                  <a:pt x="-6111386" y="4241760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2" name="Freeform 6012"/>
          <p:cNvSpPr/>
          <p:nvPr/>
        </p:nvSpPr>
        <p:spPr>
          <a:xfrm rot="0" flipH="0" flipV="0">
            <a:off x="10361642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3" name="Freeform 6013"/>
          <p:cNvSpPr/>
          <p:nvPr/>
        </p:nvSpPr>
        <p:spPr>
          <a:xfrm rot="0" flipH="0" flipV="0">
            <a:off x="10361642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4" name="Freeform 6014"/>
          <p:cNvSpPr/>
          <p:nvPr/>
        </p:nvSpPr>
        <p:spPr>
          <a:xfrm rot="0" flipH="0" flipV="0">
            <a:off x="10338899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5" name="Freeform 6015"/>
          <p:cNvSpPr/>
          <p:nvPr/>
        </p:nvSpPr>
        <p:spPr>
          <a:xfrm rot="0" flipH="0" flipV="0">
            <a:off x="10338899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6" name="Freeform 6016"/>
          <p:cNvSpPr/>
          <p:nvPr/>
        </p:nvSpPr>
        <p:spPr>
          <a:xfrm rot="0" flipH="0" flipV="0">
            <a:off x="10320704" y="5661917"/>
            <a:ext cx="81874" cy="109179"/>
          </a:xfrm>
          <a:custGeom>
            <a:pathLst>
              <a:path w="81874" h="109179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9"/>
                  <a:pt x="0" y="109179"/>
                  <a:pt x="0" y="54590"/>
                </a:cubicBezTo>
                <a:close/>
                <a:moveTo>
                  <a:pt x="-6283611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7" name="Freeform 6017"/>
          <p:cNvSpPr/>
          <p:nvPr/>
        </p:nvSpPr>
        <p:spPr>
          <a:xfrm rot="0" flipH="0" flipV="0">
            <a:off x="10383556" y="5675586"/>
            <a:ext cx="0" cy="46911"/>
          </a:xfrm>
          <a:custGeom>
            <a:pathLst>
              <a:path w="0" h="45974">
                <a:moveTo>
                  <a:pt x="0" y="459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8" name="Freeform 6018"/>
          <p:cNvSpPr/>
          <p:nvPr/>
        </p:nvSpPr>
        <p:spPr>
          <a:xfrm rot="0" flipH="0" flipV="0">
            <a:off x="10383556" y="5514560"/>
            <a:ext cx="0" cy="92789"/>
          </a:xfrm>
          <a:custGeom>
            <a:pathLst>
              <a:path w="0" h="90936">
                <a:moveTo>
                  <a:pt x="0" y="909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9" name="Freeform 6019"/>
          <p:cNvSpPr/>
          <p:nvPr/>
        </p:nvSpPr>
        <p:spPr>
          <a:xfrm rot="0" flipH="0" flipV="0">
            <a:off x="10360813" y="572249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0" name="Freeform 6020"/>
          <p:cNvSpPr/>
          <p:nvPr/>
        </p:nvSpPr>
        <p:spPr>
          <a:xfrm rot="0" flipH="0" flipV="0">
            <a:off x="10360813" y="551456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1" name="Freeform 6021"/>
          <p:cNvSpPr/>
          <p:nvPr/>
        </p:nvSpPr>
        <p:spPr>
          <a:xfrm rot="0" flipH="0" flipV="0">
            <a:off x="10342616" y="5586879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6230485" y="4166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2" name="Freeform 6022"/>
          <p:cNvSpPr/>
          <p:nvPr/>
        </p:nvSpPr>
        <p:spPr>
          <a:xfrm rot="0" flipH="0" flipV="0">
            <a:off x="10405249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3" name="Freeform 6023"/>
          <p:cNvSpPr/>
          <p:nvPr/>
        </p:nvSpPr>
        <p:spPr>
          <a:xfrm rot="0" flipH="0" flipV="0">
            <a:off x="10382506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4" name="Freeform 6024"/>
          <p:cNvSpPr/>
          <p:nvPr/>
        </p:nvSpPr>
        <p:spPr>
          <a:xfrm rot="0" flipH="0" flipV="0">
            <a:off x="10364311" y="5736956"/>
            <a:ext cx="81874" cy="109178"/>
          </a:xfrm>
          <a:custGeom>
            <a:pathLst>
              <a:path w="81874" h="109178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8"/>
                  <a:pt x="0" y="109178"/>
                  <a:pt x="0" y="54590"/>
                </a:cubicBezTo>
                <a:close/>
                <a:moveTo>
                  <a:pt x="-6402257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5" name="Freeform 6025"/>
          <p:cNvSpPr/>
          <p:nvPr/>
        </p:nvSpPr>
        <p:spPr>
          <a:xfrm rot="0" flipH="0" flipV="0">
            <a:off x="10426722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6" name="Freeform 6026"/>
          <p:cNvSpPr/>
          <p:nvPr/>
        </p:nvSpPr>
        <p:spPr>
          <a:xfrm rot="0" flipH="0" flipV="0">
            <a:off x="10426722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7" name="Freeform 6027"/>
          <p:cNvSpPr/>
          <p:nvPr/>
        </p:nvSpPr>
        <p:spPr>
          <a:xfrm rot="0" flipH="0" flipV="0">
            <a:off x="10403966" y="575081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8" name="Freeform 6028"/>
          <p:cNvSpPr/>
          <p:nvPr/>
        </p:nvSpPr>
        <p:spPr>
          <a:xfrm rot="0" flipH="0" flipV="0">
            <a:off x="10403966" y="5560323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9" name="Freeform 6029"/>
          <p:cNvSpPr/>
          <p:nvPr/>
        </p:nvSpPr>
        <p:spPr>
          <a:xfrm rot="0" flipH="0" flipV="0">
            <a:off x="10385770" y="5624399"/>
            <a:ext cx="81888" cy="109178"/>
          </a:xfrm>
          <a:custGeom>
            <a:pathLst>
              <a:path w="81888" h="109178">
                <a:moveTo>
                  <a:pt x="0" y="54588"/>
                </a:moveTo>
                <a:cubicBezTo>
                  <a:pt x="0" y="0"/>
                  <a:pt x="81888" y="0"/>
                  <a:pt x="81888" y="54588"/>
                </a:cubicBezTo>
                <a:cubicBezTo>
                  <a:pt x="81888" y="109178"/>
                  <a:pt x="0" y="109178"/>
                  <a:pt x="0" y="54588"/>
                </a:cubicBezTo>
                <a:close/>
                <a:moveTo>
                  <a:pt x="-6311157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0" name="Freeform 6030"/>
          <p:cNvSpPr/>
          <p:nvPr/>
        </p:nvSpPr>
        <p:spPr>
          <a:xfrm rot="0" flipH="0" flipV="0">
            <a:off x="10447962" y="5675586"/>
            <a:ext cx="0" cy="46911"/>
          </a:xfrm>
          <a:custGeom>
            <a:pathLst>
              <a:path w="0" h="45974">
                <a:moveTo>
                  <a:pt x="0" y="459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1" name="Freeform 6031"/>
          <p:cNvSpPr/>
          <p:nvPr/>
        </p:nvSpPr>
        <p:spPr>
          <a:xfrm rot="0" flipH="0" flipV="0">
            <a:off x="10447962" y="5514560"/>
            <a:ext cx="0" cy="92789"/>
          </a:xfrm>
          <a:custGeom>
            <a:pathLst>
              <a:path w="0" h="90936">
                <a:moveTo>
                  <a:pt x="0" y="909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2" name="Freeform 6032"/>
          <p:cNvSpPr/>
          <p:nvPr/>
        </p:nvSpPr>
        <p:spPr>
          <a:xfrm rot="0" flipH="0" flipV="0">
            <a:off x="10425219" y="572249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3" name="Freeform 6033"/>
          <p:cNvSpPr/>
          <p:nvPr/>
        </p:nvSpPr>
        <p:spPr>
          <a:xfrm rot="0" flipH="0" flipV="0">
            <a:off x="10425219" y="551456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4" name="Freeform 6034"/>
          <p:cNvSpPr/>
          <p:nvPr/>
        </p:nvSpPr>
        <p:spPr>
          <a:xfrm rot="0" flipH="0" flipV="0">
            <a:off x="10407023" y="5586879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6294892" y="4166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5" name="Freeform 6035"/>
          <p:cNvSpPr/>
          <p:nvPr/>
        </p:nvSpPr>
        <p:spPr>
          <a:xfrm rot="0" flipH="0" flipV="0">
            <a:off x="10469007" y="5638066"/>
            <a:ext cx="0" cy="55175"/>
          </a:xfrm>
          <a:custGeom>
            <a:pathLst>
              <a:path w="0" h="54073">
                <a:moveTo>
                  <a:pt x="0" y="5407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6" name="Freeform 6036"/>
          <p:cNvSpPr/>
          <p:nvPr/>
        </p:nvSpPr>
        <p:spPr>
          <a:xfrm rot="0" flipH="0" flipV="0">
            <a:off x="10469007" y="5469493"/>
            <a:ext cx="0" cy="100336"/>
          </a:xfrm>
          <a:custGeom>
            <a:pathLst>
              <a:path w="0" h="98332">
                <a:moveTo>
                  <a:pt x="0" y="98332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7" name="Freeform 6037"/>
          <p:cNvSpPr/>
          <p:nvPr/>
        </p:nvSpPr>
        <p:spPr>
          <a:xfrm rot="0" flipH="0" flipV="0">
            <a:off x="10446251" y="569324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8" name="Freeform 6038"/>
          <p:cNvSpPr/>
          <p:nvPr/>
        </p:nvSpPr>
        <p:spPr>
          <a:xfrm rot="0" flipH="0" flipV="0">
            <a:off x="10446251" y="5469493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9" name="Freeform 6039"/>
          <p:cNvSpPr/>
          <p:nvPr/>
        </p:nvSpPr>
        <p:spPr>
          <a:xfrm rot="0" flipH="0" flipV="0">
            <a:off x="10428056" y="5549359"/>
            <a:ext cx="81887" cy="109179"/>
          </a:xfrm>
          <a:custGeom>
            <a:pathLst>
              <a:path w="81887" h="109179">
                <a:moveTo>
                  <a:pt x="0" y="54589"/>
                </a:moveTo>
                <a:cubicBezTo>
                  <a:pt x="0" y="0"/>
                  <a:pt x="81887" y="0"/>
                  <a:pt x="81887" y="54589"/>
                </a:cubicBezTo>
                <a:cubicBezTo>
                  <a:pt x="81887" y="109179"/>
                  <a:pt x="0" y="109179"/>
                  <a:pt x="0" y="54589"/>
                </a:cubicBezTo>
                <a:close/>
                <a:moveTo>
                  <a:pt x="-6278404" y="420424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0" name="Freeform 6040"/>
          <p:cNvSpPr/>
          <p:nvPr/>
        </p:nvSpPr>
        <p:spPr>
          <a:xfrm rot="0" flipH="0" flipV="0">
            <a:off x="10489832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1" name="Freeform 6041"/>
          <p:cNvSpPr/>
          <p:nvPr/>
        </p:nvSpPr>
        <p:spPr>
          <a:xfrm rot="0" flipH="0" flipV="0">
            <a:off x="10489832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2" name="Freeform 6042"/>
          <p:cNvSpPr/>
          <p:nvPr/>
        </p:nvSpPr>
        <p:spPr>
          <a:xfrm rot="0" flipH="0" flipV="0">
            <a:off x="10467076" y="5750811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3" name="Freeform 6043"/>
          <p:cNvSpPr/>
          <p:nvPr/>
        </p:nvSpPr>
        <p:spPr>
          <a:xfrm rot="0" flipH="0" flipV="0">
            <a:off x="10467076" y="5560323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4" name="Freeform 6044"/>
          <p:cNvSpPr/>
          <p:nvPr/>
        </p:nvSpPr>
        <p:spPr>
          <a:xfrm rot="0" flipH="0" flipV="0">
            <a:off x="10448880" y="5624399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6374267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5" name="Freeform 6045"/>
          <p:cNvSpPr/>
          <p:nvPr/>
        </p:nvSpPr>
        <p:spPr>
          <a:xfrm rot="0" flipH="0" flipV="0">
            <a:off x="10510449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6" name="Freeform 6046"/>
          <p:cNvSpPr/>
          <p:nvPr/>
        </p:nvSpPr>
        <p:spPr>
          <a:xfrm rot="0" flipH="0" flipV="0">
            <a:off x="10510449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7" name="Freeform 6047"/>
          <p:cNvSpPr/>
          <p:nvPr/>
        </p:nvSpPr>
        <p:spPr>
          <a:xfrm rot="0" flipH="0" flipV="0">
            <a:off x="10487706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8" name="Freeform 6048"/>
          <p:cNvSpPr/>
          <p:nvPr/>
        </p:nvSpPr>
        <p:spPr>
          <a:xfrm rot="0" flipH="0" flipV="0">
            <a:off x="10487706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9" name="Freeform 6049"/>
          <p:cNvSpPr/>
          <p:nvPr/>
        </p:nvSpPr>
        <p:spPr>
          <a:xfrm rot="0" flipH="0" flipV="0">
            <a:off x="10469498" y="5661917"/>
            <a:ext cx="81888" cy="109179"/>
          </a:xfrm>
          <a:custGeom>
            <a:pathLst>
              <a:path w="81888" h="109179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9"/>
                  <a:pt x="0" y="109179"/>
                  <a:pt x="0" y="54590"/>
                </a:cubicBezTo>
                <a:close/>
                <a:moveTo>
                  <a:pt x="-6432405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0" name="Freeform 6050"/>
          <p:cNvSpPr/>
          <p:nvPr/>
        </p:nvSpPr>
        <p:spPr>
          <a:xfrm rot="0" flipH="0" flipV="0">
            <a:off x="10530872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1" name="Freeform 6051"/>
          <p:cNvSpPr/>
          <p:nvPr/>
        </p:nvSpPr>
        <p:spPr>
          <a:xfrm rot="0" flipH="0" flipV="0">
            <a:off x="10508117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2" name="Freeform 6052"/>
          <p:cNvSpPr/>
          <p:nvPr/>
        </p:nvSpPr>
        <p:spPr>
          <a:xfrm rot="0" flipH="0" flipV="0">
            <a:off x="10489921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6527867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3" name="Freeform 6053"/>
          <p:cNvSpPr/>
          <p:nvPr/>
        </p:nvSpPr>
        <p:spPr>
          <a:xfrm rot="0" flipH="0" flipV="0">
            <a:off x="10551088" y="5675586"/>
            <a:ext cx="0" cy="46911"/>
          </a:xfrm>
          <a:custGeom>
            <a:pathLst>
              <a:path w="0" h="45974">
                <a:moveTo>
                  <a:pt x="0" y="459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4" name="Freeform 6054"/>
          <p:cNvSpPr/>
          <p:nvPr/>
        </p:nvSpPr>
        <p:spPr>
          <a:xfrm rot="0" flipH="0" flipV="0">
            <a:off x="10551088" y="5514560"/>
            <a:ext cx="0" cy="92789"/>
          </a:xfrm>
          <a:custGeom>
            <a:pathLst>
              <a:path w="0" h="90936">
                <a:moveTo>
                  <a:pt x="0" y="909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5" name="Freeform 6055"/>
          <p:cNvSpPr/>
          <p:nvPr/>
        </p:nvSpPr>
        <p:spPr>
          <a:xfrm rot="0" flipH="0" flipV="0">
            <a:off x="10528346" y="5722497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6" name="Freeform 6056"/>
          <p:cNvSpPr/>
          <p:nvPr/>
        </p:nvSpPr>
        <p:spPr>
          <a:xfrm rot="0" flipH="0" flipV="0">
            <a:off x="10528346" y="5514560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7" name="Freeform 6057"/>
          <p:cNvSpPr/>
          <p:nvPr/>
        </p:nvSpPr>
        <p:spPr>
          <a:xfrm rot="0" flipH="0" flipV="0">
            <a:off x="10510150" y="5586879"/>
            <a:ext cx="81874" cy="109178"/>
          </a:xfrm>
          <a:custGeom>
            <a:pathLst>
              <a:path w="81874" h="109178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8"/>
                  <a:pt x="0" y="109178"/>
                  <a:pt x="0" y="54590"/>
                </a:cubicBezTo>
                <a:close/>
                <a:moveTo>
                  <a:pt x="-6398019" y="4166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8" name="Freeform 6058"/>
          <p:cNvSpPr/>
          <p:nvPr/>
        </p:nvSpPr>
        <p:spPr>
          <a:xfrm rot="0" flipH="0" flipV="0">
            <a:off x="10571123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9" name="Freeform 6059"/>
          <p:cNvSpPr/>
          <p:nvPr/>
        </p:nvSpPr>
        <p:spPr>
          <a:xfrm rot="0" flipH="0" flipV="0">
            <a:off x="10571123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0" name="Freeform 6060"/>
          <p:cNvSpPr/>
          <p:nvPr/>
        </p:nvSpPr>
        <p:spPr>
          <a:xfrm rot="0" flipH="0" flipV="0">
            <a:off x="10548367" y="577776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1" name="Freeform 6061"/>
          <p:cNvSpPr/>
          <p:nvPr/>
        </p:nvSpPr>
        <p:spPr>
          <a:xfrm rot="0" flipH="0" flipV="0">
            <a:off x="10548367" y="560701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2" name="Freeform 6062"/>
          <p:cNvSpPr/>
          <p:nvPr/>
        </p:nvSpPr>
        <p:spPr>
          <a:xfrm rot="0" flipH="0" flipV="0">
            <a:off x="10530171" y="5661917"/>
            <a:ext cx="81888" cy="109179"/>
          </a:xfrm>
          <a:custGeom>
            <a:pathLst>
              <a:path w="81888" h="109179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9"/>
                  <a:pt x="0" y="109179"/>
                  <a:pt x="0" y="54590"/>
                </a:cubicBezTo>
                <a:close/>
                <a:moveTo>
                  <a:pt x="-6493078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3" name="Freeform 6063"/>
          <p:cNvSpPr/>
          <p:nvPr/>
        </p:nvSpPr>
        <p:spPr>
          <a:xfrm rot="0" flipH="0" flipV="0">
            <a:off x="10590963" y="5675586"/>
            <a:ext cx="0" cy="46911"/>
          </a:xfrm>
          <a:custGeom>
            <a:pathLst>
              <a:path w="0" h="45974">
                <a:moveTo>
                  <a:pt x="0" y="4597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4" name="Freeform 6064"/>
          <p:cNvSpPr/>
          <p:nvPr/>
        </p:nvSpPr>
        <p:spPr>
          <a:xfrm rot="0" flipH="0" flipV="0">
            <a:off x="10590963" y="5514560"/>
            <a:ext cx="0" cy="92789"/>
          </a:xfrm>
          <a:custGeom>
            <a:pathLst>
              <a:path w="0" h="90936">
                <a:moveTo>
                  <a:pt x="0" y="9093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5" name="Freeform 6065"/>
          <p:cNvSpPr/>
          <p:nvPr/>
        </p:nvSpPr>
        <p:spPr>
          <a:xfrm rot="0" flipH="0" flipV="0">
            <a:off x="10568207" y="5722497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6" name="Freeform 6066"/>
          <p:cNvSpPr/>
          <p:nvPr/>
        </p:nvSpPr>
        <p:spPr>
          <a:xfrm rot="0" flipH="0" flipV="0">
            <a:off x="10568207" y="5514560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7" name="Freeform 6067"/>
          <p:cNvSpPr/>
          <p:nvPr/>
        </p:nvSpPr>
        <p:spPr>
          <a:xfrm rot="0" flipH="0" flipV="0">
            <a:off x="10550011" y="5586879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6437880" y="416672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8" name="Freeform 6068"/>
          <p:cNvSpPr/>
          <p:nvPr/>
        </p:nvSpPr>
        <p:spPr>
          <a:xfrm rot="0" flipH="0" flipV="0">
            <a:off x="10610609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9" name="Freeform 6069"/>
          <p:cNvSpPr/>
          <p:nvPr/>
        </p:nvSpPr>
        <p:spPr>
          <a:xfrm rot="0" flipH="0" flipV="0">
            <a:off x="10610609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0" name="Freeform 6070"/>
          <p:cNvSpPr/>
          <p:nvPr/>
        </p:nvSpPr>
        <p:spPr>
          <a:xfrm rot="0" flipH="0" flipV="0">
            <a:off x="10587866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1" name="Freeform 6071"/>
          <p:cNvSpPr/>
          <p:nvPr/>
        </p:nvSpPr>
        <p:spPr>
          <a:xfrm rot="0" flipH="0" flipV="0">
            <a:off x="10587866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2" name="Freeform 6072"/>
          <p:cNvSpPr/>
          <p:nvPr/>
        </p:nvSpPr>
        <p:spPr>
          <a:xfrm rot="0" flipH="0" flipV="0">
            <a:off x="10569670" y="5661917"/>
            <a:ext cx="81874" cy="109179"/>
          </a:xfrm>
          <a:custGeom>
            <a:pathLst>
              <a:path w="81874" h="109179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9"/>
                  <a:pt x="0" y="109179"/>
                  <a:pt x="0" y="54590"/>
                </a:cubicBezTo>
                <a:close/>
                <a:moveTo>
                  <a:pt x="-6532577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3" name="Freeform 6073"/>
          <p:cNvSpPr/>
          <p:nvPr/>
        </p:nvSpPr>
        <p:spPr>
          <a:xfrm rot="0" flipH="0" flipV="0">
            <a:off x="10630073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4" name="Freeform 6074"/>
          <p:cNvSpPr/>
          <p:nvPr/>
        </p:nvSpPr>
        <p:spPr>
          <a:xfrm rot="0" flipH="0" flipV="0">
            <a:off x="10630073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5" name="Freeform 6075"/>
          <p:cNvSpPr/>
          <p:nvPr/>
        </p:nvSpPr>
        <p:spPr>
          <a:xfrm rot="0" flipH="0" flipV="0">
            <a:off x="10607330" y="5750811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6" name="Freeform 6076"/>
          <p:cNvSpPr/>
          <p:nvPr/>
        </p:nvSpPr>
        <p:spPr>
          <a:xfrm rot="0" flipH="0" flipV="0">
            <a:off x="10607330" y="5560323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7" name="Freeform 6077"/>
          <p:cNvSpPr/>
          <p:nvPr/>
        </p:nvSpPr>
        <p:spPr>
          <a:xfrm rot="0" flipH="0" flipV="0">
            <a:off x="10589135" y="5624399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6514522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8" name="Freeform 6078"/>
          <p:cNvSpPr/>
          <p:nvPr/>
        </p:nvSpPr>
        <p:spPr>
          <a:xfrm rot="0" flipH="0" flipV="0">
            <a:off x="10649369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9" name="Freeform 6079"/>
          <p:cNvSpPr/>
          <p:nvPr/>
        </p:nvSpPr>
        <p:spPr>
          <a:xfrm rot="0" flipH="0" flipV="0">
            <a:off x="10649369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0" name="Freeform 6080"/>
          <p:cNvSpPr/>
          <p:nvPr/>
        </p:nvSpPr>
        <p:spPr>
          <a:xfrm rot="0" flipH="0" flipV="0">
            <a:off x="10626626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1" name="Freeform 6081"/>
          <p:cNvSpPr/>
          <p:nvPr/>
        </p:nvSpPr>
        <p:spPr>
          <a:xfrm rot="0" flipH="0" flipV="0">
            <a:off x="10626626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2" name="Freeform 6082"/>
          <p:cNvSpPr/>
          <p:nvPr/>
        </p:nvSpPr>
        <p:spPr>
          <a:xfrm rot="0" flipH="0" flipV="0">
            <a:off x="10608430" y="5661917"/>
            <a:ext cx="81874" cy="109179"/>
          </a:xfrm>
          <a:custGeom>
            <a:pathLst>
              <a:path w="81874" h="109179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9"/>
                  <a:pt x="0" y="109179"/>
                  <a:pt x="0" y="54590"/>
                </a:cubicBezTo>
                <a:close/>
                <a:moveTo>
                  <a:pt x="-6571337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3" name="Freeform 6083"/>
          <p:cNvSpPr/>
          <p:nvPr/>
        </p:nvSpPr>
        <p:spPr>
          <a:xfrm rot="0" flipH="0" flipV="0">
            <a:off x="10668483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4" name="Freeform 6084"/>
          <p:cNvSpPr/>
          <p:nvPr/>
        </p:nvSpPr>
        <p:spPr>
          <a:xfrm rot="0" flipH="0" flipV="0">
            <a:off x="10668483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5" name="Freeform 6085"/>
          <p:cNvSpPr/>
          <p:nvPr/>
        </p:nvSpPr>
        <p:spPr>
          <a:xfrm rot="0" flipH="0" flipV="0">
            <a:off x="10645740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6" name="Freeform 6086"/>
          <p:cNvSpPr/>
          <p:nvPr/>
        </p:nvSpPr>
        <p:spPr>
          <a:xfrm rot="0" flipH="0" flipV="0">
            <a:off x="10645740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7" name="Freeform 6087"/>
          <p:cNvSpPr/>
          <p:nvPr/>
        </p:nvSpPr>
        <p:spPr>
          <a:xfrm rot="0" flipH="0" flipV="0">
            <a:off x="10627545" y="5661917"/>
            <a:ext cx="81874" cy="109179"/>
          </a:xfrm>
          <a:custGeom>
            <a:pathLst>
              <a:path w="81874" h="109179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9"/>
                  <a:pt x="0" y="109179"/>
                  <a:pt x="0" y="54590"/>
                </a:cubicBezTo>
                <a:close/>
                <a:moveTo>
                  <a:pt x="-6590452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8" name="Freeform 6088"/>
          <p:cNvSpPr/>
          <p:nvPr/>
        </p:nvSpPr>
        <p:spPr>
          <a:xfrm rot="0" flipH="0" flipV="0">
            <a:off x="10706194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9" name="Freeform 6089"/>
          <p:cNvSpPr/>
          <p:nvPr/>
        </p:nvSpPr>
        <p:spPr>
          <a:xfrm rot="0" flipH="0" flipV="0">
            <a:off x="10706194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0" name="Freeform 6090"/>
          <p:cNvSpPr/>
          <p:nvPr/>
        </p:nvSpPr>
        <p:spPr>
          <a:xfrm rot="0" flipH="0" flipV="0">
            <a:off x="10683451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1" name="Freeform 6091"/>
          <p:cNvSpPr/>
          <p:nvPr/>
        </p:nvSpPr>
        <p:spPr>
          <a:xfrm rot="0" flipH="0" flipV="0">
            <a:off x="10683451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2" name="Freeform 6092"/>
          <p:cNvSpPr/>
          <p:nvPr/>
        </p:nvSpPr>
        <p:spPr>
          <a:xfrm rot="0" flipH="0" flipV="0">
            <a:off x="10665255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6665680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3" name="Freeform 6093"/>
          <p:cNvSpPr/>
          <p:nvPr/>
        </p:nvSpPr>
        <p:spPr>
          <a:xfrm rot="0" flipH="0" flipV="0">
            <a:off x="10724803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4" name="Freeform 6094"/>
          <p:cNvSpPr/>
          <p:nvPr/>
        </p:nvSpPr>
        <p:spPr>
          <a:xfrm rot="0" flipH="0" flipV="0">
            <a:off x="10724803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5" name="Freeform 6095"/>
          <p:cNvSpPr/>
          <p:nvPr/>
        </p:nvSpPr>
        <p:spPr>
          <a:xfrm rot="0" flipH="0" flipV="0">
            <a:off x="10702060" y="5802494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6" name="Freeform 6096"/>
          <p:cNvSpPr/>
          <p:nvPr/>
        </p:nvSpPr>
        <p:spPr>
          <a:xfrm rot="0" flipH="0" flipV="0">
            <a:off x="10702060" y="5655055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7" name="Freeform 6097"/>
          <p:cNvSpPr/>
          <p:nvPr/>
        </p:nvSpPr>
        <p:spPr>
          <a:xfrm rot="0" flipH="0" flipV="0">
            <a:off x="10683864" y="5699437"/>
            <a:ext cx="81874" cy="109178"/>
          </a:xfrm>
          <a:custGeom>
            <a:pathLst>
              <a:path w="81874" h="109178">
                <a:moveTo>
                  <a:pt x="0" y="54588"/>
                </a:moveTo>
                <a:cubicBezTo>
                  <a:pt x="0" y="0"/>
                  <a:pt x="81874" y="0"/>
                  <a:pt x="81874" y="54588"/>
                </a:cubicBezTo>
                <a:cubicBezTo>
                  <a:pt x="81874" y="109178"/>
                  <a:pt x="0" y="109178"/>
                  <a:pt x="0" y="54588"/>
                </a:cubicBezTo>
                <a:close/>
                <a:moveTo>
                  <a:pt x="-6684289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8" name="Freeform 6098"/>
          <p:cNvSpPr/>
          <p:nvPr/>
        </p:nvSpPr>
        <p:spPr>
          <a:xfrm rot="0" flipH="0" flipV="0">
            <a:off x="10743243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9" name="Freeform 6099"/>
          <p:cNvSpPr/>
          <p:nvPr/>
        </p:nvSpPr>
        <p:spPr>
          <a:xfrm rot="0" flipH="0" flipV="0">
            <a:off x="10720500" y="5705269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0" name="Freeform 6100"/>
          <p:cNvSpPr/>
          <p:nvPr/>
        </p:nvSpPr>
        <p:spPr>
          <a:xfrm rot="0" flipH="0" flipV="0">
            <a:off x="10702304" y="5736956"/>
            <a:ext cx="81875" cy="109178"/>
          </a:xfrm>
          <a:custGeom>
            <a:pathLst>
              <a:path w="81875" h="109178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8"/>
                  <a:pt x="0" y="109178"/>
                  <a:pt x="0" y="54590"/>
                </a:cubicBezTo>
                <a:close/>
                <a:moveTo>
                  <a:pt x="-6740250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1" name="Freeform 6101"/>
          <p:cNvSpPr/>
          <p:nvPr/>
        </p:nvSpPr>
        <p:spPr>
          <a:xfrm rot="0" flipH="0" flipV="0">
            <a:off x="10761515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2" name="Freeform 6102"/>
          <p:cNvSpPr/>
          <p:nvPr/>
        </p:nvSpPr>
        <p:spPr>
          <a:xfrm rot="0" flipH="0" flipV="0">
            <a:off x="10761515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3" name="Freeform 6103"/>
          <p:cNvSpPr/>
          <p:nvPr/>
        </p:nvSpPr>
        <p:spPr>
          <a:xfrm rot="0" flipH="0" flipV="0">
            <a:off x="10738772" y="580249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4" name="Freeform 6104"/>
          <p:cNvSpPr/>
          <p:nvPr/>
        </p:nvSpPr>
        <p:spPr>
          <a:xfrm rot="0" flipH="0" flipV="0">
            <a:off x="10738772" y="565505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5" name="Freeform 6105"/>
          <p:cNvSpPr/>
          <p:nvPr/>
        </p:nvSpPr>
        <p:spPr>
          <a:xfrm rot="0" flipH="0" flipV="0">
            <a:off x="10720576" y="5699437"/>
            <a:ext cx="81889" cy="109178"/>
          </a:xfrm>
          <a:custGeom>
            <a:pathLst>
              <a:path w="81889" h="109178">
                <a:moveTo>
                  <a:pt x="0" y="54588"/>
                </a:moveTo>
                <a:cubicBezTo>
                  <a:pt x="0" y="0"/>
                  <a:pt x="81889" y="0"/>
                  <a:pt x="81889" y="54588"/>
                </a:cubicBezTo>
                <a:cubicBezTo>
                  <a:pt x="81889" y="109178"/>
                  <a:pt x="0" y="109178"/>
                  <a:pt x="0" y="54588"/>
                </a:cubicBezTo>
                <a:close/>
                <a:moveTo>
                  <a:pt x="-6721001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6" name="Freeform 6106"/>
          <p:cNvSpPr/>
          <p:nvPr/>
        </p:nvSpPr>
        <p:spPr>
          <a:xfrm rot="0" flipH="0" flipV="0">
            <a:off x="10779645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7" name="Freeform 6107"/>
          <p:cNvSpPr/>
          <p:nvPr/>
        </p:nvSpPr>
        <p:spPr>
          <a:xfrm rot="0" flipH="0" flipV="0">
            <a:off x="10756902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8" name="Freeform 6108"/>
          <p:cNvSpPr/>
          <p:nvPr/>
        </p:nvSpPr>
        <p:spPr>
          <a:xfrm rot="0" flipH="0" flipV="0">
            <a:off x="10738693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6776639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9" name="Freeform 6109"/>
          <p:cNvSpPr/>
          <p:nvPr/>
        </p:nvSpPr>
        <p:spPr>
          <a:xfrm rot="0" flipH="0" flipV="0">
            <a:off x="10797606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0" name="Freeform 6110"/>
          <p:cNvSpPr/>
          <p:nvPr/>
        </p:nvSpPr>
        <p:spPr>
          <a:xfrm rot="0" flipH="0" flipV="0">
            <a:off x="10797606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1" name="Freeform 6111"/>
          <p:cNvSpPr/>
          <p:nvPr/>
        </p:nvSpPr>
        <p:spPr>
          <a:xfrm rot="0" flipH="0" flipV="0">
            <a:off x="10774863" y="577776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2" name="Freeform 6112"/>
          <p:cNvSpPr/>
          <p:nvPr/>
        </p:nvSpPr>
        <p:spPr>
          <a:xfrm rot="0" flipH="0" flipV="0">
            <a:off x="10774863" y="5607018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3" name="Freeform 6113"/>
          <p:cNvSpPr/>
          <p:nvPr/>
        </p:nvSpPr>
        <p:spPr>
          <a:xfrm rot="0" flipH="0" flipV="0">
            <a:off x="10756667" y="5661917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6719574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4" name="Freeform 6114"/>
          <p:cNvSpPr/>
          <p:nvPr/>
        </p:nvSpPr>
        <p:spPr>
          <a:xfrm rot="0" flipH="0" flipV="0">
            <a:off x="10815424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5" name="Freeform 6115"/>
          <p:cNvSpPr/>
          <p:nvPr/>
        </p:nvSpPr>
        <p:spPr>
          <a:xfrm rot="0" flipH="0" flipV="0">
            <a:off x="10792681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6" name="Freeform 6116"/>
          <p:cNvSpPr/>
          <p:nvPr/>
        </p:nvSpPr>
        <p:spPr>
          <a:xfrm rot="0" flipH="0" flipV="0">
            <a:off x="10774473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6812419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7" name="Freeform 6117"/>
          <p:cNvSpPr/>
          <p:nvPr/>
        </p:nvSpPr>
        <p:spPr>
          <a:xfrm rot="0" flipH="0" flipV="0">
            <a:off x="10833087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8" name="Freeform 6118"/>
          <p:cNvSpPr/>
          <p:nvPr/>
        </p:nvSpPr>
        <p:spPr>
          <a:xfrm rot="0" flipH="0" flipV="0">
            <a:off x="10833087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9" name="Freeform 6119"/>
          <p:cNvSpPr/>
          <p:nvPr/>
        </p:nvSpPr>
        <p:spPr>
          <a:xfrm rot="0" flipH="0" flipV="0">
            <a:off x="10810331" y="577776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0" name="Freeform 6120"/>
          <p:cNvSpPr/>
          <p:nvPr/>
        </p:nvSpPr>
        <p:spPr>
          <a:xfrm rot="0" flipH="0" flipV="0">
            <a:off x="10810331" y="560701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1" name="Freeform 6121"/>
          <p:cNvSpPr/>
          <p:nvPr/>
        </p:nvSpPr>
        <p:spPr>
          <a:xfrm rot="0" flipH="0" flipV="0">
            <a:off x="10792135" y="5661917"/>
            <a:ext cx="81888" cy="109179"/>
          </a:xfrm>
          <a:custGeom>
            <a:pathLst>
              <a:path w="81888" h="109179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9"/>
                  <a:pt x="0" y="109179"/>
                  <a:pt x="0" y="54590"/>
                </a:cubicBezTo>
                <a:close/>
                <a:moveTo>
                  <a:pt x="-6755042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2" name="Freeform 6122"/>
          <p:cNvSpPr/>
          <p:nvPr/>
        </p:nvSpPr>
        <p:spPr>
          <a:xfrm rot="0" flipH="0" flipV="0">
            <a:off x="10850595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3" name="Freeform 6123"/>
          <p:cNvSpPr/>
          <p:nvPr/>
        </p:nvSpPr>
        <p:spPr>
          <a:xfrm rot="0" flipH="0" flipV="0">
            <a:off x="10850595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4" name="Freeform 6124"/>
          <p:cNvSpPr/>
          <p:nvPr/>
        </p:nvSpPr>
        <p:spPr>
          <a:xfrm rot="0" flipH="0" flipV="0">
            <a:off x="10827852" y="5802494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5" name="Freeform 6125"/>
          <p:cNvSpPr/>
          <p:nvPr/>
        </p:nvSpPr>
        <p:spPr>
          <a:xfrm rot="0" flipH="0" flipV="0">
            <a:off x="10827852" y="5655055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6" name="Freeform 6126"/>
          <p:cNvSpPr/>
          <p:nvPr/>
        </p:nvSpPr>
        <p:spPr>
          <a:xfrm rot="0" flipH="0" flipV="0">
            <a:off x="10809657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6810082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7" name="Freeform 6127"/>
          <p:cNvSpPr/>
          <p:nvPr/>
        </p:nvSpPr>
        <p:spPr>
          <a:xfrm rot="0" flipH="0" flipV="0">
            <a:off x="10867973" y="5713105"/>
            <a:ext cx="0" cy="37706"/>
          </a:xfrm>
          <a:custGeom>
            <a:pathLst>
              <a:path w="0" h="36953">
                <a:moveTo>
                  <a:pt x="0" y="36953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8" name="Freeform 6128"/>
          <p:cNvSpPr/>
          <p:nvPr/>
        </p:nvSpPr>
        <p:spPr>
          <a:xfrm rot="0" flipH="0" flipV="0">
            <a:off x="10867973" y="5560323"/>
            <a:ext cx="0" cy="84546"/>
          </a:xfrm>
          <a:custGeom>
            <a:pathLst>
              <a:path w="0" h="82857">
                <a:moveTo>
                  <a:pt x="0" y="8285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9" name="Freeform 6129"/>
          <p:cNvSpPr/>
          <p:nvPr/>
        </p:nvSpPr>
        <p:spPr>
          <a:xfrm rot="0" flipH="0" flipV="0">
            <a:off x="10845217" y="5750811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0" name="Freeform 6130"/>
          <p:cNvSpPr/>
          <p:nvPr/>
        </p:nvSpPr>
        <p:spPr>
          <a:xfrm rot="0" flipH="0" flipV="0">
            <a:off x="10845217" y="5560323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1" name="Freeform 6131"/>
          <p:cNvSpPr/>
          <p:nvPr/>
        </p:nvSpPr>
        <p:spPr>
          <a:xfrm rot="0" flipH="0" flipV="0">
            <a:off x="10827022" y="5624399"/>
            <a:ext cx="81886" cy="109178"/>
          </a:xfrm>
          <a:custGeom>
            <a:pathLst>
              <a:path w="81886" h="109178">
                <a:moveTo>
                  <a:pt x="0" y="54588"/>
                </a:moveTo>
                <a:cubicBezTo>
                  <a:pt x="0" y="0"/>
                  <a:pt x="81886" y="0"/>
                  <a:pt x="81886" y="54588"/>
                </a:cubicBezTo>
                <a:cubicBezTo>
                  <a:pt x="81886" y="109178"/>
                  <a:pt x="0" y="109178"/>
                  <a:pt x="0" y="54588"/>
                </a:cubicBezTo>
                <a:close/>
                <a:moveTo>
                  <a:pt x="-6752409" y="4129201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2" name="Freeform 6132"/>
          <p:cNvSpPr/>
          <p:nvPr/>
        </p:nvSpPr>
        <p:spPr>
          <a:xfrm rot="0" flipH="0" flipV="0">
            <a:off x="10902275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3" name="Freeform 6133"/>
          <p:cNvSpPr/>
          <p:nvPr/>
        </p:nvSpPr>
        <p:spPr>
          <a:xfrm rot="0" flipH="0" flipV="0">
            <a:off x="10902275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4" name="Freeform 6134"/>
          <p:cNvSpPr/>
          <p:nvPr/>
        </p:nvSpPr>
        <p:spPr>
          <a:xfrm rot="0" flipH="0" flipV="0">
            <a:off x="10879532" y="577776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5" name="Freeform 6135"/>
          <p:cNvSpPr/>
          <p:nvPr/>
        </p:nvSpPr>
        <p:spPr>
          <a:xfrm rot="0" flipH="0" flipV="0">
            <a:off x="10879532" y="560701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6" name="Freeform 6136"/>
          <p:cNvSpPr/>
          <p:nvPr/>
        </p:nvSpPr>
        <p:spPr>
          <a:xfrm rot="0" flipH="0" flipV="0">
            <a:off x="10861337" y="5661917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6824244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7" name="Freeform 6137"/>
          <p:cNvSpPr/>
          <p:nvPr/>
        </p:nvSpPr>
        <p:spPr>
          <a:xfrm rot="0" flipH="0" flipV="0">
            <a:off x="10919225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8" name="Freeform 6138"/>
          <p:cNvSpPr/>
          <p:nvPr/>
        </p:nvSpPr>
        <p:spPr>
          <a:xfrm rot="0" flipH="0" flipV="0">
            <a:off x="10919225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9" name="Freeform 6139"/>
          <p:cNvSpPr/>
          <p:nvPr/>
        </p:nvSpPr>
        <p:spPr>
          <a:xfrm rot="0" flipH="0" flipV="0">
            <a:off x="10896482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0" name="Freeform 6140"/>
          <p:cNvSpPr/>
          <p:nvPr/>
        </p:nvSpPr>
        <p:spPr>
          <a:xfrm rot="0" flipH="0" flipV="0">
            <a:off x="10896482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1" name="Freeform 6141"/>
          <p:cNvSpPr/>
          <p:nvPr/>
        </p:nvSpPr>
        <p:spPr>
          <a:xfrm rot="0" flipH="0" flipV="0">
            <a:off x="10878287" y="5699437"/>
            <a:ext cx="81875" cy="109178"/>
          </a:xfrm>
          <a:custGeom>
            <a:pathLst>
              <a:path w="81875" h="109178">
                <a:moveTo>
                  <a:pt x="0" y="54588"/>
                </a:moveTo>
                <a:cubicBezTo>
                  <a:pt x="0" y="0"/>
                  <a:pt x="81875" y="0"/>
                  <a:pt x="81875" y="54588"/>
                </a:cubicBezTo>
                <a:cubicBezTo>
                  <a:pt x="81875" y="109178"/>
                  <a:pt x="0" y="109178"/>
                  <a:pt x="0" y="54588"/>
                </a:cubicBezTo>
                <a:close/>
                <a:moveTo>
                  <a:pt x="-6878712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2" name="Freeform 6142"/>
          <p:cNvSpPr/>
          <p:nvPr/>
        </p:nvSpPr>
        <p:spPr>
          <a:xfrm rot="0" flipH="0" flipV="0">
            <a:off x="10985679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3" name="Freeform 6143"/>
          <p:cNvSpPr/>
          <p:nvPr/>
        </p:nvSpPr>
        <p:spPr>
          <a:xfrm rot="0" flipH="0" flipV="0">
            <a:off x="10985679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4" name="Freeform 6144"/>
          <p:cNvSpPr/>
          <p:nvPr/>
        </p:nvSpPr>
        <p:spPr>
          <a:xfrm rot="0" flipH="0" flipV="0">
            <a:off x="10962936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5" name="Freeform 6145"/>
          <p:cNvSpPr/>
          <p:nvPr/>
        </p:nvSpPr>
        <p:spPr>
          <a:xfrm rot="0" flipH="0" flipV="0">
            <a:off x="10962936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6" name="Freeform 6146"/>
          <p:cNvSpPr/>
          <p:nvPr/>
        </p:nvSpPr>
        <p:spPr>
          <a:xfrm rot="0" flipH="0" flipV="0">
            <a:off x="10944740" y="5699437"/>
            <a:ext cx="81875" cy="109178"/>
          </a:xfrm>
          <a:custGeom>
            <a:pathLst>
              <a:path w="81875" h="109178">
                <a:moveTo>
                  <a:pt x="0" y="54588"/>
                </a:moveTo>
                <a:cubicBezTo>
                  <a:pt x="0" y="0"/>
                  <a:pt x="81875" y="0"/>
                  <a:pt x="81875" y="54588"/>
                </a:cubicBezTo>
                <a:cubicBezTo>
                  <a:pt x="81875" y="109178"/>
                  <a:pt x="0" y="109178"/>
                  <a:pt x="0" y="54588"/>
                </a:cubicBezTo>
                <a:close/>
                <a:moveTo>
                  <a:pt x="-6945165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7" name="Freeform 6147"/>
          <p:cNvSpPr/>
          <p:nvPr/>
        </p:nvSpPr>
        <p:spPr>
          <a:xfrm rot="0" flipH="0" flipV="0">
            <a:off x="11001968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8" name="Freeform 6148"/>
          <p:cNvSpPr/>
          <p:nvPr/>
        </p:nvSpPr>
        <p:spPr>
          <a:xfrm rot="0" flipH="0" flipV="0">
            <a:off x="11001968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9" name="Freeform 6149"/>
          <p:cNvSpPr/>
          <p:nvPr/>
        </p:nvSpPr>
        <p:spPr>
          <a:xfrm rot="0" flipH="0" flipV="0">
            <a:off x="10979225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0" name="Freeform 6150"/>
          <p:cNvSpPr/>
          <p:nvPr/>
        </p:nvSpPr>
        <p:spPr>
          <a:xfrm rot="0" flipH="0" flipV="0">
            <a:off x="10979225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1" name="Freeform 6151"/>
          <p:cNvSpPr/>
          <p:nvPr/>
        </p:nvSpPr>
        <p:spPr>
          <a:xfrm rot="0" flipH="0" flipV="0">
            <a:off x="10961016" y="5699437"/>
            <a:ext cx="81888" cy="109178"/>
          </a:xfrm>
          <a:custGeom>
            <a:pathLst>
              <a:path w="81888" h="109178">
                <a:moveTo>
                  <a:pt x="0" y="54588"/>
                </a:moveTo>
                <a:cubicBezTo>
                  <a:pt x="0" y="0"/>
                  <a:pt x="81888" y="0"/>
                  <a:pt x="81888" y="54588"/>
                </a:cubicBezTo>
                <a:cubicBezTo>
                  <a:pt x="81888" y="109178"/>
                  <a:pt x="0" y="109178"/>
                  <a:pt x="0" y="54588"/>
                </a:cubicBezTo>
                <a:close/>
                <a:moveTo>
                  <a:pt x="-6961441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2" name="Freeform 6152"/>
          <p:cNvSpPr/>
          <p:nvPr/>
        </p:nvSpPr>
        <p:spPr>
          <a:xfrm rot="0" flipH="0" flipV="0">
            <a:off x="11018128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3" name="Freeform 6153"/>
          <p:cNvSpPr/>
          <p:nvPr/>
        </p:nvSpPr>
        <p:spPr>
          <a:xfrm rot="0" flipH="0" flipV="0">
            <a:off x="10995385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4" name="Freeform 6154"/>
          <p:cNvSpPr/>
          <p:nvPr/>
        </p:nvSpPr>
        <p:spPr>
          <a:xfrm rot="0" flipH="0" flipV="0">
            <a:off x="10977188" y="5736956"/>
            <a:ext cx="81875" cy="109178"/>
          </a:xfrm>
          <a:custGeom>
            <a:pathLst>
              <a:path w="81875" h="109178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8"/>
                  <a:pt x="0" y="109178"/>
                  <a:pt x="0" y="54590"/>
                </a:cubicBezTo>
                <a:close/>
                <a:moveTo>
                  <a:pt x="-7015134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5" name="Freeform 6155"/>
          <p:cNvSpPr/>
          <p:nvPr/>
        </p:nvSpPr>
        <p:spPr>
          <a:xfrm rot="0" flipH="0" flipV="0">
            <a:off x="11034171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6" name="Freeform 6156"/>
          <p:cNvSpPr/>
          <p:nvPr/>
        </p:nvSpPr>
        <p:spPr>
          <a:xfrm rot="0" flipH="0" flipV="0">
            <a:off x="11011415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7" name="Freeform 6157"/>
          <p:cNvSpPr/>
          <p:nvPr/>
        </p:nvSpPr>
        <p:spPr>
          <a:xfrm rot="0" flipH="0" flipV="0">
            <a:off x="10993220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7031166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8" name="Freeform 6158"/>
          <p:cNvSpPr/>
          <p:nvPr/>
        </p:nvSpPr>
        <p:spPr>
          <a:xfrm rot="0" flipH="0" flipV="0">
            <a:off x="11050084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9" name="Freeform 6159"/>
          <p:cNvSpPr/>
          <p:nvPr/>
        </p:nvSpPr>
        <p:spPr>
          <a:xfrm rot="0" flipH="0" flipV="0">
            <a:off x="11050084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0" name="Freeform 6160"/>
          <p:cNvSpPr/>
          <p:nvPr/>
        </p:nvSpPr>
        <p:spPr>
          <a:xfrm rot="0" flipH="0" flipV="0">
            <a:off x="11027341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1" name="Freeform 6161"/>
          <p:cNvSpPr/>
          <p:nvPr/>
        </p:nvSpPr>
        <p:spPr>
          <a:xfrm rot="0" flipH="0" flipV="0">
            <a:off x="11027341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2" name="Freeform 6162"/>
          <p:cNvSpPr/>
          <p:nvPr/>
        </p:nvSpPr>
        <p:spPr>
          <a:xfrm rot="0" flipH="0" flipV="0">
            <a:off x="11009133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7009558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3" name="Freeform 6163"/>
          <p:cNvSpPr/>
          <p:nvPr/>
        </p:nvSpPr>
        <p:spPr>
          <a:xfrm rot="0" flipH="0" flipV="0">
            <a:off x="11081561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4" name="Freeform 6164"/>
          <p:cNvSpPr/>
          <p:nvPr/>
        </p:nvSpPr>
        <p:spPr>
          <a:xfrm rot="0" flipH="0" flipV="0">
            <a:off x="11081561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5" name="Freeform 6165"/>
          <p:cNvSpPr/>
          <p:nvPr/>
        </p:nvSpPr>
        <p:spPr>
          <a:xfrm rot="0" flipH="0" flipV="0">
            <a:off x="11058806" y="5802494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6" name="Freeform 6166"/>
          <p:cNvSpPr/>
          <p:nvPr/>
        </p:nvSpPr>
        <p:spPr>
          <a:xfrm rot="0" flipH="0" flipV="0">
            <a:off x="11058806" y="565505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7" name="Freeform 6167"/>
          <p:cNvSpPr/>
          <p:nvPr/>
        </p:nvSpPr>
        <p:spPr>
          <a:xfrm rot="0" flipH="0" flipV="0">
            <a:off x="11040610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7041035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8" name="Freeform 6168"/>
          <p:cNvSpPr/>
          <p:nvPr/>
        </p:nvSpPr>
        <p:spPr>
          <a:xfrm rot="0" flipH="0" flipV="0">
            <a:off x="11097112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9" name="Freeform 6169"/>
          <p:cNvSpPr/>
          <p:nvPr/>
        </p:nvSpPr>
        <p:spPr>
          <a:xfrm rot="0" flipH="0" flipV="0">
            <a:off x="11097112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0" name="Freeform 6170"/>
          <p:cNvSpPr/>
          <p:nvPr/>
        </p:nvSpPr>
        <p:spPr>
          <a:xfrm rot="0" flipH="0" flipV="0">
            <a:off x="11074369" y="5802494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1" name="Freeform 6171"/>
          <p:cNvSpPr/>
          <p:nvPr/>
        </p:nvSpPr>
        <p:spPr>
          <a:xfrm rot="0" flipH="0" flipV="0">
            <a:off x="11074369" y="565505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2" name="Freeform 6172"/>
          <p:cNvSpPr/>
          <p:nvPr/>
        </p:nvSpPr>
        <p:spPr>
          <a:xfrm rot="0" flipH="0" flipV="0">
            <a:off x="11056173" y="5699437"/>
            <a:ext cx="81888" cy="109178"/>
          </a:xfrm>
          <a:custGeom>
            <a:pathLst>
              <a:path w="81888" h="109178">
                <a:moveTo>
                  <a:pt x="0" y="54588"/>
                </a:moveTo>
                <a:cubicBezTo>
                  <a:pt x="0" y="0"/>
                  <a:pt x="81888" y="0"/>
                  <a:pt x="81888" y="54588"/>
                </a:cubicBezTo>
                <a:cubicBezTo>
                  <a:pt x="81888" y="109178"/>
                  <a:pt x="0" y="109178"/>
                  <a:pt x="0" y="54588"/>
                </a:cubicBezTo>
                <a:close/>
                <a:moveTo>
                  <a:pt x="-7056598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3" name="Freeform 6173"/>
          <p:cNvSpPr/>
          <p:nvPr/>
        </p:nvSpPr>
        <p:spPr>
          <a:xfrm rot="0" flipH="0" flipV="0">
            <a:off x="11127903" y="5750625"/>
            <a:ext cx="0" cy="27140"/>
          </a:xfrm>
          <a:custGeom>
            <a:pathLst>
              <a:path w="0" h="26598">
                <a:moveTo>
                  <a:pt x="0" y="26598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4" name="Freeform 6174"/>
          <p:cNvSpPr/>
          <p:nvPr/>
        </p:nvSpPr>
        <p:spPr>
          <a:xfrm rot="0" flipH="0" flipV="0">
            <a:off x="11127903" y="5607018"/>
            <a:ext cx="0" cy="75370"/>
          </a:xfrm>
          <a:custGeom>
            <a:pathLst>
              <a:path w="0" h="73865">
                <a:moveTo>
                  <a:pt x="0" y="7386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5" name="Freeform 6175"/>
          <p:cNvSpPr/>
          <p:nvPr/>
        </p:nvSpPr>
        <p:spPr>
          <a:xfrm rot="0" flipH="0" flipV="0">
            <a:off x="11105147" y="5777765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6" name="Freeform 6176"/>
          <p:cNvSpPr/>
          <p:nvPr/>
        </p:nvSpPr>
        <p:spPr>
          <a:xfrm rot="0" flipH="0" flipV="0">
            <a:off x="11105147" y="5607018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7" name="Freeform 6177"/>
          <p:cNvSpPr/>
          <p:nvPr/>
        </p:nvSpPr>
        <p:spPr>
          <a:xfrm rot="0" flipH="0" flipV="0">
            <a:off x="11086951" y="5661917"/>
            <a:ext cx="81887" cy="109179"/>
          </a:xfrm>
          <a:custGeom>
            <a:pathLst>
              <a:path w="81887" h="109179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9"/>
                  <a:pt x="0" y="109179"/>
                  <a:pt x="0" y="54590"/>
                </a:cubicBezTo>
                <a:close/>
                <a:moveTo>
                  <a:pt x="-7049858" y="409168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8" name="Freeform 6178"/>
          <p:cNvSpPr/>
          <p:nvPr/>
        </p:nvSpPr>
        <p:spPr>
          <a:xfrm rot="0" flipH="0" flipV="0">
            <a:off x="11143116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9" name="Freeform 6179"/>
          <p:cNvSpPr/>
          <p:nvPr/>
        </p:nvSpPr>
        <p:spPr>
          <a:xfrm rot="0" flipH="0" flipV="0">
            <a:off x="11120374" y="5705269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0" name="Freeform 6180"/>
          <p:cNvSpPr/>
          <p:nvPr/>
        </p:nvSpPr>
        <p:spPr>
          <a:xfrm rot="0" flipH="0" flipV="0">
            <a:off x="11102178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7140124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1" name="Freeform 6181"/>
          <p:cNvSpPr/>
          <p:nvPr/>
        </p:nvSpPr>
        <p:spPr>
          <a:xfrm rot="0" flipH="0" flipV="0">
            <a:off x="11173233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2" name="Freeform 6182"/>
          <p:cNvSpPr/>
          <p:nvPr/>
        </p:nvSpPr>
        <p:spPr>
          <a:xfrm rot="0" flipH="0" flipV="0">
            <a:off x="11173233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3" name="Freeform 6183"/>
          <p:cNvSpPr/>
          <p:nvPr/>
        </p:nvSpPr>
        <p:spPr>
          <a:xfrm rot="0" flipH="0" flipV="0">
            <a:off x="11150490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4" name="Freeform 6184"/>
          <p:cNvSpPr/>
          <p:nvPr/>
        </p:nvSpPr>
        <p:spPr>
          <a:xfrm rot="0" flipH="0" flipV="0">
            <a:off x="11150490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5" name="Freeform 6185"/>
          <p:cNvSpPr/>
          <p:nvPr/>
        </p:nvSpPr>
        <p:spPr>
          <a:xfrm rot="0" flipH="0" flipV="0">
            <a:off x="11132294" y="5699437"/>
            <a:ext cx="81875" cy="109178"/>
          </a:xfrm>
          <a:custGeom>
            <a:pathLst>
              <a:path w="81875" h="109178">
                <a:moveTo>
                  <a:pt x="0" y="54588"/>
                </a:moveTo>
                <a:cubicBezTo>
                  <a:pt x="0" y="0"/>
                  <a:pt x="81875" y="0"/>
                  <a:pt x="81875" y="54588"/>
                </a:cubicBezTo>
                <a:cubicBezTo>
                  <a:pt x="81875" y="109178"/>
                  <a:pt x="0" y="109178"/>
                  <a:pt x="0" y="54588"/>
                </a:cubicBezTo>
                <a:close/>
                <a:moveTo>
                  <a:pt x="-7132719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6" name="Freeform 6186"/>
          <p:cNvSpPr/>
          <p:nvPr/>
        </p:nvSpPr>
        <p:spPr>
          <a:xfrm rot="0" flipH="0" flipV="0">
            <a:off x="11246684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7" name="Freeform 6187"/>
          <p:cNvSpPr/>
          <p:nvPr/>
        </p:nvSpPr>
        <p:spPr>
          <a:xfrm rot="0" flipH="0" flipV="0">
            <a:off x="11223941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8" name="Freeform 6188"/>
          <p:cNvSpPr/>
          <p:nvPr/>
        </p:nvSpPr>
        <p:spPr>
          <a:xfrm rot="0" flipH="0" flipV="0">
            <a:off x="11205733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7243679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9" name="Freeform 6189"/>
          <p:cNvSpPr/>
          <p:nvPr/>
        </p:nvSpPr>
        <p:spPr>
          <a:xfrm rot="0" flipH="0" flipV="0">
            <a:off x="11261069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0" name="Freeform 6190"/>
          <p:cNvSpPr/>
          <p:nvPr/>
        </p:nvSpPr>
        <p:spPr>
          <a:xfrm rot="0" flipH="0" flipV="0">
            <a:off x="11261069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1" name="Freeform 6191"/>
          <p:cNvSpPr/>
          <p:nvPr/>
        </p:nvSpPr>
        <p:spPr>
          <a:xfrm rot="0" flipH="0" flipV="0">
            <a:off x="11238326" y="5802494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2" name="Freeform 6192"/>
          <p:cNvSpPr/>
          <p:nvPr/>
        </p:nvSpPr>
        <p:spPr>
          <a:xfrm rot="0" flipH="0" flipV="0">
            <a:off x="11238326" y="5655055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3" name="Freeform 6193"/>
          <p:cNvSpPr/>
          <p:nvPr/>
        </p:nvSpPr>
        <p:spPr>
          <a:xfrm rot="0" flipH="0" flipV="0">
            <a:off x="11220117" y="5699437"/>
            <a:ext cx="81886" cy="109178"/>
          </a:xfrm>
          <a:custGeom>
            <a:pathLst>
              <a:path w="81886" h="109178">
                <a:moveTo>
                  <a:pt x="0" y="54588"/>
                </a:moveTo>
                <a:cubicBezTo>
                  <a:pt x="0" y="0"/>
                  <a:pt x="81886" y="0"/>
                  <a:pt x="81886" y="54588"/>
                </a:cubicBezTo>
                <a:cubicBezTo>
                  <a:pt x="81886" y="109178"/>
                  <a:pt x="0" y="109178"/>
                  <a:pt x="0" y="54588"/>
                </a:cubicBezTo>
                <a:close/>
                <a:moveTo>
                  <a:pt x="-7220542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4" name="Freeform 6194"/>
          <p:cNvSpPr/>
          <p:nvPr/>
        </p:nvSpPr>
        <p:spPr>
          <a:xfrm rot="0" flipH="0" flipV="0">
            <a:off x="11303639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5" name="Freeform 6195"/>
          <p:cNvSpPr/>
          <p:nvPr/>
        </p:nvSpPr>
        <p:spPr>
          <a:xfrm rot="0" flipH="0" flipV="0">
            <a:off x="11303639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6" name="Freeform 6196"/>
          <p:cNvSpPr/>
          <p:nvPr/>
        </p:nvSpPr>
        <p:spPr>
          <a:xfrm rot="0" flipH="0" flipV="0">
            <a:off x="11280896" y="5802494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7" name="Freeform 6197"/>
          <p:cNvSpPr/>
          <p:nvPr/>
        </p:nvSpPr>
        <p:spPr>
          <a:xfrm rot="0" flipH="0" flipV="0">
            <a:off x="11280896" y="5655055"/>
            <a:ext cx="45486" cy="0"/>
          </a:xfrm>
          <a:custGeom>
            <a:pathLst>
              <a:path w="44578" h="0">
                <a:moveTo>
                  <a:pt x="0" y="0"/>
                </a:moveTo>
                <a:lnTo>
                  <a:pt x="44578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8" name="Freeform 6198"/>
          <p:cNvSpPr/>
          <p:nvPr/>
        </p:nvSpPr>
        <p:spPr>
          <a:xfrm rot="0" flipH="0" flipV="0">
            <a:off x="11262687" y="5699437"/>
            <a:ext cx="81887" cy="109178"/>
          </a:xfrm>
          <a:custGeom>
            <a:pathLst>
              <a:path w="81887" h="109178">
                <a:moveTo>
                  <a:pt x="0" y="54588"/>
                </a:moveTo>
                <a:cubicBezTo>
                  <a:pt x="0" y="0"/>
                  <a:pt x="81887" y="0"/>
                  <a:pt x="81887" y="54588"/>
                </a:cubicBezTo>
                <a:cubicBezTo>
                  <a:pt x="81887" y="109178"/>
                  <a:pt x="0" y="109178"/>
                  <a:pt x="0" y="54588"/>
                </a:cubicBezTo>
                <a:close/>
                <a:moveTo>
                  <a:pt x="-7263112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9" name="Freeform 6199"/>
          <p:cNvSpPr/>
          <p:nvPr/>
        </p:nvSpPr>
        <p:spPr>
          <a:xfrm rot="0" flipH="0" flipV="0">
            <a:off x="11372723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0" name="Freeform 6200"/>
          <p:cNvSpPr/>
          <p:nvPr/>
        </p:nvSpPr>
        <p:spPr>
          <a:xfrm rot="0" flipH="0" flipV="0">
            <a:off x="11349967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1" name="Freeform 6201"/>
          <p:cNvSpPr/>
          <p:nvPr/>
        </p:nvSpPr>
        <p:spPr>
          <a:xfrm rot="0" flipH="0" flipV="0">
            <a:off x="11331771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7369717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2" name="Freeform 6202"/>
          <p:cNvSpPr/>
          <p:nvPr/>
        </p:nvSpPr>
        <p:spPr>
          <a:xfrm rot="0" flipH="0" flipV="0">
            <a:off x="11465754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3" name="Freeform 6203"/>
          <p:cNvSpPr/>
          <p:nvPr/>
        </p:nvSpPr>
        <p:spPr>
          <a:xfrm rot="0" flipH="0" flipV="0">
            <a:off x="11443012" y="5705269"/>
            <a:ext cx="45484" cy="0"/>
          </a:xfrm>
          <a:custGeom>
            <a:pathLst>
              <a:path w="44576" h="0">
                <a:moveTo>
                  <a:pt x="0" y="0"/>
                </a:moveTo>
                <a:lnTo>
                  <a:pt x="44576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4" name="Freeform 6204"/>
          <p:cNvSpPr/>
          <p:nvPr/>
        </p:nvSpPr>
        <p:spPr>
          <a:xfrm rot="0" flipH="0" flipV="0">
            <a:off x="11424815" y="5736956"/>
            <a:ext cx="81874" cy="109178"/>
          </a:xfrm>
          <a:custGeom>
            <a:pathLst>
              <a:path w="81874" h="109178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8"/>
                  <a:pt x="0" y="109178"/>
                  <a:pt x="0" y="54590"/>
                </a:cubicBezTo>
                <a:close/>
                <a:moveTo>
                  <a:pt x="-7462761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5" name="Freeform 6205"/>
          <p:cNvSpPr/>
          <p:nvPr/>
        </p:nvSpPr>
        <p:spPr>
          <a:xfrm rot="0" flipH="0" flipV="0">
            <a:off x="11529772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6" name="Freeform 6206"/>
          <p:cNvSpPr/>
          <p:nvPr/>
        </p:nvSpPr>
        <p:spPr>
          <a:xfrm rot="0" flipH="0" flipV="0">
            <a:off x="11507016" y="5705269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7" name="Freeform 6207"/>
          <p:cNvSpPr/>
          <p:nvPr/>
        </p:nvSpPr>
        <p:spPr>
          <a:xfrm rot="0" flipH="0" flipV="0">
            <a:off x="11488819" y="5736956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7526765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8" name="Freeform 6208"/>
          <p:cNvSpPr/>
          <p:nvPr/>
        </p:nvSpPr>
        <p:spPr>
          <a:xfrm rot="0" flipH="0" flipV="0">
            <a:off x="11567249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9" name="Freeform 6209"/>
          <p:cNvSpPr/>
          <p:nvPr/>
        </p:nvSpPr>
        <p:spPr>
          <a:xfrm rot="0" flipH="0" flipV="0">
            <a:off x="11544506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0" name="Freeform 6210"/>
          <p:cNvSpPr/>
          <p:nvPr/>
        </p:nvSpPr>
        <p:spPr>
          <a:xfrm rot="0" flipH="0" flipV="0">
            <a:off x="11526310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7564256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1" name="Freeform 6211"/>
          <p:cNvSpPr/>
          <p:nvPr/>
        </p:nvSpPr>
        <p:spPr>
          <a:xfrm rot="0" flipH="0" flipV="0">
            <a:off x="11579599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2" name="Freeform 6212"/>
          <p:cNvSpPr/>
          <p:nvPr/>
        </p:nvSpPr>
        <p:spPr>
          <a:xfrm rot="0" flipH="0" flipV="0">
            <a:off x="11556856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3" name="Freeform 6213"/>
          <p:cNvSpPr/>
          <p:nvPr/>
        </p:nvSpPr>
        <p:spPr>
          <a:xfrm rot="0" flipH="0" flipV="0">
            <a:off x="11538660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7576606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4" name="Freeform 6214"/>
          <p:cNvSpPr/>
          <p:nvPr/>
        </p:nvSpPr>
        <p:spPr>
          <a:xfrm rot="0" flipH="0" flipV="0">
            <a:off x="11591884" y="5788143"/>
            <a:ext cx="0" cy="14350"/>
          </a:xfrm>
          <a:custGeom>
            <a:pathLst>
              <a:path w="0" h="14064">
                <a:moveTo>
                  <a:pt x="0" y="14064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5" name="Freeform 6215"/>
          <p:cNvSpPr/>
          <p:nvPr/>
        </p:nvSpPr>
        <p:spPr>
          <a:xfrm rot="0" flipH="0" flipV="0">
            <a:off x="11591884" y="5655055"/>
            <a:ext cx="0" cy="64851"/>
          </a:xfrm>
          <a:custGeom>
            <a:pathLst>
              <a:path w="0" h="63556">
                <a:moveTo>
                  <a:pt x="0" y="6355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6" name="Freeform 6216"/>
          <p:cNvSpPr/>
          <p:nvPr/>
        </p:nvSpPr>
        <p:spPr>
          <a:xfrm rot="0" flipH="0" flipV="0">
            <a:off x="11569128" y="5802494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7" name="Freeform 6217"/>
          <p:cNvSpPr/>
          <p:nvPr/>
        </p:nvSpPr>
        <p:spPr>
          <a:xfrm rot="0" flipH="0" flipV="0">
            <a:off x="11569128" y="5655055"/>
            <a:ext cx="45498" cy="0"/>
          </a:xfrm>
          <a:custGeom>
            <a:pathLst>
              <a:path w="44589" h="0">
                <a:moveTo>
                  <a:pt x="0" y="0"/>
                </a:moveTo>
                <a:lnTo>
                  <a:pt x="44589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8" name="Freeform 6218"/>
          <p:cNvSpPr/>
          <p:nvPr/>
        </p:nvSpPr>
        <p:spPr>
          <a:xfrm rot="0" flipH="0" flipV="0">
            <a:off x="11550932" y="5699437"/>
            <a:ext cx="81888" cy="109178"/>
          </a:xfrm>
          <a:custGeom>
            <a:pathLst>
              <a:path w="81888" h="109178">
                <a:moveTo>
                  <a:pt x="0" y="54588"/>
                </a:moveTo>
                <a:cubicBezTo>
                  <a:pt x="0" y="0"/>
                  <a:pt x="81888" y="0"/>
                  <a:pt x="81888" y="54588"/>
                </a:cubicBezTo>
                <a:cubicBezTo>
                  <a:pt x="81888" y="109178"/>
                  <a:pt x="0" y="109178"/>
                  <a:pt x="0" y="54588"/>
                </a:cubicBezTo>
                <a:close/>
                <a:moveTo>
                  <a:pt x="-7551357" y="4054163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9" name="Freeform 6219"/>
          <p:cNvSpPr/>
          <p:nvPr/>
        </p:nvSpPr>
        <p:spPr>
          <a:xfrm rot="0" flipH="0" flipV="0">
            <a:off x="11628272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0" name="Freeform 6220"/>
          <p:cNvSpPr/>
          <p:nvPr/>
        </p:nvSpPr>
        <p:spPr>
          <a:xfrm rot="0" flipH="0" flipV="0">
            <a:off x="11605529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1" name="Freeform 6221"/>
          <p:cNvSpPr/>
          <p:nvPr/>
        </p:nvSpPr>
        <p:spPr>
          <a:xfrm rot="0" flipH="0" flipV="0">
            <a:off x="11587333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7625279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2" name="Freeform 6222"/>
          <p:cNvSpPr/>
          <p:nvPr/>
        </p:nvSpPr>
        <p:spPr>
          <a:xfrm rot="0" flipH="0" flipV="0">
            <a:off x="11652195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3" name="Freeform 6223"/>
          <p:cNvSpPr/>
          <p:nvPr/>
        </p:nvSpPr>
        <p:spPr>
          <a:xfrm rot="0" flipH="0" flipV="0">
            <a:off x="11629452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4" name="Freeform 6224"/>
          <p:cNvSpPr/>
          <p:nvPr/>
        </p:nvSpPr>
        <p:spPr>
          <a:xfrm rot="0" flipH="0" flipV="0">
            <a:off x="11611255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7649201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5" name="Freeform 6225"/>
          <p:cNvSpPr/>
          <p:nvPr/>
        </p:nvSpPr>
        <p:spPr>
          <a:xfrm rot="0" flipH="0" flipV="0">
            <a:off x="11675844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6" name="Freeform 6226"/>
          <p:cNvSpPr/>
          <p:nvPr/>
        </p:nvSpPr>
        <p:spPr>
          <a:xfrm rot="0" flipH="0" flipV="0">
            <a:off x="11653102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7" name="Freeform 6227"/>
          <p:cNvSpPr/>
          <p:nvPr/>
        </p:nvSpPr>
        <p:spPr>
          <a:xfrm rot="0" flipH="0" flipV="0">
            <a:off x="11634905" y="5736956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7672851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8" name="Freeform 6228"/>
          <p:cNvSpPr/>
          <p:nvPr/>
        </p:nvSpPr>
        <p:spPr>
          <a:xfrm rot="0" flipH="0" flipV="0">
            <a:off x="11687572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9" name="Freeform 6229"/>
          <p:cNvSpPr/>
          <p:nvPr/>
        </p:nvSpPr>
        <p:spPr>
          <a:xfrm rot="0" flipH="0" flipV="0">
            <a:off x="11664829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0" name="Freeform 6230"/>
          <p:cNvSpPr/>
          <p:nvPr/>
        </p:nvSpPr>
        <p:spPr>
          <a:xfrm rot="0" flipH="0" flipV="0">
            <a:off x="11646634" y="5736956"/>
            <a:ext cx="81874" cy="109178"/>
          </a:xfrm>
          <a:custGeom>
            <a:pathLst>
              <a:path w="81874" h="109178">
                <a:moveTo>
                  <a:pt x="0" y="54590"/>
                </a:moveTo>
                <a:cubicBezTo>
                  <a:pt x="0" y="0"/>
                  <a:pt x="81874" y="0"/>
                  <a:pt x="81874" y="54590"/>
                </a:cubicBezTo>
                <a:cubicBezTo>
                  <a:pt x="81874" y="109178"/>
                  <a:pt x="0" y="109178"/>
                  <a:pt x="0" y="54590"/>
                </a:cubicBezTo>
                <a:close/>
                <a:moveTo>
                  <a:pt x="-7684580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1" name="Freeform 6231"/>
          <p:cNvSpPr/>
          <p:nvPr/>
        </p:nvSpPr>
        <p:spPr>
          <a:xfrm rot="0" flipH="0" flipV="0">
            <a:off x="11733836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2" name="Freeform 6232"/>
          <p:cNvSpPr/>
          <p:nvPr/>
        </p:nvSpPr>
        <p:spPr>
          <a:xfrm rot="0" flipH="0" flipV="0">
            <a:off x="11711080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3" name="Freeform 6233"/>
          <p:cNvSpPr/>
          <p:nvPr/>
        </p:nvSpPr>
        <p:spPr>
          <a:xfrm rot="0" flipH="0" flipV="0">
            <a:off x="11692884" y="5736956"/>
            <a:ext cx="81887" cy="109178"/>
          </a:xfrm>
          <a:custGeom>
            <a:pathLst>
              <a:path w="81887" h="109178">
                <a:moveTo>
                  <a:pt x="0" y="54590"/>
                </a:moveTo>
                <a:cubicBezTo>
                  <a:pt x="0" y="0"/>
                  <a:pt x="81887" y="0"/>
                  <a:pt x="81887" y="54590"/>
                </a:cubicBezTo>
                <a:cubicBezTo>
                  <a:pt x="81887" y="109178"/>
                  <a:pt x="0" y="109178"/>
                  <a:pt x="0" y="54590"/>
                </a:cubicBezTo>
                <a:close/>
                <a:moveTo>
                  <a:pt x="-7730830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4" name="Freeform 6234"/>
          <p:cNvSpPr/>
          <p:nvPr/>
        </p:nvSpPr>
        <p:spPr>
          <a:xfrm rot="0" flipH="0" flipV="0">
            <a:off x="11801352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5" name="Freeform 6235"/>
          <p:cNvSpPr/>
          <p:nvPr/>
        </p:nvSpPr>
        <p:spPr>
          <a:xfrm rot="0" flipH="0" flipV="0">
            <a:off x="11778609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6" name="Freeform 6236"/>
          <p:cNvSpPr/>
          <p:nvPr/>
        </p:nvSpPr>
        <p:spPr>
          <a:xfrm rot="0" flipH="0" flipV="0">
            <a:off x="11760413" y="5736956"/>
            <a:ext cx="81875" cy="109178"/>
          </a:xfrm>
          <a:custGeom>
            <a:pathLst>
              <a:path w="81875" h="109178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8"/>
                  <a:pt x="0" y="109178"/>
                  <a:pt x="0" y="54590"/>
                </a:cubicBezTo>
                <a:close/>
                <a:moveTo>
                  <a:pt x="-7798359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7" name="Freeform 6237"/>
          <p:cNvSpPr/>
          <p:nvPr/>
        </p:nvSpPr>
        <p:spPr>
          <a:xfrm rot="0" flipH="0" flipV="0">
            <a:off x="11961200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8" name="Freeform 6238"/>
          <p:cNvSpPr/>
          <p:nvPr/>
        </p:nvSpPr>
        <p:spPr>
          <a:xfrm rot="0" flipH="0" flipV="0">
            <a:off x="11938457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9" name="Freeform 6239"/>
          <p:cNvSpPr/>
          <p:nvPr/>
        </p:nvSpPr>
        <p:spPr>
          <a:xfrm rot="0" flipH="0" flipV="0">
            <a:off x="11920261" y="5736956"/>
            <a:ext cx="81875" cy="109178"/>
          </a:xfrm>
          <a:custGeom>
            <a:pathLst>
              <a:path w="81875" h="109178">
                <a:moveTo>
                  <a:pt x="0" y="54590"/>
                </a:moveTo>
                <a:cubicBezTo>
                  <a:pt x="0" y="0"/>
                  <a:pt x="81875" y="0"/>
                  <a:pt x="81875" y="54590"/>
                </a:cubicBezTo>
                <a:cubicBezTo>
                  <a:pt x="81875" y="109178"/>
                  <a:pt x="0" y="109178"/>
                  <a:pt x="0" y="54590"/>
                </a:cubicBezTo>
                <a:close/>
                <a:moveTo>
                  <a:pt x="-7958207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0" name="Freeform 6240"/>
          <p:cNvSpPr/>
          <p:nvPr/>
        </p:nvSpPr>
        <p:spPr>
          <a:xfrm rot="0" flipH="0" flipV="0">
            <a:off x="12109696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1" name="Freeform 6241"/>
          <p:cNvSpPr/>
          <p:nvPr/>
        </p:nvSpPr>
        <p:spPr>
          <a:xfrm rot="0" flipH="0" flipV="0">
            <a:off x="12086953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2" name="Freeform 6242"/>
          <p:cNvSpPr/>
          <p:nvPr/>
        </p:nvSpPr>
        <p:spPr>
          <a:xfrm rot="0" flipH="0" flipV="0">
            <a:off x="12068757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8106703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3" name="Freeform 6243"/>
          <p:cNvSpPr/>
          <p:nvPr/>
        </p:nvSpPr>
        <p:spPr>
          <a:xfrm rot="0" flipH="0" flipV="0">
            <a:off x="12361526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4" name="Freeform 6244"/>
          <p:cNvSpPr/>
          <p:nvPr/>
        </p:nvSpPr>
        <p:spPr>
          <a:xfrm rot="0" flipH="0" flipV="0">
            <a:off x="12338784" y="5705269"/>
            <a:ext cx="45485" cy="0"/>
          </a:xfrm>
          <a:custGeom>
            <a:pathLst>
              <a:path w="44577" h="0">
                <a:moveTo>
                  <a:pt x="0" y="0"/>
                </a:moveTo>
                <a:lnTo>
                  <a:pt x="44577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5" name="Freeform 6245"/>
          <p:cNvSpPr/>
          <p:nvPr/>
        </p:nvSpPr>
        <p:spPr>
          <a:xfrm rot="0" flipH="0" flipV="0">
            <a:off x="12320575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8358521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6" name="Freeform 6246"/>
          <p:cNvSpPr/>
          <p:nvPr/>
        </p:nvSpPr>
        <p:spPr>
          <a:xfrm rot="0" flipH="0" flipV="0">
            <a:off x="12508753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7" name="Freeform 6247"/>
          <p:cNvSpPr/>
          <p:nvPr/>
        </p:nvSpPr>
        <p:spPr>
          <a:xfrm rot="0" flipH="0" flipV="0">
            <a:off x="12485997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8" name="Freeform 6248"/>
          <p:cNvSpPr/>
          <p:nvPr/>
        </p:nvSpPr>
        <p:spPr>
          <a:xfrm rot="0" flipH="0" flipV="0">
            <a:off x="12467800" y="5736956"/>
            <a:ext cx="81889" cy="109178"/>
          </a:xfrm>
          <a:custGeom>
            <a:pathLst>
              <a:path w="81889" h="109178">
                <a:moveTo>
                  <a:pt x="0" y="54590"/>
                </a:moveTo>
                <a:cubicBezTo>
                  <a:pt x="0" y="0"/>
                  <a:pt x="81889" y="0"/>
                  <a:pt x="81889" y="54590"/>
                </a:cubicBezTo>
                <a:cubicBezTo>
                  <a:pt x="81889" y="109178"/>
                  <a:pt x="0" y="109178"/>
                  <a:pt x="0" y="54590"/>
                </a:cubicBezTo>
                <a:close/>
                <a:moveTo>
                  <a:pt x="-8505746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9" name="Freeform 6249"/>
          <p:cNvSpPr/>
          <p:nvPr/>
        </p:nvSpPr>
        <p:spPr>
          <a:xfrm rot="0" flipH="0" flipV="0">
            <a:off x="12601435" y="5705269"/>
            <a:ext cx="0" cy="52158"/>
          </a:xfrm>
          <a:custGeom>
            <a:pathLst>
              <a:path w="0" h="51116">
                <a:moveTo>
                  <a:pt x="0" y="51116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0" name="Freeform 6250"/>
          <p:cNvSpPr/>
          <p:nvPr/>
        </p:nvSpPr>
        <p:spPr>
          <a:xfrm rot="0" flipH="0" flipV="0">
            <a:off x="12578692" y="5705269"/>
            <a:ext cx="45499" cy="0"/>
          </a:xfrm>
          <a:custGeom>
            <a:pathLst>
              <a:path w="44590" h="0">
                <a:moveTo>
                  <a:pt x="0" y="0"/>
                </a:moveTo>
                <a:lnTo>
                  <a:pt x="4459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1" name="Freeform 6251"/>
          <p:cNvSpPr/>
          <p:nvPr/>
        </p:nvSpPr>
        <p:spPr>
          <a:xfrm rot="0" flipH="0" flipV="0">
            <a:off x="12560496" y="5736956"/>
            <a:ext cx="81888" cy="109178"/>
          </a:xfrm>
          <a:custGeom>
            <a:pathLst>
              <a:path w="81888" h="109178">
                <a:moveTo>
                  <a:pt x="0" y="54590"/>
                </a:moveTo>
                <a:cubicBezTo>
                  <a:pt x="0" y="0"/>
                  <a:pt x="81888" y="0"/>
                  <a:pt x="81888" y="54590"/>
                </a:cubicBezTo>
                <a:cubicBezTo>
                  <a:pt x="81888" y="109178"/>
                  <a:pt x="0" y="109178"/>
                  <a:pt x="0" y="54590"/>
                </a:cubicBezTo>
                <a:close/>
                <a:moveTo>
                  <a:pt x="-8598442" y="4016644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2" name="Freeform 6252"/>
          <p:cNvSpPr/>
          <p:nvPr/>
        </p:nvSpPr>
        <p:spPr>
          <a:xfrm rot="0" flipH="0" flipV="0">
            <a:off x="11045380" y="1685016"/>
            <a:ext cx="0" cy="24621"/>
          </a:xfrm>
          <a:custGeom>
            <a:pathLst>
              <a:path w="0" h="24130">
                <a:moveTo>
                  <a:pt x="0" y="24130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3" name="Freeform 6253"/>
          <p:cNvSpPr/>
          <p:nvPr/>
        </p:nvSpPr>
        <p:spPr>
          <a:xfrm rot="0" flipH="0" flipV="0">
            <a:off x="11045380" y="1789245"/>
            <a:ext cx="0" cy="24608"/>
          </a:xfrm>
          <a:custGeom>
            <a:pathLst>
              <a:path w="0" h="24117">
                <a:moveTo>
                  <a:pt x="0" y="0"/>
                </a:moveTo>
                <a:lnTo>
                  <a:pt x="0" y="24117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4" name="Freeform 6254"/>
          <p:cNvSpPr/>
          <p:nvPr/>
        </p:nvSpPr>
        <p:spPr>
          <a:xfrm rot="0" flipH="0" flipV="0">
            <a:off x="11026097" y="1685016"/>
            <a:ext cx="38565" cy="0"/>
          </a:xfrm>
          <a:custGeom>
            <a:pathLst>
              <a:path w="37795" h="0">
                <a:moveTo>
                  <a:pt x="0" y="0"/>
                </a:moveTo>
                <a:lnTo>
                  <a:pt x="37795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5" name="Freeform 6255"/>
          <p:cNvSpPr/>
          <p:nvPr/>
        </p:nvSpPr>
        <p:spPr>
          <a:xfrm rot="0" flipH="0" flipV="0">
            <a:off x="11026097" y="1813854"/>
            <a:ext cx="38565" cy="0"/>
          </a:xfrm>
          <a:custGeom>
            <a:pathLst>
              <a:path w="37795" h="0">
                <a:moveTo>
                  <a:pt x="0" y="0"/>
                </a:moveTo>
                <a:lnTo>
                  <a:pt x="37795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6" name="Freeform 6256"/>
          <p:cNvSpPr/>
          <p:nvPr/>
        </p:nvSpPr>
        <p:spPr>
          <a:xfrm rot="0" flipH="0" flipV="0">
            <a:off x="11004442" y="1694854"/>
            <a:ext cx="81874" cy="109179"/>
          </a:xfrm>
          <a:custGeom>
            <a:pathLst>
              <a:path w="81874" h="109179">
                <a:moveTo>
                  <a:pt x="0" y="54583"/>
                </a:moveTo>
                <a:cubicBezTo>
                  <a:pt x="0" y="0"/>
                  <a:pt x="81874" y="0"/>
                  <a:pt x="81874" y="54583"/>
                </a:cubicBezTo>
                <a:cubicBezTo>
                  <a:pt x="81874" y="109179"/>
                  <a:pt x="0" y="109179"/>
                  <a:pt x="0" y="54583"/>
                </a:cubicBezTo>
                <a:close/>
                <a:moveTo>
                  <a:pt x="-3000279" y="8058746"/>
                </a:moveTo>
              </a:path>
            </a:pathLst>
          </a:custGeom>
          <a:solidFill>
            <a:srgbClr val="000000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7" name="Freeform 6257"/>
          <p:cNvSpPr/>
          <p:nvPr/>
        </p:nvSpPr>
        <p:spPr>
          <a:xfrm rot="0" flipH="0" flipV="0">
            <a:off x="10916814" y="1889005"/>
            <a:ext cx="257131" cy="150297"/>
          </a:xfrm>
          <a:custGeom>
            <a:pathLst>
              <a:path w="257131" h="150297">
                <a:moveTo>
                  <a:pt x="0" y="150297"/>
                </a:moveTo>
                <a:lnTo>
                  <a:pt x="257131" y="150297"/>
                </a:lnTo>
                <a:lnTo>
                  <a:pt x="257131" y="0"/>
                </a:lnTo>
                <a:lnTo>
                  <a:pt x="0" y="0"/>
                </a:lnTo>
              </a:path>
            </a:pathLst>
          </a:custGeom>
          <a:solidFill>
            <a:srgbClr val="FF9999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8" name="Freeform 6258"/>
          <p:cNvSpPr/>
          <p:nvPr/>
        </p:nvSpPr>
        <p:spPr>
          <a:xfrm rot="0" flipH="0" flipV="0">
            <a:off x="10916815" y="1889003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9" name="Freeform 6259"/>
          <p:cNvSpPr/>
          <p:nvPr/>
        </p:nvSpPr>
        <p:spPr>
          <a:xfrm rot="0" flipH="0" flipV="0">
            <a:off x="10916815" y="2039300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0" name="Freeform 6260"/>
          <p:cNvSpPr/>
          <p:nvPr/>
        </p:nvSpPr>
        <p:spPr>
          <a:xfrm rot="0" flipH="0" flipV="0">
            <a:off x="11173946" y="1889003"/>
            <a:ext cx="0" cy="150297"/>
          </a:xfrm>
          <a:custGeom>
            <a:pathLst>
              <a:path w="0" h="147295">
                <a:moveTo>
                  <a:pt x="0" y="1472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1" name="Freeform 6261"/>
          <p:cNvSpPr/>
          <p:nvPr/>
        </p:nvSpPr>
        <p:spPr>
          <a:xfrm rot="0" flipH="0" flipV="0">
            <a:off x="10916815" y="1889003"/>
            <a:ext cx="0" cy="150297"/>
          </a:xfrm>
          <a:custGeom>
            <a:pathLst>
              <a:path w="0" h="147295">
                <a:moveTo>
                  <a:pt x="0" y="1472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CC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2" name="Freeform 6262"/>
          <p:cNvSpPr/>
          <p:nvPr/>
        </p:nvSpPr>
        <p:spPr>
          <a:xfrm rot="0" flipH="0" flipV="0">
            <a:off x="11320485" y="2080160"/>
            <a:ext cx="102349" cy="0"/>
          </a:xfrm>
          <a:custGeom>
            <a:pathLst>
              <a:path w="100305" h="0">
                <a:moveTo>
                  <a:pt x="0" y="0"/>
                </a:moveTo>
                <a:lnTo>
                  <a:pt x="100305" y="0"/>
                </a:lnTo>
              </a:path>
            </a:pathLst>
          </a:custGeom>
          <a:noFill/>
          <a:ln w="9719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3" name="Freeform 6263"/>
          <p:cNvSpPr/>
          <p:nvPr/>
        </p:nvSpPr>
        <p:spPr>
          <a:xfrm rot="0" flipH="0" flipV="0">
            <a:off x="10916814" y="2103720"/>
            <a:ext cx="257131" cy="150298"/>
          </a:xfrm>
          <a:custGeom>
            <a:pathLst>
              <a:path w="257131" h="150298">
                <a:moveTo>
                  <a:pt x="0" y="150298"/>
                </a:moveTo>
                <a:lnTo>
                  <a:pt x="257131" y="150298"/>
                </a:lnTo>
                <a:lnTo>
                  <a:pt x="257131" y="0"/>
                </a:lnTo>
                <a:lnTo>
                  <a:pt x="0" y="0"/>
                </a:lnTo>
              </a:path>
            </a:pathLst>
          </a:custGeom>
          <a:solidFill>
            <a:srgbClr val="99CC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4" name="Freeform 6264"/>
          <p:cNvSpPr/>
          <p:nvPr/>
        </p:nvSpPr>
        <p:spPr>
          <a:xfrm rot="0" flipH="0" flipV="0">
            <a:off x="10916815" y="2103719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5" name="Freeform 6265"/>
          <p:cNvSpPr/>
          <p:nvPr/>
        </p:nvSpPr>
        <p:spPr>
          <a:xfrm rot="0" flipH="0" flipV="0">
            <a:off x="10916815" y="2254016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6" name="Freeform 6266"/>
          <p:cNvSpPr/>
          <p:nvPr/>
        </p:nvSpPr>
        <p:spPr>
          <a:xfrm rot="0" flipH="0" flipV="0">
            <a:off x="11173946" y="2103719"/>
            <a:ext cx="0" cy="150297"/>
          </a:xfrm>
          <a:custGeom>
            <a:pathLst>
              <a:path w="0" h="147295">
                <a:moveTo>
                  <a:pt x="0" y="1472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7" name="Freeform 6267"/>
          <p:cNvSpPr/>
          <p:nvPr/>
        </p:nvSpPr>
        <p:spPr>
          <a:xfrm rot="0" flipH="0" flipV="0">
            <a:off x="10916815" y="2103719"/>
            <a:ext cx="0" cy="150297"/>
          </a:xfrm>
          <a:custGeom>
            <a:pathLst>
              <a:path w="0" h="147295">
                <a:moveTo>
                  <a:pt x="0" y="147295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8" name="Freeform 6268"/>
          <p:cNvSpPr/>
          <p:nvPr/>
        </p:nvSpPr>
        <p:spPr>
          <a:xfrm rot="0" flipH="0" flipV="0">
            <a:off x="10916814" y="2318437"/>
            <a:ext cx="257131" cy="150310"/>
          </a:xfrm>
          <a:custGeom>
            <a:pathLst>
              <a:path w="257131" h="150310">
                <a:moveTo>
                  <a:pt x="0" y="150310"/>
                </a:moveTo>
                <a:lnTo>
                  <a:pt x="257131" y="150310"/>
                </a:lnTo>
                <a:lnTo>
                  <a:pt x="257131" y="0"/>
                </a:lnTo>
                <a:lnTo>
                  <a:pt x="0" y="0"/>
                </a:lnTo>
              </a:path>
            </a:pathLst>
          </a:custGeom>
          <a:solidFill>
            <a:srgbClr val="4B78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9" name="Freeform 6269"/>
          <p:cNvSpPr/>
          <p:nvPr/>
        </p:nvSpPr>
        <p:spPr>
          <a:xfrm rot="0" flipH="0" flipV="0">
            <a:off x="10916815" y="2318435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0" name="Freeform 6270"/>
          <p:cNvSpPr/>
          <p:nvPr/>
        </p:nvSpPr>
        <p:spPr>
          <a:xfrm rot="0" flipH="0" flipV="0">
            <a:off x="10916815" y="2468746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1" name="Freeform 6271"/>
          <p:cNvSpPr/>
          <p:nvPr/>
        </p:nvSpPr>
        <p:spPr>
          <a:xfrm rot="0" flipH="0" flipV="0">
            <a:off x="11173946" y="2318435"/>
            <a:ext cx="0" cy="150310"/>
          </a:xfrm>
          <a:custGeom>
            <a:pathLst>
              <a:path w="0" h="147307">
                <a:moveTo>
                  <a:pt x="0" y="14730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2" name="Freeform 6272"/>
          <p:cNvSpPr/>
          <p:nvPr/>
        </p:nvSpPr>
        <p:spPr>
          <a:xfrm rot="0" flipH="0" flipV="0">
            <a:off x="10916815" y="2318435"/>
            <a:ext cx="0" cy="150310"/>
          </a:xfrm>
          <a:custGeom>
            <a:pathLst>
              <a:path w="0" h="147307">
                <a:moveTo>
                  <a:pt x="0" y="14730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0099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3" name="Freeform 6273"/>
          <p:cNvSpPr/>
          <p:nvPr/>
        </p:nvSpPr>
        <p:spPr>
          <a:xfrm rot="0" flipH="0" flipV="0">
            <a:off x="10916814" y="2533153"/>
            <a:ext cx="257131" cy="150311"/>
          </a:xfrm>
          <a:custGeom>
            <a:pathLst>
              <a:path w="257131" h="150311">
                <a:moveTo>
                  <a:pt x="0" y="150311"/>
                </a:moveTo>
                <a:lnTo>
                  <a:pt x="257131" y="150311"/>
                </a:lnTo>
                <a:lnTo>
                  <a:pt x="257131" y="0"/>
                </a:lnTo>
                <a:lnTo>
                  <a:pt x="0" y="0"/>
                </a:lnTo>
              </a:path>
            </a:pathLst>
          </a:custGeom>
          <a:solidFill>
            <a:srgbClr val="669966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4" name="Freeform 6274"/>
          <p:cNvSpPr/>
          <p:nvPr/>
        </p:nvSpPr>
        <p:spPr>
          <a:xfrm rot="0" flipH="0" flipV="0">
            <a:off x="10916815" y="2533152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5" name="Freeform 6275"/>
          <p:cNvSpPr/>
          <p:nvPr/>
        </p:nvSpPr>
        <p:spPr>
          <a:xfrm rot="0" flipH="0" flipV="0">
            <a:off x="10916815" y="2683462"/>
            <a:ext cx="257130" cy="0"/>
          </a:xfrm>
          <a:custGeom>
            <a:pathLst>
              <a:path w="251993" h="0">
                <a:moveTo>
                  <a:pt x="0" y="0"/>
                </a:moveTo>
                <a:lnTo>
                  <a:pt x="251993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6" name="Freeform 6276"/>
          <p:cNvSpPr/>
          <p:nvPr/>
        </p:nvSpPr>
        <p:spPr>
          <a:xfrm rot="0" flipH="0" flipV="0">
            <a:off x="11173946" y="2533152"/>
            <a:ext cx="0" cy="150310"/>
          </a:xfrm>
          <a:custGeom>
            <a:pathLst>
              <a:path w="0" h="147307">
                <a:moveTo>
                  <a:pt x="0" y="14730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7" name="Freeform 6277"/>
          <p:cNvSpPr/>
          <p:nvPr/>
        </p:nvSpPr>
        <p:spPr>
          <a:xfrm rot="0" flipH="0" flipV="0">
            <a:off x="10916815" y="2533152"/>
            <a:ext cx="0" cy="150310"/>
          </a:xfrm>
          <a:custGeom>
            <a:pathLst>
              <a:path w="0" h="147307">
                <a:moveTo>
                  <a:pt x="0" y="147307"/>
                </a:moveTo>
                <a:lnTo>
                  <a:pt x="0" y="0"/>
                </a:lnTo>
              </a:path>
            </a:pathLst>
          </a:custGeom>
          <a:noFill/>
          <a:ln w="9719" cap="flat" cmpd="sng">
            <a:solidFill>
              <a:srgbClr val="0033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8" name="Rectangle 6278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6279" name="Freeform 6279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0" name="Freeform 6280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1" name="Freeform 6281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2" name="Freeform 6282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3" name="Freeform 6283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4" name="Freeform 6284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5" name="Freeform 6285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6" name="Freeform 6286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7" name="Freeform 6287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8" name="Freeform 6288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9" name="Freeform 6289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0" name="Freeform 6290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1" name="Freeform 6291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2" name="Freeform 6292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3" name="Freeform 6293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4" name="Freeform 6294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5" name="Freeform 6295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6" name="Freeform 6296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7" name="Freeform 6297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8" name="Freeform 6298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9" name="Freeform 6299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0" name="Freeform 6300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1" name="Freeform 6301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2" name="Freeform 6302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3" name="Freeform 6303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4" name="Freeform 6304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5" name="Freeform 6305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6" name="Freeform 6306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7" name="Freeform 6307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8" name="Freeform 6308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9" name="Freeform 6309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0" name="Freeform 6310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1" name="Freeform 6311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2" name="Rectangle 6312"/>
          <p:cNvSpPr/>
          <p:nvPr/>
        </p:nvSpPr>
        <p:spPr>
          <a:xfrm rot="0" flipH="0" flipV="0">
            <a:off x="4343859" y="64841"/>
            <a:ext cx="5217932" cy="731518"/>
          </a:xfrm>
          <a:prstGeom prst="rect">
            <a:avLst/>
          </a:prstGeom>
        </p:spPr>
      </p:sp>
      <p:sp>
        <p:nvSpPr>
          <p:cNvPr id="6313" name="Freeform 6313"/>
          <p:cNvSpPr/>
          <p:nvPr/>
        </p:nvSpPr>
        <p:spPr>
          <a:xfrm rot="0" flipH="0" flipV="0">
            <a:off x="4391779" y="217241"/>
            <a:ext cx="387257" cy="438912"/>
          </a:xfrm>
          <a:custGeom>
            <a:pathLst>
              <a:path w="8067873" h="9144000">
                <a:moveTo>
                  <a:pt x="0" y="0"/>
                </a:moveTo>
                <a:lnTo>
                  <a:pt x="1879004" y="0"/>
                </a:lnTo>
                <a:lnTo>
                  <a:pt x="1879004" y="3766344"/>
                </a:lnTo>
                <a:lnTo>
                  <a:pt x="5407421" y="0"/>
                </a:lnTo>
                <a:lnTo>
                  <a:pt x="7875587" y="0"/>
                </a:lnTo>
                <a:lnTo>
                  <a:pt x="4130079" y="3765749"/>
                </a:lnTo>
                <a:lnTo>
                  <a:pt x="8067873" y="9144000"/>
                </a:lnTo>
                <a:lnTo>
                  <a:pt x="5612209" y="9144000"/>
                </a:lnTo>
                <a:lnTo>
                  <a:pt x="2790626" y="5156399"/>
                </a:lnTo>
                <a:lnTo>
                  <a:pt x="1879004" y="6085682"/>
                </a:lnTo>
                <a:lnTo>
                  <a:pt x="1879004" y="9144000"/>
                </a:lnTo>
                <a:lnTo>
                  <a:pt x="0" y="9144000"/>
                </a:lnTo>
                <a:close/>
                <a:moveTo>
                  <a:pt x="8145661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4" name="Freeform 6314"/>
          <p:cNvSpPr/>
          <p:nvPr/>
        </p:nvSpPr>
        <p:spPr>
          <a:xfrm rot="0" flipH="0" flipV="0">
            <a:off x="4798104" y="323311"/>
            <a:ext cx="307879" cy="34381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5" name="Freeform 6315"/>
          <p:cNvSpPr/>
          <p:nvPr/>
        </p:nvSpPr>
        <p:spPr>
          <a:xfrm rot="0" flipH="0" flipV="0">
            <a:off x="5161872" y="323311"/>
            <a:ext cx="188414" cy="332841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6" name="Freeform 6316"/>
          <p:cNvSpPr/>
          <p:nvPr/>
        </p:nvSpPr>
        <p:spPr>
          <a:xfrm rot="0" flipH="0" flipV="0">
            <a:off x="5366677" y="243453"/>
            <a:ext cx="181870" cy="41835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7" name="Freeform 6317"/>
          <p:cNvSpPr/>
          <p:nvPr/>
        </p:nvSpPr>
        <p:spPr>
          <a:xfrm rot="0" flipH="0" flipV="0">
            <a:off x="5580989" y="323311"/>
            <a:ext cx="303904" cy="34320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8" name="Freeform 6318"/>
          <p:cNvSpPr/>
          <p:nvPr/>
        </p:nvSpPr>
        <p:spPr>
          <a:xfrm rot="0" flipH="0" flipV="0">
            <a:off x="5939689" y="323311"/>
            <a:ext cx="292893" cy="340156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9" name="Freeform 6319"/>
          <p:cNvSpPr/>
          <p:nvPr/>
        </p:nvSpPr>
        <p:spPr>
          <a:xfrm rot="0" flipH="0" flipV="0">
            <a:off x="6294478" y="322701"/>
            <a:ext cx="296160" cy="34442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0" name="Freeform 6320"/>
          <p:cNvSpPr/>
          <p:nvPr/>
        </p:nvSpPr>
        <p:spPr>
          <a:xfrm rot="0" flipH="0" flipV="0">
            <a:off x="6620136" y="243453"/>
            <a:ext cx="181870" cy="41835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1" name="Freeform 6321"/>
          <p:cNvSpPr/>
          <p:nvPr/>
        </p:nvSpPr>
        <p:spPr>
          <a:xfrm rot="0" flipH="0" flipV="0">
            <a:off x="6834448" y="323311"/>
            <a:ext cx="303904" cy="34320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2" name="Freeform 6322"/>
          <p:cNvSpPr/>
          <p:nvPr/>
        </p:nvSpPr>
        <p:spPr>
          <a:xfrm rot="0" flipH="0" flipV="0">
            <a:off x="7339283" y="323311"/>
            <a:ext cx="307879" cy="34381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3" name="Freeform 6323"/>
          <p:cNvSpPr/>
          <p:nvPr/>
        </p:nvSpPr>
        <p:spPr>
          <a:xfrm rot="0" flipH="0" flipV="0">
            <a:off x="7705127" y="214802"/>
            <a:ext cx="86029" cy="44135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4" name="Freeform 6324"/>
          <p:cNvSpPr/>
          <p:nvPr/>
        </p:nvSpPr>
        <p:spPr>
          <a:xfrm rot="0" flipH="0" flipV="0">
            <a:off x="7875074" y="217850"/>
            <a:ext cx="84829" cy="438302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5" name="Freeform 6325"/>
          <p:cNvSpPr/>
          <p:nvPr/>
        </p:nvSpPr>
        <p:spPr>
          <a:xfrm rot="0" flipH="0" flipV="0">
            <a:off x="8043821" y="214802"/>
            <a:ext cx="86029" cy="44135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6" name="Freeform 6326"/>
          <p:cNvSpPr/>
          <p:nvPr/>
        </p:nvSpPr>
        <p:spPr>
          <a:xfrm rot="0" flipH="0" flipV="0">
            <a:off x="8192041" y="322701"/>
            <a:ext cx="296160" cy="34442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7" name="Freeform 6327"/>
          <p:cNvSpPr/>
          <p:nvPr/>
        </p:nvSpPr>
        <p:spPr>
          <a:xfrm rot="0" flipH="0" flipV="0">
            <a:off x="8525443" y="323311"/>
            <a:ext cx="307879" cy="34381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8" name="Freeform 6328"/>
          <p:cNvSpPr/>
          <p:nvPr/>
        </p:nvSpPr>
        <p:spPr>
          <a:xfrm rot="0" flipH="0" flipV="0">
            <a:off x="8891887" y="217850"/>
            <a:ext cx="84829" cy="438302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9" name="Freeform 6329"/>
          <p:cNvSpPr/>
          <p:nvPr/>
        </p:nvSpPr>
        <p:spPr>
          <a:xfrm rot="0" flipH="0" flipV="0">
            <a:off x="9026105" y="243453"/>
            <a:ext cx="181870" cy="41835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0" name="Freeform 6330"/>
          <p:cNvSpPr/>
          <p:nvPr/>
        </p:nvSpPr>
        <p:spPr>
          <a:xfrm rot="0" flipH="0" flipV="0">
            <a:off x="9240418" y="211754"/>
            <a:ext cx="303904" cy="454761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60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1" name="Rectangle 6331"/>
          <p:cNvSpPr/>
          <p:nvPr/>
        </p:nvSpPr>
        <p:spPr>
          <a:xfrm rot="0" flipH="0" flipV="0">
            <a:off x="6562097" y="9395894"/>
            <a:ext cx="282498" cy="304798"/>
          </a:xfrm>
          <a:prstGeom prst="rect">
            <a:avLst/>
          </a:prstGeom>
        </p:spPr>
      </p:sp>
      <p:sp>
        <p:nvSpPr>
          <p:cNvPr id="6332" name="Freeform 6332"/>
          <p:cNvSpPr/>
          <p:nvPr/>
        </p:nvSpPr>
        <p:spPr>
          <a:xfrm rot="0" flipH="0" flipV="0">
            <a:off x="6579711" y="9462442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3" name="Freeform 6333"/>
          <p:cNvSpPr/>
          <p:nvPr/>
        </p:nvSpPr>
        <p:spPr>
          <a:xfrm rot="0" flipH="0" flipV="0">
            <a:off x="6711310" y="9460664"/>
            <a:ext cx="124273" cy="186436"/>
          </a:xfrm>
          <a:custGeom>
            <a:pathLst>
              <a:path w="6213673" h="9321800">
                <a:moveTo>
                  <a:pt x="1773634" y="6239669"/>
                </a:moveTo>
                <a:cubicBezTo>
                  <a:pt x="1773634" y="6724386"/>
                  <a:pt x="1903809" y="7120070"/>
                  <a:pt x="2164159" y="7426722"/>
                </a:cubicBezTo>
                <a:cubicBezTo>
                  <a:pt x="2424641" y="7733374"/>
                  <a:pt x="2755370" y="7886700"/>
                  <a:pt x="3156346" y="7886700"/>
                </a:cubicBezTo>
                <a:cubicBezTo>
                  <a:pt x="3549120" y="7886700"/>
                  <a:pt x="3858154" y="7738600"/>
                  <a:pt x="4083446" y="7442399"/>
                </a:cubicBezTo>
                <a:cubicBezTo>
                  <a:pt x="4308739" y="7146066"/>
                  <a:pt x="4421385" y="6761692"/>
                  <a:pt x="4421385" y="6289279"/>
                </a:cubicBezTo>
                <a:cubicBezTo>
                  <a:pt x="4421385" y="5763022"/>
                  <a:pt x="4293195" y="5360062"/>
                  <a:pt x="4036814" y="5080397"/>
                </a:cubicBezTo>
                <a:cubicBezTo>
                  <a:pt x="3780564" y="4800733"/>
                  <a:pt x="3466438" y="4660900"/>
                  <a:pt x="3094434" y="4660900"/>
                </a:cubicBezTo>
                <a:cubicBezTo>
                  <a:pt x="2792677" y="4660900"/>
                  <a:pt x="2526043" y="4752050"/>
                  <a:pt x="2294532" y="4934347"/>
                </a:cubicBezTo>
                <a:cubicBezTo>
                  <a:pt x="1947267" y="5203693"/>
                  <a:pt x="1773634" y="5638800"/>
                  <a:pt x="1773634" y="6239669"/>
                </a:cubicBezTo>
                <a:close/>
                <a:moveTo>
                  <a:pt x="2443956" y="9080500"/>
                </a:moveTo>
                <a:moveTo>
                  <a:pt x="4260254" y="2336800"/>
                </a:moveTo>
                <a:cubicBezTo>
                  <a:pt x="4260254" y="2191677"/>
                  <a:pt x="4204427" y="2032066"/>
                  <a:pt x="4092773" y="1857971"/>
                </a:cubicBezTo>
                <a:cubicBezTo>
                  <a:pt x="3902670" y="1576057"/>
                  <a:pt x="3615399" y="1435100"/>
                  <a:pt x="3230959" y="1435100"/>
                </a:cubicBezTo>
                <a:cubicBezTo>
                  <a:pt x="2656284" y="1435100"/>
                  <a:pt x="2246973" y="1760340"/>
                  <a:pt x="2003028" y="2410818"/>
                </a:cubicBezTo>
                <a:cubicBezTo>
                  <a:pt x="1870736" y="2769328"/>
                  <a:pt x="1779785" y="3298825"/>
                  <a:pt x="1730176" y="3999310"/>
                </a:cubicBezTo>
                <a:cubicBezTo>
                  <a:pt x="1949251" y="3739621"/>
                  <a:pt x="2203450" y="3550047"/>
                  <a:pt x="2492771" y="3430588"/>
                </a:cubicBezTo>
                <a:cubicBezTo>
                  <a:pt x="2782226" y="3310996"/>
                  <a:pt x="3113021" y="3251200"/>
                  <a:pt x="3485157" y="3251200"/>
                </a:cubicBezTo>
                <a:cubicBezTo>
                  <a:pt x="4283008" y="3251200"/>
                  <a:pt x="4937191" y="3522001"/>
                  <a:pt x="5447704" y="4063604"/>
                </a:cubicBezTo>
                <a:cubicBezTo>
                  <a:pt x="5958350" y="4605073"/>
                  <a:pt x="6213673" y="5297488"/>
                  <a:pt x="6213673" y="6140847"/>
                </a:cubicBezTo>
                <a:cubicBezTo>
                  <a:pt x="6213673" y="6979973"/>
                  <a:pt x="5963510" y="7719947"/>
                  <a:pt x="5463182" y="8360768"/>
                </a:cubicBezTo>
                <a:cubicBezTo>
                  <a:pt x="4962988" y="9001456"/>
                  <a:pt x="4185840" y="9321800"/>
                  <a:pt x="3131740" y="9321800"/>
                </a:cubicBezTo>
                <a:cubicBezTo>
                  <a:pt x="1998927" y="9321800"/>
                  <a:pt x="1163769" y="8849652"/>
                  <a:pt x="626268" y="7905354"/>
                </a:cubicBezTo>
                <a:cubicBezTo>
                  <a:pt x="208756" y="7163197"/>
                  <a:pt x="0" y="6205538"/>
                  <a:pt x="0" y="5032375"/>
                </a:cubicBezTo>
                <a:cubicBezTo>
                  <a:pt x="0" y="4344194"/>
                  <a:pt x="28971" y="3784534"/>
                  <a:pt x="86915" y="3353396"/>
                </a:cubicBezTo>
                <a:cubicBezTo>
                  <a:pt x="190235" y="2586369"/>
                  <a:pt x="390723" y="1947863"/>
                  <a:pt x="688379" y="1437879"/>
                </a:cubicBezTo>
                <a:cubicBezTo>
                  <a:pt x="944628" y="1002639"/>
                  <a:pt x="1280517" y="654183"/>
                  <a:pt x="1696045" y="392510"/>
                </a:cubicBezTo>
                <a:cubicBezTo>
                  <a:pt x="2111573" y="130837"/>
                  <a:pt x="2608725" y="0"/>
                  <a:pt x="3187501" y="0"/>
                </a:cubicBezTo>
                <a:cubicBezTo>
                  <a:pt x="4022526" y="0"/>
                  <a:pt x="4688085" y="212725"/>
                  <a:pt x="5184179" y="638175"/>
                </a:cubicBezTo>
                <a:cubicBezTo>
                  <a:pt x="5680273" y="1063625"/>
                  <a:pt x="5959342" y="1629834"/>
                  <a:pt x="6021387" y="2336800"/>
                </a:cubicBezTo>
                <a:close/>
                <a:moveTo>
                  <a:pt x="6346825" y="90805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4" name="Rectangle 6334"/>
          <p:cNvSpPr/>
          <p:nvPr/>
        </p:nvSpPr>
        <p:spPr>
          <a:xfrm rot="0" flipH="0" flipV="0">
            <a:off x="7368484" y="6912583"/>
            <a:ext cx="4911928" cy="914400"/>
          </a:xfrm>
          <a:prstGeom prst="rect">
            <a:avLst/>
          </a:prstGeom>
        </p:spPr>
      </p:sp>
      <p:sp>
        <p:nvSpPr>
          <p:cNvPr id="6335" name="Freeform 6335"/>
          <p:cNvSpPr/>
          <p:nvPr/>
        </p:nvSpPr>
        <p:spPr>
          <a:xfrm rot="0" flipH="0" flipV="0">
            <a:off x="7396577" y="7007833"/>
            <a:ext cx="222682" cy="274320"/>
          </a:xfrm>
          <a:custGeom>
            <a:pathLst>
              <a:path w="7422753" h="9144000">
                <a:moveTo>
                  <a:pt x="0" y="0"/>
                </a:moveTo>
                <a:lnTo>
                  <a:pt x="2003028" y="0"/>
                </a:lnTo>
                <a:lnTo>
                  <a:pt x="5642967" y="6359525"/>
                </a:lnTo>
                <a:lnTo>
                  <a:pt x="5642967" y="0"/>
                </a:lnTo>
                <a:lnTo>
                  <a:pt x="7422753" y="0"/>
                </a:lnTo>
                <a:lnTo>
                  <a:pt x="7422753" y="9144000"/>
                </a:lnTo>
                <a:lnTo>
                  <a:pt x="5512792" y="9144000"/>
                </a:lnTo>
                <a:lnTo>
                  <a:pt x="1779786" y="2648546"/>
                </a:lnTo>
                <a:lnTo>
                  <a:pt x="1779786" y="9144000"/>
                </a:lnTo>
                <a:lnTo>
                  <a:pt x="0" y="9144000"/>
                </a:lnTo>
                <a:close/>
                <a:moveTo>
                  <a:pt x="8207574" y="9144000"/>
                </a:moveTo>
                <a:moveTo>
                  <a:pt x="3782616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6" name="Freeform 6336"/>
          <p:cNvSpPr/>
          <p:nvPr/>
        </p:nvSpPr>
        <p:spPr>
          <a:xfrm rot="0" flipH="0" flipV="0">
            <a:off x="7652387" y="7074127"/>
            <a:ext cx="192424" cy="21488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7" name="Freeform 6337"/>
          <p:cNvSpPr/>
          <p:nvPr/>
        </p:nvSpPr>
        <p:spPr>
          <a:xfrm rot="0" flipH="0" flipV="0">
            <a:off x="7881414" y="7008214"/>
            <a:ext cx="53018" cy="273939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8" name="Freeform 6338"/>
          <p:cNvSpPr/>
          <p:nvPr/>
        </p:nvSpPr>
        <p:spPr>
          <a:xfrm rot="0" flipH="0" flipV="0">
            <a:off x="7963069" y="7006309"/>
            <a:ext cx="78509" cy="357759"/>
          </a:xfrm>
          <a:custGeom>
            <a:pathLst>
              <a:path w="2616994" h="11925300">
                <a:moveTo>
                  <a:pt x="2616994" y="1625600"/>
                </a:moveTo>
                <a:lnTo>
                  <a:pt x="849710" y="1625600"/>
                </a:lnTo>
                <a:lnTo>
                  <a:pt x="849710" y="0"/>
                </a:lnTo>
                <a:lnTo>
                  <a:pt x="2616994" y="0"/>
                </a:lnTo>
                <a:close/>
                <a:moveTo>
                  <a:pt x="7513440" y="9194800"/>
                </a:moveTo>
                <a:moveTo>
                  <a:pt x="0" y="10486032"/>
                </a:moveTo>
                <a:cubicBezTo>
                  <a:pt x="99219" y="10494367"/>
                  <a:pt x="169466" y="10499526"/>
                  <a:pt x="210741" y="10501510"/>
                </a:cubicBezTo>
                <a:cubicBezTo>
                  <a:pt x="252148" y="10503627"/>
                  <a:pt x="289388" y="10504685"/>
                  <a:pt x="322461" y="10504685"/>
                </a:cubicBezTo>
                <a:cubicBezTo>
                  <a:pt x="496160" y="10504685"/>
                  <a:pt x="627460" y="10462286"/>
                  <a:pt x="716360" y="10377487"/>
                </a:cubicBezTo>
                <a:cubicBezTo>
                  <a:pt x="805260" y="10292820"/>
                  <a:pt x="849710" y="10128514"/>
                  <a:pt x="849710" y="9884568"/>
                </a:cubicBezTo>
                <a:lnTo>
                  <a:pt x="849710" y="2461816"/>
                </a:lnTo>
                <a:lnTo>
                  <a:pt x="2616994" y="2461816"/>
                </a:lnTo>
                <a:lnTo>
                  <a:pt x="2616994" y="9915525"/>
                </a:lnTo>
                <a:cubicBezTo>
                  <a:pt x="2616994" y="10597753"/>
                  <a:pt x="2482586" y="11103239"/>
                  <a:pt x="2213769" y="11431984"/>
                </a:cubicBezTo>
                <a:cubicBezTo>
                  <a:pt x="1945085" y="11760861"/>
                  <a:pt x="1418035" y="11925300"/>
                  <a:pt x="632619" y="11925300"/>
                </a:cubicBezTo>
                <a:cubicBezTo>
                  <a:pt x="578776" y="11925300"/>
                  <a:pt x="499137" y="11922455"/>
                  <a:pt x="393700" y="11916767"/>
                </a:cubicBezTo>
                <a:cubicBezTo>
                  <a:pt x="288396" y="11911210"/>
                  <a:pt x="157163" y="11905588"/>
                  <a:pt x="0" y="11899900"/>
                </a:cubicBezTo>
                <a:close/>
                <a:moveTo>
                  <a:pt x="-1346992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9" name="Freeform 6339"/>
          <p:cNvSpPr/>
          <p:nvPr/>
        </p:nvSpPr>
        <p:spPr>
          <a:xfrm rot="0" flipH="0" flipV="0">
            <a:off x="8078216" y="7004404"/>
            <a:ext cx="189940" cy="284226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0" name="Freeform 6340"/>
          <p:cNvSpPr/>
          <p:nvPr/>
        </p:nvSpPr>
        <p:spPr>
          <a:xfrm rot="0" flipH="0" flipV="0">
            <a:off x="8304266" y="7074127"/>
            <a:ext cx="183427" cy="208026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1" name="Freeform 6341"/>
          <p:cNvSpPr/>
          <p:nvPr/>
        </p:nvSpPr>
        <p:spPr>
          <a:xfrm rot="0" flipH="0" flipV="0">
            <a:off x="8643567" y="7008214"/>
            <a:ext cx="53018" cy="273939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2" name="Freeform 6342"/>
          <p:cNvSpPr/>
          <p:nvPr/>
        </p:nvSpPr>
        <p:spPr>
          <a:xfrm rot="0" flipH="0" flipV="0">
            <a:off x="8732294" y="7074127"/>
            <a:ext cx="192424" cy="21488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3" name="Freeform 6343"/>
          <p:cNvSpPr/>
          <p:nvPr/>
        </p:nvSpPr>
        <p:spPr>
          <a:xfrm rot="0" flipH="0" flipV="0">
            <a:off x="8958713" y="7074889"/>
            <a:ext cx="195899" cy="286893"/>
          </a:xfrm>
          <a:custGeom>
            <a:pathLst>
              <a:path w="6529983" h="9563100">
                <a:moveTo>
                  <a:pt x="4706739" y="3534966"/>
                </a:moveTo>
                <a:cubicBezTo>
                  <a:pt x="4706739" y="3013737"/>
                  <a:pt x="4587875" y="2552502"/>
                  <a:pt x="4350147" y="2151261"/>
                </a:cubicBezTo>
                <a:cubicBezTo>
                  <a:pt x="4112419" y="1750021"/>
                  <a:pt x="3726921" y="1549400"/>
                  <a:pt x="3193654" y="1549400"/>
                </a:cubicBezTo>
                <a:cubicBezTo>
                  <a:pt x="2552833" y="1549400"/>
                  <a:pt x="2112566" y="1853473"/>
                  <a:pt x="1872854" y="2461618"/>
                </a:cubicBezTo>
                <a:cubicBezTo>
                  <a:pt x="1748764" y="2784277"/>
                  <a:pt x="1686719" y="3193786"/>
                  <a:pt x="1686719" y="3690144"/>
                </a:cubicBezTo>
                <a:cubicBezTo>
                  <a:pt x="1686719" y="4476089"/>
                  <a:pt x="1895541" y="5028341"/>
                  <a:pt x="2313186" y="5346899"/>
                </a:cubicBezTo>
                <a:cubicBezTo>
                  <a:pt x="2561233" y="5533033"/>
                  <a:pt x="2854722" y="5626100"/>
                  <a:pt x="3193654" y="5626100"/>
                </a:cubicBezTo>
                <a:cubicBezTo>
                  <a:pt x="3685646" y="5626100"/>
                  <a:pt x="4060825" y="5435799"/>
                  <a:pt x="4319191" y="5055196"/>
                </a:cubicBezTo>
                <a:cubicBezTo>
                  <a:pt x="4577557" y="4674593"/>
                  <a:pt x="4706739" y="4167849"/>
                  <a:pt x="4706739" y="3534966"/>
                </a:cubicBezTo>
                <a:close/>
                <a:moveTo>
                  <a:pt x="2598738" y="6908800"/>
                </a:moveTo>
                <a:moveTo>
                  <a:pt x="3702249" y="0"/>
                </a:moveTo>
                <a:cubicBezTo>
                  <a:pt x="4491898" y="0"/>
                  <a:pt x="5160566" y="291439"/>
                  <a:pt x="5708254" y="874316"/>
                </a:cubicBezTo>
                <a:cubicBezTo>
                  <a:pt x="6256074" y="1457061"/>
                  <a:pt x="6529983" y="2312657"/>
                  <a:pt x="6529983" y="3441105"/>
                </a:cubicBezTo>
                <a:cubicBezTo>
                  <a:pt x="6529983" y="4631598"/>
                  <a:pt x="6262291" y="5538920"/>
                  <a:pt x="5726907" y="6163072"/>
                </a:cubicBezTo>
                <a:cubicBezTo>
                  <a:pt x="5191522" y="6787224"/>
                  <a:pt x="4502150" y="7099300"/>
                  <a:pt x="3658791" y="7099300"/>
                </a:cubicBezTo>
                <a:cubicBezTo>
                  <a:pt x="3121422" y="7099300"/>
                  <a:pt x="2674938" y="6965751"/>
                  <a:pt x="2319338" y="6698655"/>
                </a:cubicBezTo>
                <a:cubicBezTo>
                  <a:pt x="2125001" y="6550621"/>
                  <a:pt x="1934832" y="6334853"/>
                  <a:pt x="1748830" y="6051352"/>
                </a:cubicBezTo>
                <a:lnTo>
                  <a:pt x="1748830" y="9563100"/>
                </a:lnTo>
                <a:lnTo>
                  <a:pt x="0" y="9563100"/>
                </a:lnTo>
                <a:lnTo>
                  <a:pt x="0" y="152400"/>
                </a:lnTo>
                <a:lnTo>
                  <a:pt x="1693069" y="152400"/>
                </a:lnTo>
                <a:lnTo>
                  <a:pt x="1693069" y="1152129"/>
                </a:lnTo>
                <a:cubicBezTo>
                  <a:pt x="1883305" y="857383"/>
                  <a:pt x="2085909" y="624880"/>
                  <a:pt x="2300883" y="454621"/>
                </a:cubicBezTo>
                <a:cubicBezTo>
                  <a:pt x="2693525" y="151541"/>
                  <a:pt x="3160647" y="0"/>
                  <a:pt x="3702249" y="0"/>
                </a:cubicBezTo>
                <a:close/>
                <a:moveTo>
                  <a:pt x="6133704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4" name="Freeform 6344"/>
          <p:cNvSpPr/>
          <p:nvPr/>
        </p:nvSpPr>
        <p:spPr>
          <a:xfrm rot="0" flipH="0" flipV="0">
            <a:off x="9172081" y="7024216"/>
            <a:ext cx="113668" cy="26147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5" name="Freeform 6345"/>
          <p:cNvSpPr/>
          <p:nvPr/>
        </p:nvSpPr>
        <p:spPr>
          <a:xfrm rot="0" flipH="0" flipV="0">
            <a:off x="9307330" y="7072984"/>
            <a:ext cx="207240" cy="216027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6" name="Freeform 6346"/>
          <p:cNvSpPr/>
          <p:nvPr/>
        </p:nvSpPr>
        <p:spPr>
          <a:xfrm rot="0" flipH="0" flipV="0">
            <a:off x="9552880" y="7074127"/>
            <a:ext cx="183427" cy="208026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7" name="Freeform 6347"/>
          <p:cNvSpPr/>
          <p:nvPr/>
        </p:nvSpPr>
        <p:spPr>
          <a:xfrm rot="0" flipH="0" flipV="0">
            <a:off x="9785963" y="7006309"/>
            <a:ext cx="53768" cy="27584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8" name="Freeform 6348"/>
          <p:cNvSpPr/>
          <p:nvPr/>
        </p:nvSpPr>
        <p:spPr>
          <a:xfrm rot="0" flipH="0" flipV="0">
            <a:off x="9891436" y="7074127"/>
            <a:ext cx="183427" cy="208026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9" name="Freeform 6349"/>
          <p:cNvSpPr/>
          <p:nvPr/>
        </p:nvSpPr>
        <p:spPr>
          <a:xfrm rot="0" flipH="0" flipV="0">
            <a:off x="10217158" y="7073746"/>
            <a:ext cx="185100" cy="215265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0" name="Freeform 6350"/>
          <p:cNvSpPr/>
          <p:nvPr/>
        </p:nvSpPr>
        <p:spPr>
          <a:xfrm rot="0" flipH="0" flipV="0">
            <a:off x="10420694" y="7074127"/>
            <a:ext cx="201477" cy="289941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1" name="Freeform 6351"/>
          <p:cNvSpPr/>
          <p:nvPr/>
        </p:nvSpPr>
        <p:spPr>
          <a:xfrm rot="0" flipH="0" flipV="0">
            <a:off x="10640982" y="7073746"/>
            <a:ext cx="185100" cy="215265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2" name="Freeform 6352"/>
          <p:cNvSpPr/>
          <p:nvPr/>
        </p:nvSpPr>
        <p:spPr>
          <a:xfrm rot="0" flipH="0" flipV="0">
            <a:off x="10844518" y="7024216"/>
            <a:ext cx="113668" cy="26147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3" name="Freeform 6353"/>
          <p:cNvSpPr/>
          <p:nvPr/>
        </p:nvSpPr>
        <p:spPr>
          <a:xfrm rot="0" flipH="0" flipV="0">
            <a:off x="10976232" y="7074127"/>
            <a:ext cx="192424" cy="21488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4" name="Freeform 6354"/>
          <p:cNvSpPr/>
          <p:nvPr/>
        </p:nvSpPr>
        <p:spPr>
          <a:xfrm rot="0" flipH="0" flipV="0">
            <a:off x="11188144" y="7074127"/>
            <a:ext cx="192424" cy="21488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5" name="Freeform 6355"/>
          <p:cNvSpPr/>
          <p:nvPr/>
        </p:nvSpPr>
        <p:spPr>
          <a:xfrm rot="0" flipH="0" flipV="0">
            <a:off x="11415123" y="7074889"/>
            <a:ext cx="290958" cy="207264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6" name="Freeform 6356"/>
          <p:cNvSpPr/>
          <p:nvPr/>
        </p:nvSpPr>
        <p:spPr>
          <a:xfrm rot="0" flipH="0" flipV="0">
            <a:off x="11755581" y="7006309"/>
            <a:ext cx="53768" cy="27584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7" name="Freeform 6357"/>
          <p:cNvSpPr/>
          <p:nvPr/>
        </p:nvSpPr>
        <p:spPr>
          <a:xfrm rot="0" flipH="0" flipV="0">
            <a:off x="11861054" y="7074127"/>
            <a:ext cx="183427" cy="208026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8" name="Freeform 6358"/>
          <p:cNvSpPr/>
          <p:nvPr/>
        </p:nvSpPr>
        <p:spPr>
          <a:xfrm rot="0" flipH="0" flipV="0">
            <a:off x="7999702" y="7466176"/>
            <a:ext cx="140642" cy="104394"/>
          </a:xfrm>
          <a:custGeom>
            <a:pathLst>
              <a:path w="4688086" h="3479800">
                <a:moveTo>
                  <a:pt x="2957909" y="2832100"/>
                </a:moveTo>
                <a:cubicBezTo>
                  <a:pt x="3383756" y="2703513"/>
                  <a:pt x="3666927" y="2467174"/>
                  <a:pt x="3807420" y="2123083"/>
                </a:cubicBezTo>
                <a:cubicBezTo>
                  <a:pt x="3865364" y="1986294"/>
                  <a:pt x="3894336" y="1820466"/>
                  <a:pt x="3894336" y="1625600"/>
                </a:cubicBezTo>
                <a:lnTo>
                  <a:pt x="2926953" y="1625600"/>
                </a:lnTo>
                <a:lnTo>
                  <a:pt x="2926953" y="0"/>
                </a:lnTo>
                <a:lnTo>
                  <a:pt x="4688086" y="0"/>
                </a:lnTo>
                <a:lnTo>
                  <a:pt x="4688086" y="1306513"/>
                </a:lnTo>
                <a:cubicBezTo>
                  <a:pt x="4688086" y="1896799"/>
                  <a:pt x="4544417" y="2378737"/>
                  <a:pt x="4257080" y="2752329"/>
                </a:cubicBezTo>
                <a:cubicBezTo>
                  <a:pt x="3969742" y="3125920"/>
                  <a:pt x="3536685" y="3368411"/>
                  <a:pt x="2957909" y="3479800"/>
                </a:cubicBezTo>
                <a:close/>
                <a:moveTo>
                  <a:pt x="5337374" y="9105900"/>
                </a:moveTo>
                <a:moveTo>
                  <a:pt x="30956" y="2832100"/>
                </a:moveTo>
                <a:cubicBezTo>
                  <a:pt x="448469" y="2699412"/>
                  <a:pt x="729589" y="2471407"/>
                  <a:pt x="874316" y="2148086"/>
                </a:cubicBezTo>
                <a:cubicBezTo>
                  <a:pt x="952897" y="1978091"/>
                  <a:pt x="985970" y="1803930"/>
                  <a:pt x="973534" y="1625600"/>
                </a:cubicBezTo>
                <a:lnTo>
                  <a:pt x="0" y="1625600"/>
                </a:lnTo>
                <a:lnTo>
                  <a:pt x="0" y="0"/>
                </a:lnTo>
                <a:lnTo>
                  <a:pt x="1767284" y="0"/>
                </a:lnTo>
                <a:lnTo>
                  <a:pt x="1767284" y="1306513"/>
                </a:lnTo>
                <a:cubicBezTo>
                  <a:pt x="1767284" y="1913335"/>
                  <a:pt x="1619449" y="2400433"/>
                  <a:pt x="1323777" y="2767807"/>
                </a:cubicBezTo>
                <a:cubicBezTo>
                  <a:pt x="1028237" y="3135181"/>
                  <a:pt x="597297" y="3372512"/>
                  <a:pt x="30956" y="3479800"/>
                </a:cubicBezTo>
                <a:close/>
                <a:moveTo>
                  <a:pt x="5337374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9" name="Freeform 6359"/>
          <p:cNvSpPr/>
          <p:nvPr/>
        </p:nvSpPr>
        <p:spPr>
          <a:xfrm rot="0" flipH="0" flipV="0">
            <a:off x="8187594" y="7463509"/>
            <a:ext cx="53768" cy="27584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0" name="Freeform 6360"/>
          <p:cNvSpPr/>
          <p:nvPr/>
        </p:nvSpPr>
        <p:spPr>
          <a:xfrm rot="0" flipH="0" flipV="0">
            <a:off x="8293067" y="7531327"/>
            <a:ext cx="183427" cy="208026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1" name="Freeform 6361"/>
          <p:cNvSpPr/>
          <p:nvPr/>
        </p:nvSpPr>
        <p:spPr>
          <a:xfrm rot="0" flipH="0" flipV="0">
            <a:off x="8505506" y="7536661"/>
            <a:ext cx="201846" cy="202692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2" name="Freeform 6362"/>
          <p:cNvSpPr/>
          <p:nvPr/>
        </p:nvSpPr>
        <p:spPr>
          <a:xfrm rot="0" flipH="0" flipV="0">
            <a:off x="8723555" y="75313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3" name="Freeform 6363"/>
          <p:cNvSpPr/>
          <p:nvPr/>
        </p:nvSpPr>
        <p:spPr>
          <a:xfrm rot="0" flipH="0" flipV="0">
            <a:off x="8948678" y="7531327"/>
            <a:ext cx="117758" cy="208026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4" name="Freeform 6364"/>
          <p:cNvSpPr/>
          <p:nvPr/>
        </p:nvSpPr>
        <p:spPr>
          <a:xfrm rot="0" flipH="0" flipV="0">
            <a:off x="9098260" y="7463509"/>
            <a:ext cx="53768" cy="27584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5" name="Freeform 6365"/>
          <p:cNvSpPr/>
          <p:nvPr/>
        </p:nvSpPr>
        <p:spPr>
          <a:xfrm rot="0" flipH="0" flipV="0">
            <a:off x="9189594" y="75313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6" name="Freeform 6366"/>
          <p:cNvSpPr/>
          <p:nvPr/>
        </p:nvSpPr>
        <p:spPr>
          <a:xfrm rot="0" flipH="0" flipV="0">
            <a:off x="9415646" y="7531327"/>
            <a:ext cx="183427" cy="208026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7" name="Freeform 6367"/>
          <p:cNvSpPr/>
          <p:nvPr/>
        </p:nvSpPr>
        <p:spPr>
          <a:xfrm rot="0" flipH="0" flipV="0">
            <a:off x="9627149" y="7481416"/>
            <a:ext cx="113668" cy="26147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8" name="Freeform 6368"/>
          <p:cNvSpPr/>
          <p:nvPr/>
        </p:nvSpPr>
        <p:spPr>
          <a:xfrm rot="0" flipH="0" flipV="0">
            <a:off x="9754023" y="7481416"/>
            <a:ext cx="113668" cy="26147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9" name="Freeform 6369"/>
          <p:cNvSpPr/>
          <p:nvPr/>
        </p:nvSpPr>
        <p:spPr>
          <a:xfrm rot="0" flipH="0" flipV="0">
            <a:off x="9902476" y="7463509"/>
            <a:ext cx="53768" cy="27584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0" name="Freeform 6370"/>
          <p:cNvSpPr/>
          <p:nvPr/>
        </p:nvSpPr>
        <p:spPr>
          <a:xfrm rot="0" flipH="0" flipV="0">
            <a:off x="10112486" y="7532089"/>
            <a:ext cx="290958" cy="207264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1" name="Freeform 6371"/>
          <p:cNvSpPr/>
          <p:nvPr/>
        </p:nvSpPr>
        <p:spPr>
          <a:xfrm rot="0" flipH="0" flipV="0">
            <a:off x="10438437" y="75313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2" name="Freeform 6372"/>
          <p:cNvSpPr/>
          <p:nvPr/>
        </p:nvSpPr>
        <p:spPr>
          <a:xfrm rot="0" flipH="0" flipV="0">
            <a:off x="10651652" y="7530946"/>
            <a:ext cx="185100" cy="215265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3" name="Freeform 6373"/>
          <p:cNvSpPr/>
          <p:nvPr/>
        </p:nvSpPr>
        <p:spPr>
          <a:xfrm rot="0" flipH="0" flipV="0">
            <a:off x="10863564" y="7530946"/>
            <a:ext cx="185100" cy="215265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4" name="Freeform 6374"/>
          <p:cNvSpPr/>
          <p:nvPr/>
        </p:nvSpPr>
        <p:spPr>
          <a:xfrm rot="0" flipH="0" flipV="0">
            <a:off x="11074173" y="75313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5" name="Freeform 6375"/>
          <p:cNvSpPr/>
          <p:nvPr/>
        </p:nvSpPr>
        <p:spPr>
          <a:xfrm rot="0" flipH="0" flipV="0">
            <a:off x="11303128" y="7466176"/>
            <a:ext cx="140642" cy="104394"/>
          </a:xfrm>
          <a:custGeom>
            <a:pathLst>
              <a:path w="4688086" h="3479800">
                <a:moveTo>
                  <a:pt x="2957909" y="2832100"/>
                </a:moveTo>
                <a:cubicBezTo>
                  <a:pt x="3383756" y="2703513"/>
                  <a:pt x="3666927" y="2467174"/>
                  <a:pt x="3807420" y="2123083"/>
                </a:cubicBezTo>
                <a:cubicBezTo>
                  <a:pt x="3865364" y="1986294"/>
                  <a:pt x="3894336" y="1820466"/>
                  <a:pt x="3894336" y="1625600"/>
                </a:cubicBezTo>
                <a:lnTo>
                  <a:pt x="2926953" y="1625600"/>
                </a:lnTo>
                <a:lnTo>
                  <a:pt x="2926953" y="0"/>
                </a:lnTo>
                <a:lnTo>
                  <a:pt x="4688086" y="0"/>
                </a:lnTo>
                <a:lnTo>
                  <a:pt x="4688086" y="1306513"/>
                </a:lnTo>
                <a:cubicBezTo>
                  <a:pt x="4688086" y="1896799"/>
                  <a:pt x="4544417" y="2378737"/>
                  <a:pt x="4257080" y="2752329"/>
                </a:cubicBezTo>
                <a:cubicBezTo>
                  <a:pt x="3969742" y="3125920"/>
                  <a:pt x="3536685" y="3368411"/>
                  <a:pt x="2957909" y="3479800"/>
                </a:cubicBezTo>
                <a:close/>
                <a:moveTo>
                  <a:pt x="5337374" y="9105900"/>
                </a:moveTo>
                <a:moveTo>
                  <a:pt x="30956" y="2832100"/>
                </a:moveTo>
                <a:cubicBezTo>
                  <a:pt x="448469" y="2699412"/>
                  <a:pt x="729589" y="2471407"/>
                  <a:pt x="874316" y="2148086"/>
                </a:cubicBezTo>
                <a:cubicBezTo>
                  <a:pt x="952897" y="1978091"/>
                  <a:pt x="985970" y="1803930"/>
                  <a:pt x="973534" y="1625600"/>
                </a:cubicBezTo>
                <a:lnTo>
                  <a:pt x="0" y="1625600"/>
                </a:lnTo>
                <a:lnTo>
                  <a:pt x="0" y="0"/>
                </a:lnTo>
                <a:lnTo>
                  <a:pt x="1767284" y="0"/>
                </a:lnTo>
                <a:lnTo>
                  <a:pt x="1767284" y="1306513"/>
                </a:lnTo>
                <a:cubicBezTo>
                  <a:pt x="1767284" y="1913335"/>
                  <a:pt x="1619449" y="2400433"/>
                  <a:pt x="1323777" y="2767807"/>
                </a:cubicBezTo>
                <a:cubicBezTo>
                  <a:pt x="1028237" y="3135181"/>
                  <a:pt x="597297" y="3372512"/>
                  <a:pt x="30956" y="3479800"/>
                </a:cubicBezTo>
                <a:close/>
                <a:moveTo>
                  <a:pt x="5337374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6" name="Rectangle 6376"/>
          <p:cNvSpPr/>
          <p:nvPr/>
        </p:nvSpPr>
        <p:spPr>
          <a:xfrm rot="0" flipH="0" flipV="0">
            <a:off x="7007483" y="7826983"/>
            <a:ext cx="5528099" cy="914400"/>
          </a:xfrm>
          <a:prstGeom prst="rect">
            <a:avLst/>
          </a:prstGeom>
        </p:spPr>
      </p:sp>
      <p:sp>
        <p:nvSpPr>
          <p:cNvPr id="6377" name="Freeform 6377"/>
          <p:cNvSpPr/>
          <p:nvPr/>
        </p:nvSpPr>
        <p:spPr>
          <a:xfrm rot="0" flipH="0" flipV="0">
            <a:off x="7012323" y="7993861"/>
            <a:ext cx="201846" cy="202692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8" name="Freeform 6378"/>
          <p:cNvSpPr/>
          <p:nvPr/>
        </p:nvSpPr>
        <p:spPr>
          <a:xfrm rot="0" flipH="0" flipV="0">
            <a:off x="7230372" y="79885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9" name="Freeform 6379"/>
          <p:cNvSpPr/>
          <p:nvPr/>
        </p:nvSpPr>
        <p:spPr>
          <a:xfrm rot="0" flipH="0" flipV="0">
            <a:off x="7443588" y="7988146"/>
            <a:ext cx="185100" cy="215265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0" name="Freeform 6380"/>
          <p:cNvSpPr/>
          <p:nvPr/>
        </p:nvSpPr>
        <p:spPr>
          <a:xfrm rot="0" flipH="0" flipV="0">
            <a:off x="7647124" y="7938616"/>
            <a:ext cx="113668" cy="26147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1" name="Freeform 6381"/>
          <p:cNvSpPr/>
          <p:nvPr/>
        </p:nvSpPr>
        <p:spPr>
          <a:xfrm rot="0" flipH="0" flipV="0">
            <a:off x="7781069" y="79885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2" name="Freeform 6382"/>
          <p:cNvSpPr/>
          <p:nvPr/>
        </p:nvSpPr>
        <p:spPr>
          <a:xfrm rot="0" flipH="0" flipV="0">
            <a:off x="7992982" y="79885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3" name="Freeform 6383"/>
          <p:cNvSpPr/>
          <p:nvPr/>
        </p:nvSpPr>
        <p:spPr>
          <a:xfrm rot="0" flipH="0" flipV="0">
            <a:off x="8312039" y="7988146"/>
            <a:ext cx="185100" cy="215265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4" name="Freeform 6384"/>
          <p:cNvSpPr/>
          <p:nvPr/>
        </p:nvSpPr>
        <p:spPr>
          <a:xfrm rot="0" flipH="0" flipV="0">
            <a:off x="8520416" y="7988527"/>
            <a:ext cx="192424" cy="21488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5" name="Freeform 6385"/>
          <p:cNvSpPr/>
          <p:nvPr/>
        </p:nvSpPr>
        <p:spPr>
          <a:xfrm rot="0" flipH="0" flipV="0">
            <a:off x="8748700" y="7988527"/>
            <a:ext cx="183427" cy="208026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6" name="Freeform 6386"/>
          <p:cNvSpPr/>
          <p:nvPr/>
        </p:nvSpPr>
        <p:spPr>
          <a:xfrm rot="0" flipH="0" flipV="0">
            <a:off x="9087256" y="7923376"/>
            <a:ext cx="182874" cy="273177"/>
          </a:xfrm>
          <a:custGeom>
            <a:pathLst>
              <a:path w="6095802" h="9105900">
                <a:moveTo>
                  <a:pt x="3714552" y="2171700"/>
                </a:moveTo>
                <a:cubicBezTo>
                  <a:pt x="4132064" y="2171700"/>
                  <a:pt x="4511345" y="2244064"/>
                  <a:pt x="4852393" y="2388791"/>
                </a:cubicBezTo>
                <a:cubicBezTo>
                  <a:pt x="5193440" y="2533518"/>
                  <a:pt x="5473568" y="2754710"/>
                  <a:pt x="5692775" y="3052366"/>
                </a:cubicBezTo>
                <a:cubicBezTo>
                  <a:pt x="5878777" y="3304646"/>
                  <a:pt x="5992416" y="3564136"/>
                  <a:pt x="6033691" y="3830836"/>
                </a:cubicBezTo>
                <a:cubicBezTo>
                  <a:pt x="6075098" y="4097536"/>
                  <a:pt x="6095802" y="4532710"/>
                  <a:pt x="6095802" y="5136357"/>
                </a:cubicBezTo>
                <a:lnTo>
                  <a:pt x="6095802" y="9105900"/>
                </a:lnTo>
                <a:lnTo>
                  <a:pt x="4291211" y="9105900"/>
                </a:lnTo>
                <a:lnTo>
                  <a:pt x="4291211" y="4996260"/>
                </a:lnTo>
                <a:cubicBezTo>
                  <a:pt x="4291211" y="4632590"/>
                  <a:pt x="4229232" y="4339167"/>
                  <a:pt x="4105275" y="4115991"/>
                </a:cubicBezTo>
                <a:cubicBezTo>
                  <a:pt x="3944012" y="3801931"/>
                  <a:pt x="3638087" y="3644900"/>
                  <a:pt x="3187502" y="3644900"/>
                </a:cubicBezTo>
                <a:cubicBezTo>
                  <a:pt x="2720248" y="3644900"/>
                  <a:pt x="2365706" y="3800939"/>
                  <a:pt x="2123877" y="4113015"/>
                </a:cubicBezTo>
                <a:cubicBezTo>
                  <a:pt x="1882048" y="4424958"/>
                  <a:pt x="1761133" y="4870186"/>
                  <a:pt x="1761133" y="5448697"/>
                </a:cubicBezTo>
                <a:lnTo>
                  <a:pt x="1761133" y="9105900"/>
                </a:lnTo>
                <a:lnTo>
                  <a:pt x="0" y="9105900"/>
                </a:lnTo>
                <a:lnTo>
                  <a:pt x="0" y="0"/>
                </a:lnTo>
                <a:lnTo>
                  <a:pt x="1761133" y="0"/>
                </a:lnTo>
                <a:lnTo>
                  <a:pt x="1761133" y="3228380"/>
                </a:lnTo>
                <a:cubicBezTo>
                  <a:pt x="2017514" y="2834680"/>
                  <a:pt x="2314112" y="2560175"/>
                  <a:pt x="2650927" y="2404865"/>
                </a:cubicBezTo>
                <a:cubicBezTo>
                  <a:pt x="2987874" y="2249422"/>
                  <a:pt x="3342415" y="2171700"/>
                  <a:pt x="3714552" y="2171700"/>
                </a:cubicBezTo>
                <a:close/>
                <a:moveTo>
                  <a:pt x="6096993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7" name="Freeform 6387"/>
          <p:cNvSpPr/>
          <p:nvPr/>
        </p:nvSpPr>
        <p:spPr>
          <a:xfrm rot="0" flipH="0" flipV="0">
            <a:off x="9320339" y="7920709"/>
            <a:ext cx="53768" cy="27584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8" name="Freeform 6388"/>
          <p:cNvSpPr/>
          <p:nvPr/>
        </p:nvSpPr>
        <p:spPr>
          <a:xfrm rot="0" flipH="0" flipV="0">
            <a:off x="9423949" y="7988527"/>
            <a:ext cx="183058" cy="212598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9" name="Freeform 6389"/>
          <p:cNvSpPr/>
          <p:nvPr/>
        </p:nvSpPr>
        <p:spPr>
          <a:xfrm rot="0" flipH="0" flipV="0">
            <a:off x="9657598" y="7923376"/>
            <a:ext cx="186588" cy="273177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0" name="Freeform 6390"/>
          <p:cNvSpPr/>
          <p:nvPr/>
        </p:nvSpPr>
        <p:spPr>
          <a:xfrm rot="0" flipH="0" flipV="0">
            <a:off x="9869510" y="7923376"/>
            <a:ext cx="186588" cy="273177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1" name="Freeform 6391"/>
          <p:cNvSpPr/>
          <p:nvPr/>
        </p:nvSpPr>
        <p:spPr>
          <a:xfrm rot="0" flipH="0" flipV="0">
            <a:off x="10068213" y="79885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2" name="Freeform 6392"/>
          <p:cNvSpPr/>
          <p:nvPr/>
        </p:nvSpPr>
        <p:spPr>
          <a:xfrm rot="0" flipH="0" flipV="0">
            <a:off x="10281428" y="7988146"/>
            <a:ext cx="185100" cy="215265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3" name="Freeform 6393"/>
          <p:cNvSpPr/>
          <p:nvPr/>
        </p:nvSpPr>
        <p:spPr>
          <a:xfrm rot="0" flipH="0" flipV="0">
            <a:off x="10489804" y="7988527"/>
            <a:ext cx="192424" cy="21488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4" name="Freeform 6394"/>
          <p:cNvSpPr/>
          <p:nvPr/>
        </p:nvSpPr>
        <p:spPr>
          <a:xfrm rot="0" flipH="0" flipV="0">
            <a:off x="10718088" y="7988527"/>
            <a:ext cx="183427" cy="208026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5" name="Freeform 6395"/>
          <p:cNvSpPr/>
          <p:nvPr/>
        </p:nvSpPr>
        <p:spPr>
          <a:xfrm rot="0" flipH="0" flipV="0">
            <a:off x="11055341" y="7989289"/>
            <a:ext cx="290958" cy="207264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6" name="Freeform 6396"/>
          <p:cNvSpPr/>
          <p:nvPr/>
        </p:nvSpPr>
        <p:spPr>
          <a:xfrm rot="0" flipH="0" flipV="0">
            <a:off x="11381291" y="79885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7" name="Freeform 6397"/>
          <p:cNvSpPr/>
          <p:nvPr/>
        </p:nvSpPr>
        <p:spPr>
          <a:xfrm rot="0" flipH="0" flipV="0">
            <a:off x="11594507" y="7988146"/>
            <a:ext cx="185100" cy="215265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8" name="Freeform 6398"/>
          <p:cNvSpPr/>
          <p:nvPr/>
        </p:nvSpPr>
        <p:spPr>
          <a:xfrm rot="0" flipH="0" flipV="0">
            <a:off x="11806420" y="7988146"/>
            <a:ext cx="185100" cy="215265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9" name="Freeform 6399"/>
          <p:cNvSpPr/>
          <p:nvPr/>
        </p:nvSpPr>
        <p:spPr>
          <a:xfrm rot="0" flipH="0" flipV="0">
            <a:off x="12017028" y="79885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0" name="Freeform 6400"/>
          <p:cNvSpPr/>
          <p:nvPr/>
        </p:nvSpPr>
        <p:spPr>
          <a:xfrm rot="0" flipH="0" flipV="0">
            <a:off x="12228940" y="79885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1" name="Freeform 6401"/>
          <p:cNvSpPr/>
          <p:nvPr/>
        </p:nvSpPr>
        <p:spPr>
          <a:xfrm rot="0" flipH="0" flipV="0">
            <a:off x="7306812" y="8377909"/>
            <a:ext cx="78509" cy="357759"/>
          </a:xfrm>
          <a:custGeom>
            <a:pathLst>
              <a:path w="2616994" h="11925300">
                <a:moveTo>
                  <a:pt x="2616994" y="1625600"/>
                </a:moveTo>
                <a:lnTo>
                  <a:pt x="849710" y="1625600"/>
                </a:lnTo>
                <a:lnTo>
                  <a:pt x="849710" y="0"/>
                </a:lnTo>
                <a:lnTo>
                  <a:pt x="2616994" y="0"/>
                </a:lnTo>
                <a:close/>
                <a:moveTo>
                  <a:pt x="7513440" y="9194800"/>
                </a:moveTo>
                <a:moveTo>
                  <a:pt x="0" y="10486032"/>
                </a:moveTo>
                <a:cubicBezTo>
                  <a:pt x="99219" y="10494367"/>
                  <a:pt x="169466" y="10499526"/>
                  <a:pt x="210741" y="10501510"/>
                </a:cubicBezTo>
                <a:cubicBezTo>
                  <a:pt x="252148" y="10503627"/>
                  <a:pt x="289388" y="10504685"/>
                  <a:pt x="322461" y="10504685"/>
                </a:cubicBezTo>
                <a:cubicBezTo>
                  <a:pt x="496160" y="10504685"/>
                  <a:pt x="627460" y="10462286"/>
                  <a:pt x="716360" y="10377487"/>
                </a:cubicBezTo>
                <a:cubicBezTo>
                  <a:pt x="805260" y="10292820"/>
                  <a:pt x="849710" y="10128514"/>
                  <a:pt x="849710" y="9884568"/>
                </a:cubicBezTo>
                <a:lnTo>
                  <a:pt x="849710" y="2461816"/>
                </a:lnTo>
                <a:lnTo>
                  <a:pt x="2616994" y="2461816"/>
                </a:lnTo>
                <a:lnTo>
                  <a:pt x="2616994" y="9915525"/>
                </a:lnTo>
                <a:cubicBezTo>
                  <a:pt x="2616994" y="10597753"/>
                  <a:pt x="2482586" y="11103239"/>
                  <a:pt x="2213769" y="11431984"/>
                </a:cubicBezTo>
                <a:cubicBezTo>
                  <a:pt x="1945085" y="11760861"/>
                  <a:pt x="1418035" y="11925300"/>
                  <a:pt x="632619" y="11925300"/>
                </a:cubicBezTo>
                <a:cubicBezTo>
                  <a:pt x="578776" y="11925300"/>
                  <a:pt x="499137" y="11922455"/>
                  <a:pt x="393700" y="11916767"/>
                </a:cubicBezTo>
                <a:cubicBezTo>
                  <a:pt x="288396" y="11911210"/>
                  <a:pt x="157163" y="11905588"/>
                  <a:pt x="0" y="11899900"/>
                </a:cubicBezTo>
                <a:close/>
                <a:moveTo>
                  <a:pt x="-1346992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2" name="Freeform 6402"/>
          <p:cNvSpPr/>
          <p:nvPr/>
        </p:nvSpPr>
        <p:spPr>
          <a:xfrm rot="0" flipH="0" flipV="0">
            <a:off x="7423262" y="8444584"/>
            <a:ext cx="207240" cy="216027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3" name="Freeform 6403"/>
          <p:cNvSpPr/>
          <p:nvPr/>
        </p:nvSpPr>
        <p:spPr>
          <a:xfrm rot="0" flipH="0" flipV="0">
            <a:off x="7655977" y="8445346"/>
            <a:ext cx="185100" cy="215265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4" name="Freeform 6404"/>
          <p:cNvSpPr/>
          <p:nvPr/>
        </p:nvSpPr>
        <p:spPr>
          <a:xfrm rot="0" flipH="0" flipV="0">
            <a:off x="7859513" y="8395816"/>
            <a:ext cx="113668" cy="26147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5" name="Freeform 6405"/>
          <p:cNvSpPr/>
          <p:nvPr/>
        </p:nvSpPr>
        <p:spPr>
          <a:xfrm rot="0" flipH="0" flipV="0">
            <a:off x="7993458" y="84457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6" name="Freeform 6406"/>
          <p:cNvSpPr/>
          <p:nvPr/>
        </p:nvSpPr>
        <p:spPr>
          <a:xfrm rot="0" flipH="0" flipV="0">
            <a:off x="8326095" y="8379814"/>
            <a:ext cx="53018" cy="273939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7" name="Freeform 6407"/>
          <p:cNvSpPr/>
          <p:nvPr/>
        </p:nvSpPr>
        <p:spPr>
          <a:xfrm rot="0" flipH="0" flipV="0">
            <a:off x="8414821" y="8445727"/>
            <a:ext cx="192424" cy="21488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8" name="Freeform 6408"/>
          <p:cNvSpPr/>
          <p:nvPr/>
        </p:nvSpPr>
        <p:spPr>
          <a:xfrm rot="0" flipH="0" flipV="0">
            <a:off x="8641242" y="8446489"/>
            <a:ext cx="195899" cy="286893"/>
          </a:xfrm>
          <a:custGeom>
            <a:pathLst>
              <a:path w="6529983" h="9563100">
                <a:moveTo>
                  <a:pt x="4706739" y="3534966"/>
                </a:moveTo>
                <a:cubicBezTo>
                  <a:pt x="4706739" y="3013737"/>
                  <a:pt x="4587875" y="2552502"/>
                  <a:pt x="4350147" y="2151261"/>
                </a:cubicBezTo>
                <a:cubicBezTo>
                  <a:pt x="4112419" y="1750021"/>
                  <a:pt x="3726921" y="1549400"/>
                  <a:pt x="3193654" y="1549400"/>
                </a:cubicBezTo>
                <a:cubicBezTo>
                  <a:pt x="2552833" y="1549400"/>
                  <a:pt x="2112566" y="1853473"/>
                  <a:pt x="1872854" y="2461618"/>
                </a:cubicBezTo>
                <a:cubicBezTo>
                  <a:pt x="1748764" y="2784277"/>
                  <a:pt x="1686719" y="3193786"/>
                  <a:pt x="1686719" y="3690144"/>
                </a:cubicBezTo>
                <a:cubicBezTo>
                  <a:pt x="1686719" y="4476089"/>
                  <a:pt x="1895541" y="5028341"/>
                  <a:pt x="2313186" y="5346899"/>
                </a:cubicBezTo>
                <a:cubicBezTo>
                  <a:pt x="2561233" y="5533033"/>
                  <a:pt x="2854722" y="5626100"/>
                  <a:pt x="3193654" y="5626100"/>
                </a:cubicBezTo>
                <a:cubicBezTo>
                  <a:pt x="3685646" y="5626100"/>
                  <a:pt x="4060825" y="5435799"/>
                  <a:pt x="4319191" y="5055196"/>
                </a:cubicBezTo>
                <a:cubicBezTo>
                  <a:pt x="4577557" y="4674593"/>
                  <a:pt x="4706739" y="4167849"/>
                  <a:pt x="4706739" y="3534966"/>
                </a:cubicBezTo>
                <a:close/>
                <a:moveTo>
                  <a:pt x="2598738" y="6908800"/>
                </a:moveTo>
                <a:moveTo>
                  <a:pt x="3702249" y="0"/>
                </a:moveTo>
                <a:cubicBezTo>
                  <a:pt x="4491898" y="0"/>
                  <a:pt x="5160566" y="291439"/>
                  <a:pt x="5708254" y="874316"/>
                </a:cubicBezTo>
                <a:cubicBezTo>
                  <a:pt x="6256074" y="1457061"/>
                  <a:pt x="6529983" y="2312657"/>
                  <a:pt x="6529983" y="3441105"/>
                </a:cubicBezTo>
                <a:cubicBezTo>
                  <a:pt x="6529983" y="4631598"/>
                  <a:pt x="6262291" y="5538920"/>
                  <a:pt x="5726907" y="6163072"/>
                </a:cubicBezTo>
                <a:cubicBezTo>
                  <a:pt x="5191522" y="6787224"/>
                  <a:pt x="4502150" y="7099300"/>
                  <a:pt x="3658791" y="7099300"/>
                </a:cubicBezTo>
                <a:cubicBezTo>
                  <a:pt x="3121422" y="7099300"/>
                  <a:pt x="2674938" y="6965751"/>
                  <a:pt x="2319338" y="6698655"/>
                </a:cubicBezTo>
                <a:cubicBezTo>
                  <a:pt x="2125001" y="6550621"/>
                  <a:pt x="1934832" y="6334853"/>
                  <a:pt x="1748830" y="6051352"/>
                </a:cubicBezTo>
                <a:lnTo>
                  <a:pt x="1748830" y="9563100"/>
                </a:lnTo>
                <a:lnTo>
                  <a:pt x="0" y="9563100"/>
                </a:lnTo>
                <a:lnTo>
                  <a:pt x="0" y="152400"/>
                </a:lnTo>
                <a:lnTo>
                  <a:pt x="1693069" y="152400"/>
                </a:lnTo>
                <a:lnTo>
                  <a:pt x="1693069" y="1152129"/>
                </a:lnTo>
                <a:cubicBezTo>
                  <a:pt x="1883305" y="857383"/>
                  <a:pt x="2085909" y="624880"/>
                  <a:pt x="2300883" y="454621"/>
                </a:cubicBezTo>
                <a:cubicBezTo>
                  <a:pt x="2693525" y="151541"/>
                  <a:pt x="3160647" y="0"/>
                  <a:pt x="3702249" y="0"/>
                </a:cubicBezTo>
                <a:close/>
                <a:moveTo>
                  <a:pt x="6133704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9" name="Freeform 6409"/>
          <p:cNvSpPr/>
          <p:nvPr/>
        </p:nvSpPr>
        <p:spPr>
          <a:xfrm rot="0" flipH="0" flipV="0">
            <a:off x="8854609" y="8395816"/>
            <a:ext cx="113668" cy="26147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0" name="Freeform 6410"/>
          <p:cNvSpPr/>
          <p:nvPr/>
        </p:nvSpPr>
        <p:spPr>
          <a:xfrm rot="0" flipH="0" flipV="0">
            <a:off x="8989858" y="8444584"/>
            <a:ext cx="207240" cy="216027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1" name="Freeform 6411"/>
          <p:cNvSpPr/>
          <p:nvPr/>
        </p:nvSpPr>
        <p:spPr>
          <a:xfrm rot="0" flipH="0" flipV="0">
            <a:off x="9235408" y="8445727"/>
            <a:ext cx="183427" cy="208026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2" name="Freeform 6412"/>
          <p:cNvSpPr/>
          <p:nvPr/>
        </p:nvSpPr>
        <p:spPr>
          <a:xfrm rot="0" flipH="0" flipV="0">
            <a:off x="9468491" y="8377909"/>
            <a:ext cx="53768" cy="27584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3" name="Freeform 6413"/>
          <p:cNvSpPr/>
          <p:nvPr/>
        </p:nvSpPr>
        <p:spPr>
          <a:xfrm rot="0" flipH="0" flipV="0">
            <a:off x="9552753" y="8395816"/>
            <a:ext cx="113668" cy="26147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4" name="Freeform 6414"/>
          <p:cNvSpPr/>
          <p:nvPr/>
        </p:nvSpPr>
        <p:spPr>
          <a:xfrm rot="0" flipH="0" flipV="0">
            <a:off x="9793844" y="8444584"/>
            <a:ext cx="207240" cy="216027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5" name="Freeform 6415"/>
          <p:cNvSpPr/>
          <p:nvPr/>
        </p:nvSpPr>
        <p:spPr>
          <a:xfrm rot="0" flipH="0" flipV="0">
            <a:off x="10019117" y="8451061"/>
            <a:ext cx="201846" cy="202692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6" name="Freeform 6416"/>
          <p:cNvSpPr/>
          <p:nvPr/>
        </p:nvSpPr>
        <p:spPr>
          <a:xfrm rot="0" flipH="0" flipV="0">
            <a:off x="10237167" y="8445727"/>
            <a:ext cx="189940" cy="214503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7" name="Freeform 6417"/>
          <p:cNvSpPr/>
          <p:nvPr/>
        </p:nvSpPr>
        <p:spPr>
          <a:xfrm rot="0" flipH="0" flipV="0">
            <a:off x="10442007" y="8395816"/>
            <a:ext cx="113668" cy="26147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8" name="Freeform 6418"/>
          <p:cNvSpPr/>
          <p:nvPr/>
        </p:nvSpPr>
        <p:spPr>
          <a:xfrm rot="0" flipH="0" flipV="0">
            <a:off x="10694069" y="8446489"/>
            <a:ext cx="195899" cy="286893"/>
          </a:xfrm>
          <a:custGeom>
            <a:pathLst>
              <a:path w="6529983" h="9563100">
                <a:moveTo>
                  <a:pt x="4706739" y="3534966"/>
                </a:moveTo>
                <a:cubicBezTo>
                  <a:pt x="4706739" y="3013737"/>
                  <a:pt x="4587875" y="2552502"/>
                  <a:pt x="4350147" y="2151261"/>
                </a:cubicBezTo>
                <a:cubicBezTo>
                  <a:pt x="4112419" y="1750021"/>
                  <a:pt x="3726921" y="1549400"/>
                  <a:pt x="3193654" y="1549400"/>
                </a:cubicBezTo>
                <a:cubicBezTo>
                  <a:pt x="2552833" y="1549400"/>
                  <a:pt x="2112566" y="1853473"/>
                  <a:pt x="1872854" y="2461618"/>
                </a:cubicBezTo>
                <a:cubicBezTo>
                  <a:pt x="1748764" y="2784277"/>
                  <a:pt x="1686719" y="3193786"/>
                  <a:pt x="1686719" y="3690144"/>
                </a:cubicBezTo>
                <a:cubicBezTo>
                  <a:pt x="1686719" y="4476089"/>
                  <a:pt x="1895541" y="5028341"/>
                  <a:pt x="2313186" y="5346899"/>
                </a:cubicBezTo>
                <a:cubicBezTo>
                  <a:pt x="2561233" y="5533033"/>
                  <a:pt x="2854722" y="5626100"/>
                  <a:pt x="3193654" y="5626100"/>
                </a:cubicBezTo>
                <a:cubicBezTo>
                  <a:pt x="3685646" y="5626100"/>
                  <a:pt x="4060825" y="5435799"/>
                  <a:pt x="4319191" y="5055196"/>
                </a:cubicBezTo>
                <a:cubicBezTo>
                  <a:pt x="4577557" y="4674593"/>
                  <a:pt x="4706739" y="4167849"/>
                  <a:pt x="4706739" y="3534966"/>
                </a:cubicBezTo>
                <a:close/>
                <a:moveTo>
                  <a:pt x="2598738" y="6908800"/>
                </a:moveTo>
                <a:moveTo>
                  <a:pt x="3702249" y="0"/>
                </a:moveTo>
                <a:cubicBezTo>
                  <a:pt x="4491898" y="0"/>
                  <a:pt x="5160566" y="291439"/>
                  <a:pt x="5708254" y="874316"/>
                </a:cubicBezTo>
                <a:cubicBezTo>
                  <a:pt x="6256074" y="1457061"/>
                  <a:pt x="6529983" y="2312657"/>
                  <a:pt x="6529983" y="3441105"/>
                </a:cubicBezTo>
                <a:cubicBezTo>
                  <a:pt x="6529983" y="4631598"/>
                  <a:pt x="6262291" y="5538920"/>
                  <a:pt x="5726907" y="6163072"/>
                </a:cubicBezTo>
                <a:cubicBezTo>
                  <a:pt x="5191522" y="6787224"/>
                  <a:pt x="4502150" y="7099300"/>
                  <a:pt x="3658791" y="7099300"/>
                </a:cubicBezTo>
                <a:cubicBezTo>
                  <a:pt x="3121422" y="7099300"/>
                  <a:pt x="2674938" y="6965751"/>
                  <a:pt x="2319338" y="6698655"/>
                </a:cubicBezTo>
                <a:cubicBezTo>
                  <a:pt x="2125001" y="6550621"/>
                  <a:pt x="1934832" y="6334853"/>
                  <a:pt x="1748830" y="6051352"/>
                </a:cubicBezTo>
                <a:lnTo>
                  <a:pt x="1748830" y="9563100"/>
                </a:lnTo>
                <a:lnTo>
                  <a:pt x="0" y="9563100"/>
                </a:lnTo>
                <a:lnTo>
                  <a:pt x="0" y="152400"/>
                </a:lnTo>
                <a:lnTo>
                  <a:pt x="1693069" y="152400"/>
                </a:lnTo>
                <a:lnTo>
                  <a:pt x="1693069" y="1152129"/>
                </a:lnTo>
                <a:cubicBezTo>
                  <a:pt x="1883305" y="857383"/>
                  <a:pt x="2085909" y="624880"/>
                  <a:pt x="2300883" y="454621"/>
                </a:cubicBezTo>
                <a:cubicBezTo>
                  <a:pt x="2693525" y="151541"/>
                  <a:pt x="3160647" y="0"/>
                  <a:pt x="3702249" y="0"/>
                </a:cubicBezTo>
                <a:close/>
                <a:moveTo>
                  <a:pt x="6133704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9" name="Freeform 6419"/>
          <p:cNvSpPr/>
          <p:nvPr/>
        </p:nvSpPr>
        <p:spPr>
          <a:xfrm rot="0" flipH="0" flipV="0">
            <a:off x="10912277" y="8445727"/>
            <a:ext cx="192424" cy="214884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0" name="Freeform 6420"/>
          <p:cNvSpPr/>
          <p:nvPr/>
        </p:nvSpPr>
        <p:spPr>
          <a:xfrm rot="0" flipH="0" flipV="0">
            <a:off x="11139631" y="8445727"/>
            <a:ext cx="117758" cy="208026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1" name="Freeform 6421"/>
          <p:cNvSpPr/>
          <p:nvPr/>
        </p:nvSpPr>
        <p:spPr>
          <a:xfrm rot="0" flipH="0" flipV="0">
            <a:off x="11274707" y="8376004"/>
            <a:ext cx="189940" cy="284226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2" name="Freeform 6422"/>
          <p:cNvSpPr/>
          <p:nvPr/>
        </p:nvSpPr>
        <p:spPr>
          <a:xfrm rot="0" flipH="0" flipV="0">
            <a:off x="11501127" y="8377909"/>
            <a:ext cx="53768" cy="27584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3" name="Freeform 6423"/>
          <p:cNvSpPr/>
          <p:nvPr/>
        </p:nvSpPr>
        <p:spPr>
          <a:xfrm rot="0" flipH="0" flipV="0">
            <a:off x="11593765" y="8445346"/>
            <a:ext cx="185100" cy="215265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4" name="Freeform 6424"/>
          <p:cNvSpPr/>
          <p:nvPr/>
        </p:nvSpPr>
        <p:spPr>
          <a:xfrm rot="0" flipH="0" flipV="0">
            <a:off x="11818880" y="8377909"/>
            <a:ext cx="53768" cy="27584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5" name="Freeform 6425"/>
          <p:cNvSpPr/>
          <p:nvPr/>
        </p:nvSpPr>
        <p:spPr>
          <a:xfrm rot="0" flipH="0" flipV="0">
            <a:off x="11924353" y="8445727"/>
            <a:ext cx="183427" cy="208026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6" name="Rectangle 6426"/>
          <p:cNvSpPr/>
          <p:nvPr/>
        </p:nvSpPr>
        <p:spPr>
          <a:xfrm rot="0" flipH="0" flipV="0">
            <a:off x="11695786" y="6068119"/>
            <a:ext cx="1078023" cy="364950"/>
          </a:xfrm>
          <a:prstGeom prst="rect">
            <a:avLst/>
          </a:prstGeom>
        </p:spPr>
      </p:sp>
      <p:sp>
        <p:nvSpPr>
          <p:cNvPr id="6427" name="Freeform 6427"/>
          <p:cNvSpPr/>
          <p:nvPr/>
        </p:nvSpPr>
        <p:spPr>
          <a:xfrm rot="0" flipH="0" flipV="0">
            <a:off x="11711913" y="6176956"/>
            <a:ext cx="176043" cy="133857"/>
          </a:xfrm>
          <a:custGeom>
            <a:pathLst>
              <a:path w="8935839" h="6794500">
                <a:moveTo>
                  <a:pt x="0" y="152400"/>
                </a:moveTo>
                <a:lnTo>
                  <a:pt x="1103908" y="152400"/>
                </a:lnTo>
                <a:lnTo>
                  <a:pt x="1103908" y="1090415"/>
                </a:lnTo>
                <a:cubicBezTo>
                  <a:pt x="1368491" y="764051"/>
                  <a:pt x="1608270" y="526587"/>
                  <a:pt x="1823244" y="378024"/>
                </a:cubicBezTo>
                <a:cubicBezTo>
                  <a:pt x="2191147" y="126008"/>
                  <a:pt x="2608726" y="0"/>
                  <a:pt x="3075980" y="0"/>
                </a:cubicBezTo>
                <a:cubicBezTo>
                  <a:pt x="3605146" y="0"/>
                  <a:pt x="4030927" y="130110"/>
                  <a:pt x="4353322" y="390327"/>
                </a:cubicBezTo>
                <a:cubicBezTo>
                  <a:pt x="4535223" y="539023"/>
                  <a:pt x="4700588" y="757900"/>
                  <a:pt x="4849416" y="1046957"/>
                </a:cubicBezTo>
                <a:cubicBezTo>
                  <a:pt x="5097463" y="691754"/>
                  <a:pt x="5388901" y="428493"/>
                  <a:pt x="5723731" y="257175"/>
                </a:cubicBezTo>
                <a:cubicBezTo>
                  <a:pt x="6058561" y="85725"/>
                  <a:pt x="6434733" y="0"/>
                  <a:pt x="6852246" y="0"/>
                </a:cubicBezTo>
                <a:cubicBezTo>
                  <a:pt x="7745214" y="0"/>
                  <a:pt x="8352962" y="322660"/>
                  <a:pt x="8675489" y="967979"/>
                </a:cubicBezTo>
                <a:cubicBezTo>
                  <a:pt x="8849056" y="1315509"/>
                  <a:pt x="8935839" y="1782961"/>
                  <a:pt x="8935839" y="2370336"/>
                </a:cubicBezTo>
                <a:lnTo>
                  <a:pt x="8935839" y="6794500"/>
                </a:lnTo>
                <a:lnTo>
                  <a:pt x="7776369" y="6794500"/>
                </a:lnTo>
                <a:lnTo>
                  <a:pt x="7776369" y="2176661"/>
                </a:lnTo>
                <a:cubicBezTo>
                  <a:pt x="7776369" y="1733881"/>
                  <a:pt x="7665773" y="1429743"/>
                  <a:pt x="7444581" y="1264246"/>
                </a:cubicBezTo>
                <a:cubicBezTo>
                  <a:pt x="7223390" y="1098749"/>
                  <a:pt x="6953647" y="1016000"/>
                  <a:pt x="6635353" y="1016000"/>
                </a:cubicBezTo>
                <a:cubicBezTo>
                  <a:pt x="6197071" y="1016000"/>
                  <a:pt x="5819775" y="1162911"/>
                  <a:pt x="5503466" y="1456730"/>
                </a:cubicBezTo>
                <a:cubicBezTo>
                  <a:pt x="5187289" y="1750550"/>
                  <a:pt x="5029200" y="2240889"/>
                  <a:pt x="5029200" y="2927747"/>
                </a:cubicBezTo>
                <a:lnTo>
                  <a:pt x="5029200" y="6794500"/>
                </a:lnTo>
                <a:lnTo>
                  <a:pt x="3894336" y="6794500"/>
                </a:lnTo>
                <a:lnTo>
                  <a:pt x="3894336" y="2455665"/>
                </a:lnTo>
                <a:cubicBezTo>
                  <a:pt x="3894336" y="2004682"/>
                  <a:pt x="3840626" y="1675739"/>
                  <a:pt x="3733205" y="1468835"/>
                </a:cubicBezTo>
                <a:cubicBezTo>
                  <a:pt x="3563607" y="1158479"/>
                  <a:pt x="3247298" y="1003300"/>
                  <a:pt x="2784277" y="1003300"/>
                </a:cubicBezTo>
                <a:cubicBezTo>
                  <a:pt x="2362663" y="1003300"/>
                  <a:pt x="1979216" y="1166813"/>
                  <a:pt x="1633935" y="1493838"/>
                </a:cubicBezTo>
                <a:cubicBezTo>
                  <a:pt x="1288786" y="1820731"/>
                  <a:pt x="1116211" y="2412471"/>
                  <a:pt x="1116211" y="3269060"/>
                </a:cubicBezTo>
                <a:lnTo>
                  <a:pt x="1116211" y="6794500"/>
                </a:lnTo>
                <a:lnTo>
                  <a:pt x="0" y="6794500"/>
                </a:lnTo>
                <a:close/>
                <a:moveTo>
                  <a:pt x="5823546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8" name="Freeform 6428"/>
          <p:cNvSpPr/>
          <p:nvPr/>
        </p:nvSpPr>
        <p:spPr>
          <a:xfrm rot="0" flipH="0" flipV="0">
            <a:off x="11893453" y="6270838"/>
            <a:ext cx="84879" cy="119584"/>
          </a:xfrm>
          <a:custGeom>
            <a:pathLst>
              <a:path w="6319044" h="8902700">
                <a:moveTo>
                  <a:pt x="3875683" y="5740400"/>
                </a:moveTo>
                <a:lnTo>
                  <a:pt x="3875683" y="1741091"/>
                </a:lnTo>
                <a:lnTo>
                  <a:pt x="1029494" y="5740400"/>
                </a:lnTo>
                <a:close/>
                <a:moveTo>
                  <a:pt x="2839840" y="8902700"/>
                </a:moveTo>
                <a:moveTo>
                  <a:pt x="3894336" y="8902700"/>
                </a:moveTo>
                <a:lnTo>
                  <a:pt x="3894336" y="6731000"/>
                </a:lnTo>
                <a:lnTo>
                  <a:pt x="0" y="6731000"/>
                </a:lnTo>
                <a:lnTo>
                  <a:pt x="0" y="5622925"/>
                </a:lnTo>
                <a:lnTo>
                  <a:pt x="4067969" y="0"/>
                </a:lnTo>
                <a:lnTo>
                  <a:pt x="5010547" y="0"/>
                </a:lnTo>
                <a:lnTo>
                  <a:pt x="5010547" y="5740400"/>
                </a:lnTo>
                <a:lnTo>
                  <a:pt x="6319044" y="5740400"/>
                </a:lnTo>
                <a:lnTo>
                  <a:pt x="6319044" y="6731000"/>
                </a:lnTo>
                <a:lnTo>
                  <a:pt x="5010547" y="6731000"/>
                </a:lnTo>
                <a:lnTo>
                  <a:pt x="5010547" y="8902700"/>
                </a:lnTo>
                <a:close/>
                <a:moveTo>
                  <a:pt x="-322460" y="8902700"/>
                </a:moveTo>
              </a:path>
            </a:pathLst>
          </a:custGeom>
          <a:solidFill>
            <a:srgbClr val="000000">
              <a:alpha val="100000"/>
            </a:srgbClr>
          </a:solidFill>
          <a:ln w="1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9" name="Freeform 6429"/>
          <p:cNvSpPr/>
          <p:nvPr/>
        </p:nvSpPr>
        <p:spPr>
          <a:xfrm rot="0" flipH="0" flipV="0">
            <a:off x="11987185" y="6274079"/>
            <a:ext cx="40483" cy="118219"/>
          </a:xfrm>
          <a:custGeom>
            <a:pathLst>
              <a:path w="3013868" h="8801100">
                <a:moveTo>
                  <a:pt x="1779785" y="1143000"/>
                </a:moveTo>
                <a:cubicBezTo>
                  <a:pt x="1796322" y="1088496"/>
                  <a:pt x="1806641" y="1034058"/>
                  <a:pt x="1810742" y="979686"/>
                </a:cubicBezTo>
                <a:cubicBezTo>
                  <a:pt x="1814975" y="925182"/>
                  <a:pt x="1817092" y="881196"/>
                  <a:pt x="1817092" y="847725"/>
                </a:cubicBezTo>
                <a:cubicBezTo>
                  <a:pt x="1817092" y="705247"/>
                  <a:pt x="1760206" y="618332"/>
                  <a:pt x="1646435" y="586979"/>
                </a:cubicBezTo>
                <a:cubicBezTo>
                  <a:pt x="1532797" y="555625"/>
                  <a:pt x="1306446" y="541999"/>
                  <a:pt x="967382" y="546100"/>
                </a:cubicBezTo>
                <a:lnTo>
                  <a:pt x="967382" y="342900"/>
                </a:lnTo>
                <a:cubicBezTo>
                  <a:pt x="1153384" y="317897"/>
                  <a:pt x="1367300" y="288793"/>
                  <a:pt x="1609129" y="255588"/>
                </a:cubicBezTo>
                <a:cubicBezTo>
                  <a:pt x="1851091" y="222383"/>
                  <a:pt x="2009245" y="199563"/>
                  <a:pt x="2083593" y="187127"/>
                </a:cubicBezTo>
                <a:cubicBezTo>
                  <a:pt x="2315104" y="145455"/>
                  <a:pt x="2596223" y="83080"/>
                  <a:pt x="2926953" y="0"/>
                </a:cubicBezTo>
                <a:cubicBezTo>
                  <a:pt x="2955925" y="0"/>
                  <a:pt x="2984896" y="20704"/>
                  <a:pt x="3013868" y="62111"/>
                </a:cubicBezTo>
                <a:lnTo>
                  <a:pt x="1060450" y="7522369"/>
                </a:lnTo>
                <a:cubicBezTo>
                  <a:pt x="1014941" y="7700302"/>
                  <a:pt x="988020" y="7807921"/>
                  <a:pt x="979685" y="7845227"/>
                </a:cubicBezTo>
                <a:cubicBezTo>
                  <a:pt x="971483" y="7882401"/>
                  <a:pt x="967382" y="7919575"/>
                  <a:pt x="967382" y="7956749"/>
                </a:cubicBezTo>
                <a:cubicBezTo>
                  <a:pt x="967382" y="8035462"/>
                  <a:pt x="981868" y="8102733"/>
                  <a:pt x="1010840" y="8158560"/>
                </a:cubicBezTo>
                <a:cubicBezTo>
                  <a:pt x="1039812" y="8214387"/>
                  <a:pt x="1093589" y="8242300"/>
                  <a:pt x="1172170" y="8242300"/>
                </a:cubicBezTo>
                <a:cubicBezTo>
                  <a:pt x="1320998" y="8242300"/>
                  <a:pt x="1515268" y="8109943"/>
                  <a:pt x="1754981" y="7845227"/>
                </a:cubicBezTo>
                <a:cubicBezTo>
                  <a:pt x="1994826" y="7580379"/>
                  <a:pt x="2197430" y="7323799"/>
                  <a:pt x="2362795" y="7075488"/>
                </a:cubicBezTo>
                <a:lnTo>
                  <a:pt x="2530078" y="7193360"/>
                </a:lnTo>
                <a:cubicBezTo>
                  <a:pt x="2174610" y="7718955"/>
                  <a:pt x="1897657" y="8083154"/>
                  <a:pt x="1699220" y="8285957"/>
                </a:cubicBezTo>
                <a:cubicBezTo>
                  <a:pt x="1356055" y="8629386"/>
                  <a:pt x="1010840" y="8801100"/>
                  <a:pt x="663575" y="8801100"/>
                </a:cubicBezTo>
                <a:cubicBezTo>
                  <a:pt x="514746" y="8801100"/>
                  <a:pt x="382455" y="8763859"/>
                  <a:pt x="266700" y="8689379"/>
                </a:cubicBezTo>
                <a:cubicBezTo>
                  <a:pt x="88900" y="8577594"/>
                  <a:pt x="0" y="8387226"/>
                  <a:pt x="0" y="8118277"/>
                </a:cubicBezTo>
                <a:cubicBezTo>
                  <a:pt x="0" y="8014825"/>
                  <a:pt x="16536" y="7876183"/>
                  <a:pt x="49609" y="7702352"/>
                </a:cubicBezTo>
                <a:cubicBezTo>
                  <a:pt x="70379" y="7599429"/>
                  <a:pt x="97300" y="7480036"/>
                  <a:pt x="130373" y="7344172"/>
                </a:cubicBezTo>
                <a:close/>
                <a:moveTo>
                  <a:pt x="6991350" y="8661400"/>
                </a:moveTo>
              </a:path>
            </a:pathLst>
          </a:custGeom>
          <a:solidFill>
            <a:srgbClr val="000000">
              <a:alpha val="100000"/>
            </a:srgbClr>
          </a:solidFill>
          <a:ln w="1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0" name="Freeform 6430"/>
          <p:cNvSpPr/>
          <p:nvPr/>
        </p:nvSpPr>
        <p:spPr>
          <a:xfrm rot="0" flipH="0" flipV="0">
            <a:off x="12123875" y="6128167"/>
            <a:ext cx="57049" cy="233687"/>
          </a:xfrm>
          <a:custGeom>
            <a:pathLst>
              <a:path w="2895799" h="11861800">
                <a:moveTo>
                  <a:pt x="2877344" y="0"/>
                </a:moveTo>
                <a:cubicBezTo>
                  <a:pt x="2228321" y="1262063"/>
                  <a:pt x="1806641" y="2191081"/>
                  <a:pt x="1612305" y="2787055"/>
                </a:cubicBezTo>
                <a:cubicBezTo>
                  <a:pt x="1318750" y="3693253"/>
                  <a:pt x="1171972" y="4740143"/>
                  <a:pt x="1171972" y="5927725"/>
                </a:cubicBezTo>
                <a:cubicBezTo>
                  <a:pt x="1171972" y="7127875"/>
                  <a:pt x="1339387" y="8224507"/>
                  <a:pt x="1674217" y="9217621"/>
                </a:cubicBezTo>
                <a:cubicBezTo>
                  <a:pt x="1880989" y="9829998"/>
                  <a:pt x="2288183" y="10711391"/>
                  <a:pt x="2895799" y="11861800"/>
                </a:cubicBezTo>
                <a:lnTo>
                  <a:pt x="2145506" y="11861800"/>
                </a:lnTo>
                <a:cubicBezTo>
                  <a:pt x="1541992" y="10918295"/>
                  <a:pt x="1167871" y="10316170"/>
                  <a:pt x="1023144" y="10055423"/>
                </a:cubicBezTo>
                <a:cubicBezTo>
                  <a:pt x="878417" y="9794808"/>
                  <a:pt x="721320" y="9441060"/>
                  <a:pt x="551855" y="8994180"/>
                </a:cubicBezTo>
                <a:cubicBezTo>
                  <a:pt x="320344" y="8381670"/>
                  <a:pt x="159147" y="7727818"/>
                  <a:pt x="68263" y="7032625"/>
                </a:cubicBezTo>
                <a:cubicBezTo>
                  <a:pt x="22754" y="6672660"/>
                  <a:pt x="0" y="6329231"/>
                  <a:pt x="0" y="6002338"/>
                </a:cubicBezTo>
                <a:cubicBezTo>
                  <a:pt x="0" y="4777450"/>
                  <a:pt x="192220" y="3687036"/>
                  <a:pt x="576660" y="2731096"/>
                </a:cubicBezTo>
                <a:cubicBezTo>
                  <a:pt x="820605" y="2122819"/>
                  <a:pt x="1329068" y="1212454"/>
                  <a:pt x="2102049" y="0"/>
                </a:cubicBezTo>
                <a:close/>
                <a:moveTo>
                  <a:pt x="8390335" y="927100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1" name="Freeform 6431"/>
          <p:cNvSpPr/>
          <p:nvPr/>
        </p:nvSpPr>
        <p:spPr>
          <a:xfrm rot="0" flipH="0" flipV="0">
            <a:off x="12201937" y="6126416"/>
            <a:ext cx="163947" cy="189151"/>
          </a:xfrm>
          <a:custGeom>
            <a:pathLst>
              <a:path w="8321874" h="9601200">
                <a:moveTo>
                  <a:pt x="4291211" y="0"/>
                </a:moveTo>
                <a:cubicBezTo>
                  <a:pt x="5146874" y="0"/>
                  <a:pt x="5886847" y="164770"/>
                  <a:pt x="6511131" y="494308"/>
                </a:cubicBezTo>
                <a:cubicBezTo>
                  <a:pt x="7416536" y="968045"/>
                  <a:pt x="7970507" y="1798109"/>
                  <a:pt x="8173045" y="2984500"/>
                </a:cubicBezTo>
                <a:lnTo>
                  <a:pt x="6951464" y="2984500"/>
                </a:lnTo>
                <a:cubicBezTo>
                  <a:pt x="6802636" y="2325027"/>
                  <a:pt x="6494661" y="1844808"/>
                  <a:pt x="6027539" y="1543844"/>
                </a:cubicBezTo>
                <a:cubicBezTo>
                  <a:pt x="5560417" y="1242749"/>
                  <a:pt x="4971323" y="1092200"/>
                  <a:pt x="4260255" y="1092200"/>
                </a:cubicBezTo>
                <a:cubicBezTo>
                  <a:pt x="3416895" y="1092200"/>
                  <a:pt x="2706820" y="1408510"/>
                  <a:pt x="2130028" y="2041129"/>
                </a:cubicBezTo>
                <a:cubicBezTo>
                  <a:pt x="1553369" y="2673747"/>
                  <a:pt x="1265039" y="3616392"/>
                  <a:pt x="1265039" y="4869061"/>
                </a:cubicBezTo>
                <a:cubicBezTo>
                  <a:pt x="1265039" y="5952398"/>
                  <a:pt x="1502701" y="6834122"/>
                  <a:pt x="1978025" y="7514233"/>
                </a:cubicBezTo>
                <a:cubicBezTo>
                  <a:pt x="2453481" y="8194345"/>
                  <a:pt x="3228645" y="8534400"/>
                  <a:pt x="4303514" y="8534400"/>
                </a:cubicBezTo>
                <a:cubicBezTo>
                  <a:pt x="5126236" y="8534400"/>
                  <a:pt x="5807340" y="8296474"/>
                  <a:pt x="6346825" y="7820621"/>
                </a:cubicBezTo>
                <a:cubicBezTo>
                  <a:pt x="6886311" y="7344635"/>
                  <a:pt x="7162271" y="6575029"/>
                  <a:pt x="7174706" y="5511800"/>
                </a:cubicBezTo>
                <a:lnTo>
                  <a:pt x="4322167" y="5511800"/>
                </a:lnTo>
                <a:lnTo>
                  <a:pt x="4322167" y="4483100"/>
                </a:lnTo>
                <a:lnTo>
                  <a:pt x="8321874" y="4483100"/>
                </a:lnTo>
                <a:lnTo>
                  <a:pt x="8321874" y="9359900"/>
                </a:lnTo>
                <a:lnTo>
                  <a:pt x="7528124" y="9359900"/>
                </a:lnTo>
                <a:lnTo>
                  <a:pt x="7230467" y="8181975"/>
                </a:lnTo>
                <a:cubicBezTo>
                  <a:pt x="6812955" y="8642615"/>
                  <a:pt x="6442935" y="8962166"/>
                  <a:pt x="6120408" y="9140627"/>
                </a:cubicBezTo>
                <a:cubicBezTo>
                  <a:pt x="5578938" y="9447675"/>
                  <a:pt x="4890624" y="9601200"/>
                  <a:pt x="4055467" y="9601200"/>
                </a:cubicBezTo>
                <a:cubicBezTo>
                  <a:pt x="2976496" y="9601200"/>
                  <a:pt x="2048404" y="9251355"/>
                  <a:pt x="1271191" y="8551665"/>
                </a:cubicBezTo>
                <a:cubicBezTo>
                  <a:pt x="423730" y="7673909"/>
                  <a:pt x="0" y="6469129"/>
                  <a:pt x="0" y="4937324"/>
                </a:cubicBezTo>
                <a:cubicBezTo>
                  <a:pt x="0" y="3409487"/>
                  <a:pt x="413412" y="2194322"/>
                  <a:pt x="1240235" y="1291829"/>
                </a:cubicBezTo>
                <a:cubicBezTo>
                  <a:pt x="2025650" y="430610"/>
                  <a:pt x="3042642" y="0"/>
                  <a:pt x="4291211" y="0"/>
                </a:cubicBezTo>
                <a:close/>
                <a:moveTo>
                  <a:pt x="8745935" y="9359900"/>
                </a:moveTo>
                <a:moveTo>
                  <a:pt x="408662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2" name="Freeform 6432"/>
          <p:cNvSpPr/>
          <p:nvPr/>
        </p:nvSpPr>
        <p:spPr>
          <a:xfrm rot="0" flipH="0" flipV="0">
            <a:off x="12393294" y="6176706"/>
            <a:ext cx="119482" cy="138861"/>
          </a:xfrm>
          <a:custGeom>
            <a:pathLst>
              <a:path w="6064845" h="7048500">
                <a:moveTo>
                  <a:pt x="3137892" y="12700"/>
                </a:moveTo>
                <a:cubicBezTo>
                  <a:pt x="3609247" y="12700"/>
                  <a:pt x="4066051" y="123561"/>
                  <a:pt x="4508301" y="345282"/>
                </a:cubicBezTo>
                <a:cubicBezTo>
                  <a:pt x="4950685" y="566870"/>
                  <a:pt x="5287632" y="853745"/>
                  <a:pt x="5519142" y="1205905"/>
                </a:cubicBezTo>
                <a:cubicBezTo>
                  <a:pt x="5742451" y="1541529"/>
                  <a:pt x="5891279" y="1933046"/>
                  <a:pt x="5965626" y="2380457"/>
                </a:cubicBezTo>
                <a:cubicBezTo>
                  <a:pt x="6031772" y="2687109"/>
                  <a:pt x="6064845" y="3176323"/>
                  <a:pt x="6064845" y="3848100"/>
                </a:cubicBezTo>
                <a:lnTo>
                  <a:pt x="1196776" y="3848100"/>
                </a:lnTo>
                <a:cubicBezTo>
                  <a:pt x="1217414" y="4522788"/>
                  <a:pt x="1376561" y="5063993"/>
                  <a:pt x="1674217" y="5471716"/>
                </a:cubicBezTo>
                <a:cubicBezTo>
                  <a:pt x="1971873" y="5879439"/>
                  <a:pt x="2432844" y="6083300"/>
                  <a:pt x="3057128" y="6083300"/>
                </a:cubicBezTo>
                <a:cubicBezTo>
                  <a:pt x="3640137" y="6083300"/>
                  <a:pt x="4105275" y="5891874"/>
                  <a:pt x="4452541" y="5509022"/>
                </a:cubicBezTo>
                <a:cubicBezTo>
                  <a:pt x="4650978" y="5286640"/>
                  <a:pt x="4791538" y="5029333"/>
                  <a:pt x="4874220" y="4737100"/>
                </a:cubicBezTo>
                <a:lnTo>
                  <a:pt x="5971778" y="4737100"/>
                </a:lnTo>
                <a:cubicBezTo>
                  <a:pt x="5942806" y="4980253"/>
                  <a:pt x="5846630" y="5251186"/>
                  <a:pt x="5683250" y="5549900"/>
                </a:cubicBezTo>
                <a:cubicBezTo>
                  <a:pt x="5520002" y="5848483"/>
                  <a:pt x="5337109" y="6092561"/>
                  <a:pt x="5134570" y="6282135"/>
                </a:cubicBezTo>
                <a:cubicBezTo>
                  <a:pt x="4795507" y="6611806"/>
                  <a:pt x="4375877" y="6834319"/>
                  <a:pt x="3875683" y="6949678"/>
                </a:cubicBezTo>
                <a:cubicBezTo>
                  <a:pt x="3606998" y="7015559"/>
                  <a:pt x="3303191" y="7048500"/>
                  <a:pt x="2964259" y="7048500"/>
                </a:cubicBezTo>
                <a:cubicBezTo>
                  <a:pt x="2137436" y="7048500"/>
                  <a:pt x="1436687" y="6747339"/>
                  <a:pt x="862012" y="6145015"/>
                </a:cubicBezTo>
                <a:cubicBezTo>
                  <a:pt x="287337" y="5542558"/>
                  <a:pt x="0" y="4699000"/>
                  <a:pt x="0" y="3614341"/>
                </a:cubicBezTo>
                <a:cubicBezTo>
                  <a:pt x="0" y="2546350"/>
                  <a:pt x="289388" y="1679112"/>
                  <a:pt x="868164" y="1012627"/>
                </a:cubicBezTo>
                <a:cubicBezTo>
                  <a:pt x="1446940" y="346009"/>
                  <a:pt x="2203516" y="12700"/>
                  <a:pt x="3137892" y="12700"/>
                </a:cubicBezTo>
                <a:close/>
                <a:moveTo>
                  <a:pt x="6348016" y="6807200"/>
                </a:moveTo>
                <a:moveTo>
                  <a:pt x="4917480" y="2959100"/>
                </a:moveTo>
                <a:cubicBezTo>
                  <a:pt x="4871971" y="2471606"/>
                  <a:pt x="4766535" y="2082007"/>
                  <a:pt x="4601170" y="1790304"/>
                </a:cubicBezTo>
                <a:cubicBezTo>
                  <a:pt x="4295312" y="1248701"/>
                  <a:pt x="3784798" y="977900"/>
                  <a:pt x="3069630" y="977900"/>
                </a:cubicBezTo>
                <a:cubicBezTo>
                  <a:pt x="2556999" y="977900"/>
                  <a:pt x="2127051" y="1164365"/>
                  <a:pt x="1779786" y="1537296"/>
                </a:cubicBezTo>
                <a:cubicBezTo>
                  <a:pt x="1432520" y="1910226"/>
                  <a:pt x="1248569" y="2384161"/>
                  <a:pt x="1227931" y="2959100"/>
                </a:cubicBezTo>
                <a:close/>
                <a:moveTo>
                  <a:pt x="3401616" y="6807200"/>
                </a:moveTo>
                <a:moveTo>
                  <a:pt x="303232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3" name="Freeform 6433"/>
          <p:cNvSpPr/>
          <p:nvPr/>
        </p:nvSpPr>
        <p:spPr>
          <a:xfrm rot="0" flipH="0" flipV="0">
            <a:off x="12529962" y="6131169"/>
            <a:ext cx="156621" cy="179643"/>
          </a:xfrm>
          <a:custGeom>
            <a:pathLst>
              <a:path w="7950002" h="9118600">
                <a:moveTo>
                  <a:pt x="1364258" y="0"/>
                </a:moveTo>
                <a:lnTo>
                  <a:pt x="3981252" y="7765455"/>
                </a:lnTo>
                <a:lnTo>
                  <a:pt x="6567091" y="0"/>
                </a:lnTo>
                <a:lnTo>
                  <a:pt x="7950002" y="0"/>
                </a:lnTo>
                <a:lnTo>
                  <a:pt x="4626174" y="9118600"/>
                </a:lnTo>
                <a:lnTo>
                  <a:pt x="3317677" y="9118600"/>
                </a:lnTo>
                <a:lnTo>
                  <a:pt x="0" y="0"/>
                </a:lnTo>
                <a:close/>
                <a:moveTo>
                  <a:pt x="8796140" y="911860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4" name="Freeform 6434"/>
          <p:cNvSpPr/>
          <p:nvPr/>
        </p:nvSpPr>
        <p:spPr>
          <a:xfrm rot="0" flipH="0" flipV="0">
            <a:off x="12698801" y="6128167"/>
            <a:ext cx="57053" cy="233687"/>
          </a:xfrm>
          <a:custGeom>
            <a:pathLst>
              <a:path w="2895997" h="11861800">
                <a:moveTo>
                  <a:pt x="18653" y="11861800"/>
                </a:moveTo>
                <a:cubicBezTo>
                  <a:pt x="676011" y="10578967"/>
                  <a:pt x="1099741" y="9643731"/>
                  <a:pt x="1289844" y="9056093"/>
                </a:cubicBezTo>
                <a:cubicBezTo>
                  <a:pt x="1579298" y="8166431"/>
                  <a:pt x="1724025" y="7123642"/>
                  <a:pt x="1724025" y="5927725"/>
                </a:cubicBezTo>
                <a:cubicBezTo>
                  <a:pt x="1724025" y="4731809"/>
                  <a:pt x="1556610" y="3637294"/>
                  <a:pt x="1221780" y="2644180"/>
                </a:cubicBezTo>
                <a:cubicBezTo>
                  <a:pt x="1015008" y="2031802"/>
                  <a:pt x="607748" y="1150409"/>
                  <a:pt x="0" y="0"/>
                </a:cubicBezTo>
                <a:lnTo>
                  <a:pt x="750292" y="0"/>
                </a:lnTo>
                <a:cubicBezTo>
                  <a:pt x="1387012" y="1017985"/>
                  <a:pt x="1772510" y="1645974"/>
                  <a:pt x="1906786" y="1883966"/>
                </a:cubicBezTo>
                <a:cubicBezTo>
                  <a:pt x="2041194" y="2121827"/>
                  <a:pt x="2186980" y="2449711"/>
                  <a:pt x="2344142" y="2867621"/>
                </a:cubicBezTo>
                <a:cubicBezTo>
                  <a:pt x="2542580" y="3384881"/>
                  <a:pt x="2684132" y="3895990"/>
                  <a:pt x="2768799" y="4400947"/>
                </a:cubicBezTo>
                <a:cubicBezTo>
                  <a:pt x="2853598" y="4905772"/>
                  <a:pt x="2895997" y="5391944"/>
                  <a:pt x="2895997" y="5859463"/>
                </a:cubicBezTo>
                <a:cubicBezTo>
                  <a:pt x="2895997" y="7084351"/>
                  <a:pt x="2701661" y="8176816"/>
                  <a:pt x="2312988" y="9136857"/>
                </a:cubicBezTo>
                <a:cubicBezTo>
                  <a:pt x="2069174" y="9753467"/>
                  <a:pt x="1562762" y="10661782"/>
                  <a:pt x="793750" y="11861800"/>
                </a:cubicBezTo>
                <a:close/>
                <a:moveTo>
                  <a:pt x="-3012479" y="9271000"/>
                </a:moveTo>
              </a:path>
            </a:pathLst>
          </a:custGeom>
          <a:solidFill>
            <a:srgbClr val="000000">
              <a:alpha val="100000"/>
            </a:srgbClr>
          </a:solidFill>
          <a:ln w="2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5" name="Rectangle 6435"/>
          <p:cNvSpPr/>
          <p:nvPr/>
        </p:nvSpPr>
        <p:spPr>
          <a:xfrm rot="0" flipH="0" flipV="0">
            <a:off x="6646291" y="5702826"/>
            <a:ext cx="113818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0</a:t>
            </a:r>
          </a:p>
        </p:txBody>
      </p:sp>
      <p:sp>
        <p:nvSpPr>
          <p:cNvPr id="6436" name="Rectangle 6436"/>
          <p:cNvSpPr/>
          <p:nvPr/>
        </p:nvSpPr>
        <p:spPr>
          <a:xfrm rot="0" flipH="0" flipV="0">
            <a:off x="6532564" y="4952220"/>
            <a:ext cx="227636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20</a:t>
            </a:r>
          </a:p>
        </p:txBody>
      </p:sp>
      <p:sp>
        <p:nvSpPr>
          <p:cNvPr id="6437" name="Rectangle 6437"/>
          <p:cNvSpPr/>
          <p:nvPr/>
        </p:nvSpPr>
        <p:spPr>
          <a:xfrm rot="0" flipH="0" flipV="0">
            <a:off x="6532564" y="4201627"/>
            <a:ext cx="227636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40</a:t>
            </a:r>
          </a:p>
        </p:txBody>
      </p:sp>
      <p:sp>
        <p:nvSpPr>
          <p:cNvPr id="6438" name="Rectangle 6438"/>
          <p:cNvSpPr/>
          <p:nvPr/>
        </p:nvSpPr>
        <p:spPr>
          <a:xfrm rot="0" flipH="0" flipV="0">
            <a:off x="6532564" y="3451021"/>
            <a:ext cx="227636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60</a:t>
            </a:r>
          </a:p>
        </p:txBody>
      </p:sp>
      <p:sp>
        <p:nvSpPr>
          <p:cNvPr id="6439" name="Rectangle 6439"/>
          <p:cNvSpPr/>
          <p:nvPr/>
        </p:nvSpPr>
        <p:spPr>
          <a:xfrm rot="0" flipH="0" flipV="0">
            <a:off x="6532564" y="2700427"/>
            <a:ext cx="227636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80</a:t>
            </a:r>
          </a:p>
        </p:txBody>
      </p:sp>
      <p:sp>
        <p:nvSpPr>
          <p:cNvPr id="6440" name="Rectangle 6440"/>
          <p:cNvSpPr/>
          <p:nvPr/>
        </p:nvSpPr>
        <p:spPr>
          <a:xfrm rot="0" flipH="0" flipV="0">
            <a:off x="6418837" y="1949821"/>
            <a:ext cx="341455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611" baseline="0" b="0" i="0" dirty="0" spc="0">
                <a:latin typeface="Arial" pitchFamily="0" charset="1"/>
              </a:rPr>
              <a:t>100</a:t>
            </a:r>
          </a:p>
        </p:txBody>
      </p:sp>
      <p:sp>
        <p:nvSpPr>
          <p:cNvPr id="6441" name="Rectangle 6441"/>
          <p:cNvSpPr/>
          <p:nvPr/>
        </p:nvSpPr>
        <p:spPr>
          <a:xfrm rot="-5400000" flipH="0" flipV="0">
            <a:off x="5234640" y="2112164"/>
            <a:ext cx="1682847" cy="30024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970" baseline="0" b="0" i="0" dirty="0" spc="0">
                <a:latin typeface="Arial" pitchFamily="0" charset="1"/>
              </a:rPr>
              <a:t>Events / 4 GeV</a:t>
            </a:r>
          </a:p>
        </p:txBody>
      </p:sp>
      <p:sp>
        <p:nvSpPr>
          <p:cNvPr id="6442" name="Rectangle 6442"/>
          <p:cNvSpPr/>
          <p:nvPr/>
        </p:nvSpPr>
        <p:spPr>
          <a:xfrm rot="0" flipH="0" flipV="0">
            <a:off x="11218134" y="1619338"/>
            <a:ext cx="394315" cy="218356"/>
          </a:xfrm>
          <a:prstGeom prst="rect">
            <a:avLst/>
          </a:prstGeom>
        </p:spPr>
      </p:sp>
      <p:sp>
        <p:nvSpPr>
          <p:cNvPr id="6443" name="Freeform 6443"/>
          <p:cNvSpPr/>
          <p:nvPr/>
        </p:nvSpPr>
        <p:spPr>
          <a:xfrm rot="0" flipH="0" flipV="0">
            <a:off x="11231995" y="1664829"/>
            <a:ext cx="110796" cy="131014"/>
          </a:xfrm>
          <a:custGeom>
            <a:pathLst>
              <a:path w="7732911" h="9144000">
                <a:moveTo>
                  <a:pt x="1854200" y="1574800"/>
                </a:moveTo>
                <a:lnTo>
                  <a:pt x="1854200" y="7569200"/>
                </a:lnTo>
                <a:lnTo>
                  <a:pt x="3615333" y="7569200"/>
                </a:lnTo>
                <a:cubicBezTo>
                  <a:pt x="4516636" y="7569200"/>
                  <a:pt x="5145022" y="7122650"/>
                  <a:pt x="5500489" y="6229549"/>
                </a:cubicBezTo>
                <a:cubicBezTo>
                  <a:pt x="5694826" y="5739276"/>
                  <a:pt x="5791994" y="5155605"/>
                  <a:pt x="5791994" y="4478536"/>
                </a:cubicBezTo>
                <a:cubicBezTo>
                  <a:pt x="5791994" y="3543896"/>
                  <a:pt x="5646275" y="2826280"/>
                  <a:pt x="5354836" y="2325688"/>
                </a:cubicBezTo>
                <a:cubicBezTo>
                  <a:pt x="5063398" y="1825096"/>
                  <a:pt x="4483563" y="1574800"/>
                  <a:pt x="3615333" y="1574800"/>
                </a:cubicBezTo>
                <a:close/>
                <a:moveTo>
                  <a:pt x="6601818" y="9144000"/>
                </a:moveTo>
                <a:moveTo>
                  <a:pt x="3937794" y="0"/>
                </a:moveTo>
                <a:cubicBezTo>
                  <a:pt x="4504135" y="8335"/>
                  <a:pt x="4975424" y="74480"/>
                  <a:pt x="5351661" y="198438"/>
                </a:cubicBezTo>
                <a:cubicBezTo>
                  <a:pt x="5992482" y="409443"/>
                  <a:pt x="6511330" y="796132"/>
                  <a:pt x="6908205" y="1358504"/>
                </a:cubicBezTo>
                <a:cubicBezTo>
                  <a:pt x="7226499" y="1813455"/>
                  <a:pt x="7443523" y="2305646"/>
                  <a:pt x="7559278" y="2835077"/>
                </a:cubicBezTo>
                <a:cubicBezTo>
                  <a:pt x="7675033" y="3364376"/>
                  <a:pt x="7732911" y="3868936"/>
                  <a:pt x="7732911" y="4348758"/>
                </a:cubicBezTo>
                <a:cubicBezTo>
                  <a:pt x="7732911" y="5564651"/>
                  <a:pt x="7488966" y="6594409"/>
                  <a:pt x="7001074" y="7438033"/>
                </a:cubicBezTo>
                <a:cubicBezTo>
                  <a:pt x="6339616" y="8575345"/>
                  <a:pt x="5318522" y="9144000"/>
                  <a:pt x="3937794" y="9144000"/>
                </a:cubicBezTo>
                <a:lnTo>
                  <a:pt x="0" y="9144000"/>
                </a:lnTo>
                <a:lnTo>
                  <a:pt x="0" y="0"/>
                </a:lnTo>
                <a:close/>
                <a:moveTo>
                  <a:pt x="8176618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4" name="Freeform 6444"/>
          <p:cNvSpPr/>
          <p:nvPr/>
        </p:nvSpPr>
        <p:spPr>
          <a:xfrm rot="0" flipH="0" flipV="0">
            <a:off x="11354755" y="1696491"/>
            <a:ext cx="90714" cy="10244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5" name="Freeform 6445"/>
          <p:cNvSpPr/>
          <p:nvPr/>
        </p:nvSpPr>
        <p:spPr>
          <a:xfrm rot="0" flipH="0" flipV="0">
            <a:off x="11452549" y="1672653"/>
            <a:ext cx="54287" cy="124878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6" name="Freeform 6446"/>
          <p:cNvSpPr/>
          <p:nvPr/>
        </p:nvSpPr>
        <p:spPr>
          <a:xfrm rot="0" flipH="0" flipV="0">
            <a:off x="11516521" y="1696491"/>
            <a:ext cx="90714" cy="102445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7" name="Rectangle 6447"/>
          <p:cNvSpPr/>
          <p:nvPr/>
        </p:nvSpPr>
        <p:spPr>
          <a:xfrm rot="0" flipH="0" flipV="0">
            <a:off x="11218134" y="1835415"/>
            <a:ext cx="991968" cy="855234"/>
          </a:xfrm>
          <a:prstGeom prst="rect">
            <a:avLst/>
          </a:prstGeom>
        </p:spPr>
      </p:sp>
      <p:sp>
        <p:nvSpPr>
          <p:cNvPr id="6448" name="Freeform 6448"/>
          <p:cNvSpPr/>
          <p:nvPr/>
        </p:nvSpPr>
        <p:spPr>
          <a:xfrm rot="0" flipH="0" flipV="0">
            <a:off x="11231818" y="1880906"/>
            <a:ext cx="105462" cy="131014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9" name="Freeform 6449"/>
          <p:cNvSpPr/>
          <p:nvPr/>
        </p:nvSpPr>
        <p:spPr>
          <a:xfrm rot="0" flipH="0" flipV="0">
            <a:off x="11357419" y="1878904"/>
            <a:ext cx="50466" cy="169772"/>
          </a:xfrm>
          <a:custGeom>
            <a:pathLst>
              <a:path w="3522266" h="11849100">
                <a:moveTo>
                  <a:pt x="725488" y="2455466"/>
                </a:moveTo>
                <a:cubicBezTo>
                  <a:pt x="1052116" y="1694789"/>
                  <a:pt x="1529623" y="876300"/>
                  <a:pt x="2158008" y="0"/>
                </a:cubicBezTo>
                <a:lnTo>
                  <a:pt x="3491310" y="0"/>
                </a:lnTo>
                <a:lnTo>
                  <a:pt x="3113088" y="694532"/>
                </a:lnTo>
                <a:cubicBezTo>
                  <a:pt x="2592123" y="1649413"/>
                  <a:pt x="2230372" y="2649736"/>
                  <a:pt x="2027833" y="3695502"/>
                </a:cubicBezTo>
                <a:cubicBezTo>
                  <a:pt x="1895541" y="4381699"/>
                  <a:pt x="1829396" y="5129875"/>
                  <a:pt x="1829396" y="5940029"/>
                </a:cubicBezTo>
                <a:cubicBezTo>
                  <a:pt x="1829396" y="7205001"/>
                  <a:pt x="2013347" y="8368639"/>
                  <a:pt x="2381250" y="9430940"/>
                </a:cubicBezTo>
                <a:cubicBezTo>
                  <a:pt x="2596224" y="10059193"/>
                  <a:pt x="2976563" y="10865246"/>
                  <a:pt x="3522266" y="11849100"/>
                </a:cubicBezTo>
                <a:lnTo>
                  <a:pt x="2213967" y="11849100"/>
                </a:lnTo>
                <a:lnTo>
                  <a:pt x="1773635" y="11247635"/>
                </a:lnTo>
                <a:cubicBezTo>
                  <a:pt x="1488281" y="10883833"/>
                  <a:pt x="1184408" y="10342364"/>
                  <a:pt x="862013" y="9623226"/>
                </a:cubicBezTo>
                <a:cubicBezTo>
                  <a:pt x="287338" y="8337617"/>
                  <a:pt x="0" y="7072710"/>
                  <a:pt x="0" y="5828507"/>
                </a:cubicBezTo>
                <a:cubicBezTo>
                  <a:pt x="0" y="4695825"/>
                  <a:pt x="241829" y="3571479"/>
                  <a:pt x="725488" y="2455466"/>
                </a:cubicBezTo>
                <a:close/>
                <a:moveTo>
                  <a:pt x="6276380" y="92837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0" name="Freeform 6450"/>
          <p:cNvSpPr/>
          <p:nvPr/>
        </p:nvSpPr>
        <p:spPr>
          <a:xfrm rot="0" flipH="0" flipV="0">
            <a:off x="11422724" y="1883089"/>
            <a:ext cx="56241" cy="128830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1" name="Freeform 6451"/>
          <p:cNvSpPr/>
          <p:nvPr/>
        </p:nvSpPr>
        <p:spPr>
          <a:xfrm rot="0" flipH="0" flipV="0">
            <a:off x="11516965" y="1882543"/>
            <a:ext cx="88226" cy="129376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2" name="Freeform 6452"/>
          <p:cNvSpPr/>
          <p:nvPr/>
        </p:nvSpPr>
        <p:spPr>
          <a:xfrm rot="0" flipH="0" flipV="0">
            <a:off x="11617249" y="1884727"/>
            <a:ext cx="89113" cy="130650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3" name="Freeform 6453"/>
          <p:cNvSpPr/>
          <p:nvPr/>
        </p:nvSpPr>
        <p:spPr>
          <a:xfrm rot="0" flipH="0" flipV="0">
            <a:off x="11715487" y="1878722"/>
            <a:ext cx="50466" cy="169954"/>
          </a:xfrm>
          <a:custGeom>
            <a:pathLst>
              <a:path w="3522265" h="11861800">
                <a:moveTo>
                  <a:pt x="1364257" y="0"/>
                </a:moveTo>
                <a:cubicBezTo>
                  <a:pt x="1992643" y="877227"/>
                  <a:pt x="2470150" y="1696575"/>
                  <a:pt x="2796778" y="2458046"/>
                </a:cubicBezTo>
                <a:cubicBezTo>
                  <a:pt x="3280436" y="3575249"/>
                  <a:pt x="3522265" y="4700786"/>
                  <a:pt x="3522265" y="5834658"/>
                </a:cubicBezTo>
                <a:cubicBezTo>
                  <a:pt x="3522265" y="7080184"/>
                  <a:pt x="3234928" y="8346414"/>
                  <a:pt x="2660253" y="9633346"/>
                </a:cubicBezTo>
                <a:cubicBezTo>
                  <a:pt x="2337858" y="10353410"/>
                  <a:pt x="2034050" y="10895541"/>
                  <a:pt x="1748829" y="11259740"/>
                </a:cubicBezTo>
                <a:lnTo>
                  <a:pt x="1308496" y="11861800"/>
                </a:lnTo>
                <a:lnTo>
                  <a:pt x="0" y="11861800"/>
                </a:lnTo>
                <a:cubicBezTo>
                  <a:pt x="545703" y="10876888"/>
                  <a:pt x="926107" y="10069975"/>
                  <a:pt x="1141214" y="9441060"/>
                </a:cubicBezTo>
                <a:cubicBezTo>
                  <a:pt x="1509117" y="8377569"/>
                  <a:pt x="1693068" y="7212674"/>
                  <a:pt x="1693068" y="5946379"/>
                </a:cubicBezTo>
                <a:cubicBezTo>
                  <a:pt x="1693068" y="5135298"/>
                  <a:pt x="1626922" y="4386329"/>
                  <a:pt x="1494631" y="3699471"/>
                </a:cubicBezTo>
                <a:cubicBezTo>
                  <a:pt x="1292092" y="2652515"/>
                  <a:pt x="930341" y="1651066"/>
                  <a:pt x="409376" y="695127"/>
                </a:cubicBezTo>
                <a:lnTo>
                  <a:pt x="31154" y="0"/>
                </a:lnTo>
                <a:close/>
                <a:moveTo>
                  <a:pt x="9166225" y="92964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4" name="Freeform 6454"/>
          <p:cNvSpPr/>
          <p:nvPr/>
        </p:nvSpPr>
        <p:spPr>
          <a:xfrm rot="0" flipH="0" flipV="0">
            <a:off x="11223465" y="2117280"/>
            <a:ext cx="94004" cy="137746"/>
          </a:xfrm>
          <a:custGeom>
            <a:pathLst>
              <a:path w="6560939" h="9613900">
                <a:moveTo>
                  <a:pt x="3317676" y="5638800"/>
                </a:moveTo>
                <a:cubicBezTo>
                  <a:pt x="3925292" y="5638800"/>
                  <a:pt x="4357290" y="5378186"/>
                  <a:pt x="4613672" y="4856957"/>
                </a:cubicBezTo>
                <a:cubicBezTo>
                  <a:pt x="4779036" y="4513660"/>
                  <a:pt x="4861719" y="4079280"/>
                  <a:pt x="4861719" y="3553818"/>
                </a:cubicBezTo>
                <a:cubicBezTo>
                  <a:pt x="4861719" y="3140274"/>
                  <a:pt x="4791405" y="2770056"/>
                  <a:pt x="4650780" y="2443163"/>
                </a:cubicBezTo>
                <a:cubicBezTo>
                  <a:pt x="4398632" y="1855788"/>
                  <a:pt x="3956315" y="1562100"/>
                  <a:pt x="3323828" y="1562100"/>
                </a:cubicBezTo>
                <a:cubicBezTo>
                  <a:pt x="2877344" y="1562100"/>
                  <a:pt x="2518701" y="1733815"/>
                  <a:pt x="2247900" y="2077244"/>
                </a:cubicBezTo>
                <a:cubicBezTo>
                  <a:pt x="1977099" y="2420541"/>
                  <a:pt x="1841698" y="2941704"/>
                  <a:pt x="1841698" y="3640733"/>
                </a:cubicBezTo>
                <a:cubicBezTo>
                  <a:pt x="1841698" y="4108252"/>
                  <a:pt x="1903743" y="4490906"/>
                  <a:pt x="2027833" y="4788694"/>
                </a:cubicBezTo>
                <a:cubicBezTo>
                  <a:pt x="2259343" y="5355432"/>
                  <a:pt x="2689291" y="5638800"/>
                  <a:pt x="3317676" y="5638800"/>
                </a:cubicBezTo>
                <a:close/>
                <a:moveTo>
                  <a:pt x="923330" y="6934200"/>
                </a:moveTo>
                <a:moveTo>
                  <a:pt x="2871192" y="0"/>
                </a:moveTo>
                <a:cubicBezTo>
                  <a:pt x="3433432" y="0"/>
                  <a:pt x="3888184" y="138708"/>
                  <a:pt x="4235450" y="416124"/>
                </a:cubicBezTo>
                <a:cubicBezTo>
                  <a:pt x="4437988" y="573551"/>
                  <a:pt x="4644694" y="832380"/>
                  <a:pt x="4855567" y="1192610"/>
                </a:cubicBezTo>
                <a:lnTo>
                  <a:pt x="4855567" y="177800"/>
                </a:lnTo>
                <a:lnTo>
                  <a:pt x="6560939" y="177800"/>
                </a:lnTo>
                <a:lnTo>
                  <a:pt x="6560939" y="9613900"/>
                </a:lnTo>
                <a:lnTo>
                  <a:pt x="4812109" y="9613900"/>
                </a:lnTo>
                <a:lnTo>
                  <a:pt x="4812109" y="6103343"/>
                </a:lnTo>
                <a:cubicBezTo>
                  <a:pt x="4679818" y="6375864"/>
                  <a:pt x="4453466" y="6618486"/>
                  <a:pt x="4133056" y="6831211"/>
                </a:cubicBezTo>
                <a:cubicBezTo>
                  <a:pt x="3812646" y="7043803"/>
                  <a:pt x="3375488" y="7150100"/>
                  <a:pt x="2821583" y="7150100"/>
                </a:cubicBezTo>
                <a:cubicBezTo>
                  <a:pt x="2040268" y="7150100"/>
                  <a:pt x="1374642" y="6837694"/>
                  <a:pt x="824706" y="6212880"/>
                </a:cubicBezTo>
                <a:cubicBezTo>
                  <a:pt x="274902" y="5588067"/>
                  <a:pt x="0" y="4754298"/>
                  <a:pt x="0" y="3711575"/>
                </a:cubicBezTo>
                <a:cubicBezTo>
                  <a:pt x="0" y="2586170"/>
                  <a:pt x="275960" y="1686256"/>
                  <a:pt x="827881" y="1011833"/>
                </a:cubicBezTo>
                <a:cubicBezTo>
                  <a:pt x="1379802" y="337278"/>
                  <a:pt x="2060906" y="0"/>
                  <a:pt x="2871192" y="0"/>
                </a:cubicBezTo>
                <a:close/>
                <a:moveTo>
                  <a:pt x="6562130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5" name="Freeform 6455"/>
          <p:cNvSpPr/>
          <p:nvPr/>
        </p:nvSpPr>
        <p:spPr>
          <a:xfrm rot="0" flipH="0" flipV="0">
            <a:off x="11325815" y="2117280"/>
            <a:ext cx="94004" cy="137746"/>
          </a:xfrm>
          <a:custGeom>
            <a:pathLst>
              <a:path w="6560939" h="9613900">
                <a:moveTo>
                  <a:pt x="3317676" y="5638800"/>
                </a:moveTo>
                <a:cubicBezTo>
                  <a:pt x="3925292" y="5638800"/>
                  <a:pt x="4357290" y="5378186"/>
                  <a:pt x="4613672" y="4856957"/>
                </a:cubicBezTo>
                <a:cubicBezTo>
                  <a:pt x="4779036" y="4513660"/>
                  <a:pt x="4861719" y="4079280"/>
                  <a:pt x="4861719" y="3553818"/>
                </a:cubicBezTo>
                <a:cubicBezTo>
                  <a:pt x="4861719" y="3140274"/>
                  <a:pt x="4791405" y="2770056"/>
                  <a:pt x="4650780" y="2443163"/>
                </a:cubicBezTo>
                <a:cubicBezTo>
                  <a:pt x="4398632" y="1855788"/>
                  <a:pt x="3956315" y="1562100"/>
                  <a:pt x="3323828" y="1562100"/>
                </a:cubicBezTo>
                <a:cubicBezTo>
                  <a:pt x="2877344" y="1562100"/>
                  <a:pt x="2518701" y="1733815"/>
                  <a:pt x="2247900" y="2077244"/>
                </a:cubicBezTo>
                <a:cubicBezTo>
                  <a:pt x="1977099" y="2420541"/>
                  <a:pt x="1841698" y="2941704"/>
                  <a:pt x="1841698" y="3640733"/>
                </a:cubicBezTo>
                <a:cubicBezTo>
                  <a:pt x="1841698" y="4108252"/>
                  <a:pt x="1903743" y="4490906"/>
                  <a:pt x="2027833" y="4788694"/>
                </a:cubicBezTo>
                <a:cubicBezTo>
                  <a:pt x="2259343" y="5355432"/>
                  <a:pt x="2689291" y="5638800"/>
                  <a:pt x="3317676" y="5638800"/>
                </a:cubicBezTo>
                <a:close/>
                <a:moveTo>
                  <a:pt x="923330" y="6934200"/>
                </a:moveTo>
                <a:moveTo>
                  <a:pt x="2871192" y="0"/>
                </a:moveTo>
                <a:cubicBezTo>
                  <a:pt x="3433432" y="0"/>
                  <a:pt x="3888184" y="138708"/>
                  <a:pt x="4235450" y="416124"/>
                </a:cubicBezTo>
                <a:cubicBezTo>
                  <a:pt x="4437988" y="573551"/>
                  <a:pt x="4644694" y="832380"/>
                  <a:pt x="4855567" y="1192610"/>
                </a:cubicBezTo>
                <a:lnTo>
                  <a:pt x="4855567" y="177800"/>
                </a:lnTo>
                <a:lnTo>
                  <a:pt x="6560939" y="177800"/>
                </a:lnTo>
                <a:lnTo>
                  <a:pt x="6560939" y="9613900"/>
                </a:lnTo>
                <a:lnTo>
                  <a:pt x="4812109" y="9613900"/>
                </a:lnTo>
                <a:lnTo>
                  <a:pt x="4812109" y="6103343"/>
                </a:lnTo>
                <a:cubicBezTo>
                  <a:pt x="4679818" y="6375864"/>
                  <a:pt x="4453466" y="6618486"/>
                  <a:pt x="4133056" y="6831211"/>
                </a:cubicBezTo>
                <a:cubicBezTo>
                  <a:pt x="3812646" y="7043803"/>
                  <a:pt x="3375488" y="7150100"/>
                  <a:pt x="2821583" y="7150100"/>
                </a:cubicBezTo>
                <a:cubicBezTo>
                  <a:pt x="2040268" y="7150100"/>
                  <a:pt x="1374642" y="6837694"/>
                  <a:pt x="824706" y="6212880"/>
                </a:cubicBezTo>
                <a:cubicBezTo>
                  <a:pt x="274902" y="5588067"/>
                  <a:pt x="0" y="4754298"/>
                  <a:pt x="0" y="3711575"/>
                </a:cubicBezTo>
                <a:cubicBezTo>
                  <a:pt x="0" y="2586170"/>
                  <a:pt x="275960" y="1686256"/>
                  <a:pt x="827881" y="1011833"/>
                </a:cubicBezTo>
                <a:cubicBezTo>
                  <a:pt x="1379802" y="337278"/>
                  <a:pt x="2060906" y="0"/>
                  <a:pt x="2871192" y="0"/>
                </a:cubicBezTo>
                <a:close/>
                <a:moveTo>
                  <a:pt x="6562130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6" name="Freeform 6456"/>
          <p:cNvSpPr/>
          <p:nvPr/>
        </p:nvSpPr>
        <p:spPr>
          <a:xfrm rot="0" flipH="0" flipV="0">
            <a:off x="11433052" y="2132019"/>
            <a:ext cx="159218" cy="60230"/>
          </a:xfrm>
          <a:custGeom>
            <a:pathLst>
              <a:path w="11112500" h="4203700">
                <a:moveTo>
                  <a:pt x="9710936" y="1701800"/>
                </a:moveTo>
                <a:lnTo>
                  <a:pt x="7112794" y="645915"/>
                </a:lnTo>
                <a:lnTo>
                  <a:pt x="7391797" y="0"/>
                </a:lnTo>
                <a:lnTo>
                  <a:pt x="11112500" y="1577579"/>
                </a:lnTo>
                <a:lnTo>
                  <a:pt x="11112500" y="2626122"/>
                </a:lnTo>
                <a:lnTo>
                  <a:pt x="7391797" y="4203700"/>
                </a:lnTo>
                <a:lnTo>
                  <a:pt x="7112794" y="3557786"/>
                </a:lnTo>
                <a:lnTo>
                  <a:pt x="9710936" y="2501900"/>
                </a:lnTo>
                <a:lnTo>
                  <a:pt x="0" y="2501900"/>
                </a:lnTo>
                <a:lnTo>
                  <a:pt x="0" y="1701800"/>
                </a:lnTo>
                <a:close/>
                <a:moveTo>
                  <a:pt x="3490516" y="59055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7" name="Freeform 6457"/>
          <p:cNvSpPr/>
          <p:nvPr/>
        </p:nvSpPr>
        <p:spPr>
          <a:xfrm rot="0" flipH="0" flipV="0">
            <a:off x="11609422" y="2085618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8" name="Freeform 6458"/>
          <p:cNvSpPr/>
          <p:nvPr/>
        </p:nvSpPr>
        <p:spPr>
          <a:xfrm rot="0" flipH="0" flipV="0">
            <a:off x="11720602" y="2085618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9" name="Freeform 6459"/>
          <p:cNvSpPr/>
          <p:nvPr/>
        </p:nvSpPr>
        <p:spPr>
          <a:xfrm rot="0" flipH="0" flipV="0">
            <a:off x="11837648" y="2190065"/>
            <a:ext cx="27365" cy="57318"/>
          </a:xfrm>
          <a:custGeom>
            <a:pathLst>
              <a:path w="1909961" h="4000500">
                <a:moveTo>
                  <a:pt x="0" y="3314700"/>
                </a:moveTo>
                <a:cubicBezTo>
                  <a:pt x="355468" y="3216142"/>
                  <a:pt x="616942" y="3051836"/>
                  <a:pt x="784423" y="2821781"/>
                </a:cubicBezTo>
                <a:cubicBezTo>
                  <a:pt x="951905" y="2591726"/>
                  <a:pt x="1048015" y="2269198"/>
                  <a:pt x="1072753" y="1854200"/>
                </a:cubicBezTo>
                <a:lnTo>
                  <a:pt x="0" y="1854200"/>
                </a:lnTo>
                <a:lnTo>
                  <a:pt x="0" y="0"/>
                </a:lnTo>
                <a:lnTo>
                  <a:pt x="1909961" y="0"/>
                </a:lnTo>
                <a:lnTo>
                  <a:pt x="1909961" y="1604566"/>
                </a:lnTo>
                <a:cubicBezTo>
                  <a:pt x="1909961" y="1886479"/>
                  <a:pt x="1872721" y="2179968"/>
                  <a:pt x="1798241" y="2485032"/>
                </a:cubicBezTo>
                <a:cubicBezTo>
                  <a:pt x="1723893" y="2790229"/>
                  <a:pt x="1585383" y="3054151"/>
                  <a:pt x="1382713" y="3276798"/>
                </a:cubicBezTo>
                <a:cubicBezTo>
                  <a:pt x="1163638" y="3515981"/>
                  <a:pt x="906330" y="3696361"/>
                  <a:pt x="610791" y="3817937"/>
                </a:cubicBezTo>
                <a:cubicBezTo>
                  <a:pt x="315251" y="3939645"/>
                  <a:pt x="111654" y="4000500"/>
                  <a:pt x="0" y="4000500"/>
                </a:cubicBezTo>
                <a:close/>
                <a:moveTo>
                  <a:pt x="-2192337" y="18542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0" name="Freeform 6460"/>
          <p:cNvSpPr/>
          <p:nvPr/>
        </p:nvSpPr>
        <p:spPr>
          <a:xfrm rot="0" flipH="0" flipV="0">
            <a:off x="11932954" y="2085618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1" name="Freeform 6461"/>
          <p:cNvSpPr/>
          <p:nvPr/>
        </p:nvSpPr>
        <p:spPr>
          <a:xfrm rot="0" flipH="0" flipV="0">
            <a:off x="12037149" y="2132565"/>
            <a:ext cx="68591" cy="123553"/>
          </a:xfrm>
          <a:custGeom>
            <a:pathLst>
              <a:path w="4787305" h="8623300">
                <a:moveTo>
                  <a:pt x="2449314" y="5155407"/>
                </a:moveTo>
                <a:cubicBezTo>
                  <a:pt x="2193065" y="3936075"/>
                  <a:pt x="1909895" y="2968890"/>
                  <a:pt x="1599803" y="2253854"/>
                </a:cubicBezTo>
                <a:cubicBezTo>
                  <a:pt x="1289712" y="1538685"/>
                  <a:pt x="1006541" y="1181100"/>
                  <a:pt x="750292" y="1181100"/>
                </a:cubicBezTo>
                <a:cubicBezTo>
                  <a:pt x="622102" y="1181100"/>
                  <a:pt x="518716" y="1242947"/>
                  <a:pt x="440134" y="1366640"/>
                </a:cubicBezTo>
                <a:cubicBezTo>
                  <a:pt x="361553" y="1490332"/>
                  <a:pt x="311944" y="1665553"/>
                  <a:pt x="291306" y="1892300"/>
                </a:cubicBezTo>
                <a:lnTo>
                  <a:pt x="0" y="1892300"/>
                </a:lnTo>
                <a:lnTo>
                  <a:pt x="0" y="1513880"/>
                </a:lnTo>
                <a:cubicBezTo>
                  <a:pt x="0" y="1005086"/>
                  <a:pt x="73356" y="625608"/>
                  <a:pt x="220067" y="375444"/>
                </a:cubicBezTo>
                <a:cubicBezTo>
                  <a:pt x="366911" y="125148"/>
                  <a:pt x="589161" y="0"/>
                  <a:pt x="886817" y="0"/>
                </a:cubicBezTo>
                <a:cubicBezTo>
                  <a:pt x="1432388" y="0"/>
                  <a:pt x="2000779" y="1354535"/>
                  <a:pt x="2591991" y="4063604"/>
                </a:cubicBezTo>
                <a:lnTo>
                  <a:pt x="2703711" y="4584700"/>
                </a:lnTo>
                <a:cubicBezTo>
                  <a:pt x="3113021" y="3612754"/>
                  <a:pt x="3387924" y="2549856"/>
                  <a:pt x="3528417" y="1396008"/>
                </a:cubicBezTo>
                <a:cubicBezTo>
                  <a:pt x="3544954" y="1247048"/>
                  <a:pt x="3559440" y="1141545"/>
                  <a:pt x="3571875" y="1079500"/>
                </a:cubicBezTo>
                <a:cubicBezTo>
                  <a:pt x="3621484" y="703131"/>
                  <a:pt x="3699999" y="431205"/>
                  <a:pt x="3807420" y="263724"/>
                </a:cubicBezTo>
                <a:cubicBezTo>
                  <a:pt x="3914974" y="96243"/>
                  <a:pt x="4059701" y="12502"/>
                  <a:pt x="4241602" y="12502"/>
                </a:cubicBezTo>
                <a:cubicBezTo>
                  <a:pt x="4419402" y="12502"/>
                  <a:pt x="4554802" y="60061"/>
                  <a:pt x="4647803" y="155179"/>
                </a:cubicBezTo>
                <a:cubicBezTo>
                  <a:pt x="4740804" y="250296"/>
                  <a:pt x="4787305" y="388872"/>
                  <a:pt x="4787305" y="570905"/>
                </a:cubicBezTo>
                <a:cubicBezTo>
                  <a:pt x="4787305" y="909969"/>
                  <a:pt x="4528873" y="1603772"/>
                  <a:pt x="4012009" y="2652316"/>
                </a:cubicBezTo>
                <a:cubicBezTo>
                  <a:pt x="3495278" y="3700728"/>
                  <a:pt x="3106671" y="4547527"/>
                  <a:pt x="2846189" y="5192713"/>
                </a:cubicBezTo>
                <a:cubicBezTo>
                  <a:pt x="2912335" y="5668302"/>
                  <a:pt x="2963003" y="6095272"/>
                  <a:pt x="2998192" y="6473626"/>
                </a:cubicBezTo>
                <a:cubicBezTo>
                  <a:pt x="3033382" y="6852113"/>
                  <a:pt x="3050977" y="7171663"/>
                  <a:pt x="3050977" y="7432278"/>
                </a:cubicBezTo>
                <a:cubicBezTo>
                  <a:pt x="3050977" y="7858257"/>
                  <a:pt x="3007519" y="8163255"/>
                  <a:pt x="2920603" y="8347273"/>
                </a:cubicBezTo>
                <a:cubicBezTo>
                  <a:pt x="2833820" y="8531291"/>
                  <a:pt x="2695377" y="8623300"/>
                  <a:pt x="2505274" y="8623300"/>
                </a:cubicBezTo>
                <a:cubicBezTo>
                  <a:pt x="2319271" y="8623300"/>
                  <a:pt x="2178711" y="8546769"/>
                  <a:pt x="2083594" y="8393707"/>
                </a:cubicBezTo>
                <a:cubicBezTo>
                  <a:pt x="1988476" y="8240778"/>
                  <a:pt x="1940917" y="8013303"/>
                  <a:pt x="1940917" y="7711281"/>
                </a:cubicBezTo>
                <a:cubicBezTo>
                  <a:pt x="1940917" y="7409391"/>
                  <a:pt x="1984309" y="7044398"/>
                  <a:pt x="2071092" y="6616303"/>
                </a:cubicBezTo>
                <a:cubicBezTo>
                  <a:pt x="2157876" y="6188339"/>
                  <a:pt x="2283950" y="5701374"/>
                  <a:pt x="2449314" y="5155407"/>
                </a:cubicBezTo>
                <a:close/>
                <a:moveTo>
                  <a:pt x="699492" y="58674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2" name="Freeform 6462"/>
          <p:cNvSpPr/>
          <p:nvPr/>
        </p:nvSpPr>
        <p:spPr>
          <a:xfrm rot="0" flipH="0" flipV="0">
            <a:off x="12132130" y="2084890"/>
            <a:ext cx="60861" cy="60377"/>
          </a:xfrm>
          <a:custGeom>
            <a:pathLst>
              <a:path w="4247753" h="4214019">
                <a:moveTo>
                  <a:pt x="291505" y="1071761"/>
                </a:moveTo>
                <a:lnTo>
                  <a:pt x="1587500" y="1482130"/>
                </a:lnTo>
                <a:lnTo>
                  <a:pt x="1587500" y="0"/>
                </a:lnTo>
                <a:lnTo>
                  <a:pt x="2660253" y="0"/>
                </a:lnTo>
                <a:lnTo>
                  <a:pt x="2660253" y="1488679"/>
                </a:lnTo>
                <a:lnTo>
                  <a:pt x="3956249" y="1077913"/>
                </a:lnTo>
                <a:lnTo>
                  <a:pt x="4247753" y="1995488"/>
                </a:lnTo>
                <a:lnTo>
                  <a:pt x="2926953" y="2400300"/>
                </a:lnTo>
                <a:lnTo>
                  <a:pt x="3788966" y="3644900"/>
                </a:lnTo>
                <a:lnTo>
                  <a:pt x="2995216" y="4214019"/>
                </a:lnTo>
                <a:lnTo>
                  <a:pt x="2133203" y="3028752"/>
                </a:lnTo>
                <a:lnTo>
                  <a:pt x="1246386" y="4214019"/>
                </a:lnTo>
                <a:lnTo>
                  <a:pt x="452636" y="3644900"/>
                </a:lnTo>
                <a:lnTo>
                  <a:pt x="1320800" y="2400300"/>
                </a:lnTo>
                <a:lnTo>
                  <a:pt x="0" y="1995488"/>
                </a:lnTo>
                <a:close/>
                <a:moveTo>
                  <a:pt x="7831535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3" name="Freeform 6463"/>
          <p:cNvSpPr/>
          <p:nvPr/>
        </p:nvSpPr>
        <p:spPr>
          <a:xfrm rot="0" flipH="0" flipV="0">
            <a:off x="11224000" y="2333356"/>
            <a:ext cx="93469" cy="138838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4" name="Freeform 6464"/>
          <p:cNvSpPr/>
          <p:nvPr/>
        </p:nvSpPr>
        <p:spPr>
          <a:xfrm rot="0" flipH="0" flipV="0">
            <a:off x="11335180" y="2333356"/>
            <a:ext cx="93469" cy="138838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5" name="Freeform 6465"/>
          <p:cNvSpPr/>
          <p:nvPr/>
        </p:nvSpPr>
        <p:spPr>
          <a:xfrm rot="0" flipH="0" flipV="0">
            <a:off x="11444429" y="2348095"/>
            <a:ext cx="159218" cy="60230"/>
          </a:xfrm>
          <a:custGeom>
            <a:pathLst>
              <a:path w="11112500" h="4203700">
                <a:moveTo>
                  <a:pt x="9710936" y="1701800"/>
                </a:moveTo>
                <a:lnTo>
                  <a:pt x="7112794" y="645915"/>
                </a:lnTo>
                <a:lnTo>
                  <a:pt x="7391797" y="0"/>
                </a:lnTo>
                <a:lnTo>
                  <a:pt x="11112500" y="1577579"/>
                </a:lnTo>
                <a:lnTo>
                  <a:pt x="11112500" y="2626122"/>
                </a:lnTo>
                <a:lnTo>
                  <a:pt x="7391797" y="4203700"/>
                </a:lnTo>
                <a:lnTo>
                  <a:pt x="7112794" y="3557786"/>
                </a:lnTo>
                <a:lnTo>
                  <a:pt x="9710936" y="2501900"/>
                </a:lnTo>
                <a:lnTo>
                  <a:pt x="0" y="2501900"/>
                </a:lnTo>
                <a:lnTo>
                  <a:pt x="0" y="1701800"/>
                </a:lnTo>
                <a:close/>
                <a:moveTo>
                  <a:pt x="3490516" y="59055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6" name="Freeform 6466"/>
          <p:cNvSpPr/>
          <p:nvPr/>
        </p:nvSpPr>
        <p:spPr>
          <a:xfrm rot="0" flipH="0" flipV="0">
            <a:off x="11620801" y="2301695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7" name="Freeform 6467"/>
          <p:cNvSpPr/>
          <p:nvPr/>
        </p:nvSpPr>
        <p:spPr>
          <a:xfrm rot="0" flipH="0" flipV="0">
            <a:off x="11731981" y="2301695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8" name="Freeform 6468"/>
          <p:cNvSpPr/>
          <p:nvPr/>
        </p:nvSpPr>
        <p:spPr>
          <a:xfrm rot="0" flipH="0" flipV="0">
            <a:off x="11849026" y="2406142"/>
            <a:ext cx="27365" cy="57318"/>
          </a:xfrm>
          <a:custGeom>
            <a:pathLst>
              <a:path w="1909961" h="4000500">
                <a:moveTo>
                  <a:pt x="0" y="3314700"/>
                </a:moveTo>
                <a:cubicBezTo>
                  <a:pt x="355468" y="3216142"/>
                  <a:pt x="616942" y="3051836"/>
                  <a:pt x="784423" y="2821781"/>
                </a:cubicBezTo>
                <a:cubicBezTo>
                  <a:pt x="951905" y="2591726"/>
                  <a:pt x="1048015" y="2269198"/>
                  <a:pt x="1072753" y="1854200"/>
                </a:cubicBezTo>
                <a:lnTo>
                  <a:pt x="0" y="1854200"/>
                </a:lnTo>
                <a:lnTo>
                  <a:pt x="0" y="0"/>
                </a:lnTo>
                <a:lnTo>
                  <a:pt x="1909961" y="0"/>
                </a:lnTo>
                <a:lnTo>
                  <a:pt x="1909961" y="1604566"/>
                </a:lnTo>
                <a:cubicBezTo>
                  <a:pt x="1909961" y="1886479"/>
                  <a:pt x="1872721" y="2179968"/>
                  <a:pt x="1798241" y="2485032"/>
                </a:cubicBezTo>
                <a:cubicBezTo>
                  <a:pt x="1723893" y="2790229"/>
                  <a:pt x="1585383" y="3054151"/>
                  <a:pt x="1382713" y="3276798"/>
                </a:cubicBezTo>
                <a:cubicBezTo>
                  <a:pt x="1163638" y="3515981"/>
                  <a:pt x="906330" y="3696361"/>
                  <a:pt x="610791" y="3817937"/>
                </a:cubicBezTo>
                <a:cubicBezTo>
                  <a:pt x="315251" y="3939645"/>
                  <a:pt x="111654" y="4000500"/>
                  <a:pt x="0" y="4000500"/>
                </a:cubicBezTo>
                <a:close/>
                <a:moveTo>
                  <a:pt x="-2192337" y="18542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9" name="Freeform 6469"/>
          <p:cNvSpPr/>
          <p:nvPr/>
        </p:nvSpPr>
        <p:spPr>
          <a:xfrm rot="0" flipH="0" flipV="0">
            <a:off x="11944333" y="2301695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0" name="Freeform 6470"/>
          <p:cNvSpPr/>
          <p:nvPr/>
        </p:nvSpPr>
        <p:spPr>
          <a:xfrm rot="0" flipH="0" flipV="0">
            <a:off x="12048512" y="2348641"/>
            <a:ext cx="68591" cy="123553"/>
          </a:xfrm>
          <a:custGeom>
            <a:pathLst>
              <a:path w="4787305" h="8623300">
                <a:moveTo>
                  <a:pt x="2449314" y="5155407"/>
                </a:moveTo>
                <a:cubicBezTo>
                  <a:pt x="2193065" y="3936075"/>
                  <a:pt x="1909895" y="2968890"/>
                  <a:pt x="1599803" y="2253854"/>
                </a:cubicBezTo>
                <a:cubicBezTo>
                  <a:pt x="1289712" y="1538685"/>
                  <a:pt x="1006541" y="1181100"/>
                  <a:pt x="750292" y="1181100"/>
                </a:cubicBezTo>
                <a:cubicBezTo>
                  <a:pt x="622102" y="1181100"/>
                  <a:pt x="518716" y="1242947"/>
                  <a:pt x="440134" y="1366640"/>
                </a:cubicBezTo>
                <a:cubicBezTo>
                  <a:pt x="361553" y="1490332"/>
                  <a:pt x="311944" y="1665553"/>
                  <a:pt x="291306" y="1892300"/>
                </a:cubicBezTo>
                <a:lnTo>
                  <a:pt x="0" y="1892300"/>
                </a:lnTo>
                <a:lnTo>
                  <a:pt x="0" y="1513880"/>
                </a:lnTo>
                <a:cubicBezTo>
                  <a:pt x="0" y="1005086"/>
                  <a:pt x="73356" y="625608"/>
                  <a:pt x="220067" y="375444"/>
                </a:cubicBezTo>
                <a:cubicBezTo>
                  <a:pt x="366911" y="125148"/>
                  <a:pt x="589161" y="0"/>
                  <a:pt x="886817" y="0"/>
                </a:cubicBezTo>
                <a:cubicBezTo>
                  <a:pt x="1432388" y="0"/>
                  <a:pt x="2000779" y="1354535"/>
                  <a:pt x="2591991" y="4063604"/>
                </a:cubicBezTo>
                <a:lnTo>
                  <a:pt x="2703711" y="4584700"/>
                </a:lnTo>
                <a:cubicBezTo>
                  <a:pt x="3113021" y="3612754"/>
                  <a:pt x="3387924" y="2549856"/>
                  <a:pt x="3528417" y="1396008"/>
                </a:cubicBezTo>
                <a:cubicBezTo>
                  <a:pt x="3544954" y="1247048"/>
                  <a:pt x="3559440" y="1141545"/>
                  <a:pt x="3571875" y="1079500"/>
                </a:cubicBezTo>
                <a:cubicBezTo>
                  <a:pt x="3621484" y="703131"/>
                  <a:pt x="3699999" y="431205"/>
                  <a:pt x="3807420" y="263724"/>
                </a:cubicBezTo>
                <a:cubicBezTo>
                  <a:pt x="3914974" y="96243"/>
                  <a:pt x="4059701" y="12502"/>
                  <a:pt x="4241602" y="12502"/>
                </a:cubicBezTo>
                <a:cubicBezTo>
                  <a:pt x="4419402" y="12502"/>
                  <a:pt x="4554802" y="60061"/>
                  <a:pt x="4647803" y="155179"/>
                </a:cubicBezTo>
                <a:cubicBezTo>
                  <a:pt x="4740804" y="250296"/>
                  <a:pt x="4787305" y="388872"/>
                  <a:pt x="4787305" y="570905"/>
                </a:cubicBezTo>
                <a:cubicBezTo>
                  <a:pt x="4787305" y="909969"/>
                  <a:pt x="4528873" y="1603772"/>
                  <a:pt x="4012009" y="2652316"/>
                </a:cubicBezTo>
                <a:cubicBezTo>
                  <a:pt x="3495278" y="3700728"/>
                  <a:pt x="3106671" y="4547527"/>
                  <a:pt x="2846189" y="5192713"/>
                </a:cubicBezTo>
                <a:cubicBezTo>
                  <a:pt x="2912335" y="5668302"/>
                  <a:pt x="2963003" y="6095272"/>
                  <a:pt x="2998192" y="6473626"/>
                </a:cubicBezTo>
                <a:cubicBezTo>
                  <a:pt x="3033382" y="6852113"/>
                  <a:pt x="3050977" y="7171663"/>
                  <a:pt x="3050977" y="7432278"/>
                </a:cubicBezTo>
                <a:cubicBezTo>
                  <a:pt x="3050977" y="7858257"/>
                  <a:pt x="3007519" y="8163255"/>
                  <a:pt x="2920603" y="8347273"/>
                </a:cubicBezTo>
                <a:cubicBezTo>
                  <a:pt x="2833820" y="8531291"/>
                  <a:pt x="2695377" y="8623300"/>
                  <a:pt x="2505274" y="8623300"/>
                </a:cubicBezTo>
                <a:cubicBezTo>
                  <a:pt x="2319271" y="8623300"/>
                  <a:pt x="2178711" y="8546769"/>
                  <a:pt x="2083594" y="8393707"/>
                </a:cubicBezTo>
                <a:cubicBezTo>
                  <a:pt x="1988476" y="8240778"/>
                  <a:pt x="1940917" y="8013303"/>
                  <a:pt x="1940917" y="7711281"/>
                </a:cubicBezTo>
                <a:cubicBezTo>
                  <a:pt x="1940917" y="7409391"/>
                  <a:pt x="1984309" y="7044398"/>
                  <a:pt x="2071092" y="6616303"/>
                </a:cubicBezTo>
                <a:cubicBezTo>
                  <a:pt x="2157876" y="6188339"/>
                  <a:pt x="2283950" y="5701374"/>
                  <a:pt x="2449314" y="5155407"/>
                </a:cubicBezTo>
                <a:close/>
                <a:moveTo>
                  <a:pt x="699492" y="58674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1" name="Freeform 6471"/>
          <p:cNvSpPr/>
          <p:nvPr/>
        </p:nvSpPr>
        <p:spPr>
          <a:xfrm rot="0" flipH="0" flipV="0">
            <a:off x="12143496" y="2300967"/>
            <a:ext cx="60861" cy="60377"/>
          </a:xfrm>
          <a:custGeom>
            <a:pathLst>
              <a:path w="4247753" h="4214019">
                <a:moveTo>
                  <a:pt x="291505" y="1071761"/>
                </a:moveTo>
                <a:lnTo>
                  <a:pt x="1587500" y="1482130"/>
                </a:lnTo>
                <a:lnTo>
                  <a:pt x="1587500" y="0"/>
                </a:lnTo>
                <a:lnTo>
                  <a:pt x="2660253" y="0"/>
                </a:lnTo>
                <a:lnTo>
                  <a:pt x="2660253" y="1488679"/>
                </a:lnTo>
                <a:lnTo>
                  <a:pt x="3956249" y="1077913"/>
                </a:lnTo>
                <a:lnTo>
                  <a:pt x="4247753" y="1995488"/>
                </a:lnTo>
                <a:lnTo>
                  <a:pt x="2926953" y="2400300"/>
                </a:lnTo>
                <a:lnTo>
                  <a:pt x="3788966" y="3644900"/>
                </a:lnTo>
                <a:lnTo>
                  <a:pt x="2995216" y="4214019"/>
                </a:lnTo>
                <a:lnTo>
                  <a:pt x="2133203" y="3028752"/>
                </a:lnTo>
                <a:lnTo>
                  <a:pt x="1246386" y="4214019"/>
                </a:lnTo>
                <a:lnTo>
                  <a:pt x="452636" y="3644900"/>
                </a:lnTo>
                <a:lnTo>
                  <a:pt x="1320800" y="2400300"/>
                </a:lnTo>
                <a:lnTo>
                  <a:pt x="0" y="1995488"/>
                </a:lnTo>
                <a:close/>
                <a:moveTo>
                  <a:pt x="7831535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2" name="Freeform 6472"/>
          <p:cNvSpPr/>
          <p:nvPr/>
        </p:nvSpPr>
        <p:spPr>
          <a:xfrm rot="0" flipH="0" flipV="0">
            <a:off x="11222754" y="2517784"/>
            <a:ext cx="101911" cy="131014"/>
          </a:xfrm>
          <a:custGeom>
            <a:pathLst>
              <a:path w="7112794" h="9144000">
                <a:moveTo>
                  <a:pt x="0" y="7531100"/>
                </a:moveTo>
                <a:lnTo>
                  <a:pt x="4719043" y="1612900"/>
                </a:lnTo>
                <a:lnTo>
                  <a:pt x="117872" y="1612900"/>
                </a:lnTo>
                <a:lnTo>
                  <a:pt x="117872" y="0"/>
                </a:lnTo>
                <a:lnTo>
                  <a:pt x="7100293" y="0"/>
                </a:lnTo>
                <a:lnTo>
                  <a:pt x="7100293" y="1526382"/>
                </a:lnTo>
                <a:lnTo>
                  <a:pt x="2319338" y="7531100"/>
                </a:lnTo>
                <a:lnTo>
                  <a:pt x="7112794" y="7531100"/>
                </a:lnTo>
                <a:lnTo>
                  <a:pt x="7112794" y="9144000"/>
                </a:lnTo>
                <a:lnTo>
                  <a:pt x="0" y="9144000"/>
                </a:lnTo>
                <a:close/>
                <a:moveTo>
                  <a:pt x="1290440" y="9144000"/>
                </a:moveTo>
                <a:moveTo>
                  <a:pt x="360918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3" name="Freeform 6473"/>
          <p:cNvSpPr/>
          <p:nvPr/>
        </p:nvSpPr>
        <p:spPr>
          <a:xfrm rot="0" flipH="0" flipV="0">
            <a:off x="11335799" y="2552539"/>
            <a:ext cx="96224" cy="96258"/>
          </a:xfrm>
          <a:custGeom>
            <a:pathLst>
              <a:path w="6715919" h="6718300">
                <a:moveTo>
                  <a:pt x="0" y="4152900"/>
                </a:moveTo>
                <a:lnTo>
                  <a:pt x="0" y="2540000"/>
                </a:lnTo>
                <a:lnTo>
                  <a:pt x="2542580" y="2540000"/>
                </a:lnTo>
                <a:lnTo>
                  <a:pt x="2542580" y="0"/>
                </a:lnTo>
                <a:lnTo>
                  <a:pt x="4173538" y="0"/>
                </a:lnTo>
                <a:lnTo>
                  <a:pt x="4173538" y="2540000"/>
                </a:lnTo>
                <a:lnTo>
                  <a:pt x="6715919" y="2540000"/>
                </a:lnTo>
                <a:lnTo>
                  <a:pt x="6715919" y="4152900"/>
                </a:lnTo>
                <a:lnTo>
                  <a:pt x="4173538" y="4152900"/>
                </a:lnTo>
                <a:lnTo>
                  <a:pt x="4173538" y="6718300"/>
                </a:lnTo>
                <a:lnTo>
                  <a:pt x="2542580" y="6718300"/>
                </a:lnTo>
                <a:lnTo>
                  <a:pt x="2542580" y="4152900"/>
                </a:lnTo>
                <a:close/>
                <a:moveTo>
                  <a:pt x="2112765" y="67183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4" name="Freeform 6474"/>
          <p:cNvSpPr/>
          <p:nvPr/>
        </p:nvSpPr>
        <p:spPr>
          <a:xfrm rot="0" flipH="0" flipV="0">
            <a:off x="11438513" y="2517784"/>
            <a:ext cx="116215" cy="131014"/>
          </a:xfrm>
          <a:custGeom>
            <a:pathLst>
              <a:path w="8111132" h="9144000">
                <a:moveTo>
                  <a:pt x="2220118" y="9144000"/>
                </a:moveTo>
                <a:lnTo>
                  <a:pt x="0" y="9144000"/>
                </a:lnTo>
                <a:lnTo>
                  <a:pt x="2939454" y="4485085"/>
                </a:lnTo>
                <a:lnTo>
                  <a:pt x="142676" y="0"/>
                </a:lnTo>
                <a:lnTo>
                  <a:pt x="2424707" y="0"/>
                </a:lnTo>
                <a:lnTo>
                  <a:pt x="4055665" y="2970411"/>
                </a:lnTo>
                <a:lnTo>
                  <a:pt x="5729882" y="0"/>
                </a:lnTo>
                <a:lnTo>
                  <a:pt x="7937500" y="0"/>
                </a:lnTo>
                <a:lnTo>
                  <a:pt x="5140920" y="4410671"/>
                </a:lnTo>
                <a:lnTo>
                  <a:pt x="8111132" y="9144000"/>
                </a:lnTo>
                <a:lnTo>
                  <a:pt x="5791993" y="9144000"/>
                </a:lnTo>
                <a:lnTo>
                  <a:pt x="4055665" y="6026944"/>
                </a:lnTo>
                <a:close/>
                <a:moveTo>
                  <a:pt x="-204589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18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5" name="Rectangle 6475"/>
          <p:cNvSpPr/>
          <p:nvPr/>
        </p:nvSpPr>
        <p:spPr>
          <a:xfrm rot="0" flipH="0" flipV="0">
            <a:off x="6816882" y="1176139"/>
            <a:ext cx="5950035" cy="232003"/>
          </a:xfrm>
          <a:prstGeom prst="rect">
            <a:avLst/>
          </a:prstGeom>
        </p:spPr>
      </p:sp>
      <p:sp>
        <p:nvSpPr>
          <p:cNvPr id="6476" name="Freeform 6476"/>
          <p:cNvSpPr/>
          <p:nvPr/>
        </p:nvSpPr>
        <p:spPr>
          <a:xfrm rot="0" flipH="0" flipV="0">
            <a:off x="6825567" y="1221960"/>
            <a:ext cx="123762" cy="145389"/>
          </a:xfrm>
          <a:custGeom>
            <a:pathLst>
              <a:path w="8129786" h="9550400">
                <a:moveTo>
                  <a:pt x="0" y="4809332"/>
                </a:moveTo>
                <a:cubicBezTo>
                  <a:pt x="0" y="3216540"/>
                  <a:pt x="427898" y="1988940"/>
                  <a:pt x="1283693" y="1126530"/>
                </a:cubicBezTo>
                <a:cubicBezTo>
                  <a:pt x="2027833" y="375510"/>
                  <a:pt x="2974512" y="0"/>
                  <a:pt x="4123730" y="0"/>
                </a:cubicBezTo>
                <a:cubicBezTo>
                  <a:pt x="5661621" y="0"/>
                  <a:pt x="6786100" y="503502"/>
                  <a:pt x="7497168" y="1510507"/>
                </a:cubicBezTo>
                <a:cubicBezTo>
                  <a:pt x="7889941" y="2076054"/>
                  <a:pt x="8100814" y="2643585"/>
                  <a:pt x="8129786" y="3213100"/>
                </a:cubicBezTo>
                <a:lnTo>
                  <a:pt x="6219825" y="3213100"/>
                </a:lnTo>
                <a:cubicBezTo>
                  <a:pt x="6095868" y="2774818"/>
                  <a:pt x="5936721" y="2444089"/>
                  <a:pt x="5742385" y="2220913"/>
                </a:cubicBezTo>
                <a:cubicBezTo>
                  <a:pt x="5395119" y="1824038"/>
                  <a:pt x="4880438" y="1625600"/>
                  <a:pt x="4198343" y="1625600"/>
                </a:cubicBezTo>
                <a:cubicBezTo>
                  <a:pt x="3503811" y="1625600"/>
                  <a:pt x="2955992" y="1905066"/>
                  <a:pt x="2554883" y="2463999"/>
                </a:cubicBezTo>
                <a:cubicBezTo>
                  <a:pt x="2153907" y="3022931"/>
                  <a:pt x="1953419" y="3813837"/>
                  <a:pt x="1953419" y="4836716"/>
                </a:cubicBezTo>
                <a:cubicBezTo>
                  <a:pt x="1953419" y="5859728"/>
                  <a:pt x="2165284" y="6625961"/>
                  <a:pt x="2589014" y="7135416"/>
                </a:cubicBezTo>
                <a:cubicBezTo>
                  <a:pt x="3012745" y="7644739"/>
                  <a:pt x="3551238" y="7899400"/>
                  <a:pt x="4204494" y="7899400"/>
                </a:cubicBezTo>
                <a:cubicBezTo>
                  <a:pt x="4874154" y="7899400"/>
                  <a:pt x="5384734" y="7680722"/>
                  <a:pt x="5736233" y="7243366"/>
                </a:cubicBezTo>
                <a:cubicBezTo>
                  <a:pt x="5930437" y="7008152"/>
                  <a:pt x="6091635" y="6655330"/>
                  <a:pt x="6219825" y="6184900"/>
                </a:cubicBezTo>
                <a:lnTo>
                  <a:pt x="8111133" y="6184900"/>
                </a:lnTo>
                <a:cubicBezTo>
                  <a:pt x="7945769" y="7180660"/>
                  <a:pt x="7523030" y="7990549"/>
                  <a:pt x="6842919" y="8614569"/>
                </a:cubicBezTo>
                <a:cubicBezTo>
                  <a:pt x="6162940" y="9238457"/>
                  <a:pt x="5291733" y="9550400"/>
                  <a:pt x="4229299" y="9550400"/>
                </a:cubicBezTo>
                <a:cubicBezTo>
                  <a:pt x="2914584" y="9550400"/>
                  <a:pt x="1881055" y="9129515"/>
                  <a:pt x="1128713" y="8287743"/>
                </a:cubicBezTo>
                <a:cubicBezTo>
                  <a:pt x="376238" y="7441870"/>
                  <a:pt x="0" y="6282399"/>
                  <a:pt x="0" y="4809332"/>
                </a:cubicBezTo>
                <a:close/>
                <a:moveTo>
                  <a:pt x="3929261" y="9309100"/>
                </a:moveTo>
                <a:moveTo>
                  <a:pt x="4067969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9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7" name="Freeform 6477"/>
          <p:cNvSpPr/>
          <p:nvPr/>
        </p:nvSpPr>
        <p:spPr>
          <a:xfrm rot="0" flipH="0" flipV="0">
            <a:off x="6970727" y="1224473"/>
            <a:ext cx="134523" cy="139202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19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8" name="Freeform 6478"/>
          <p:cNvSpPr/>
          <p:nvPr/>
        </p:nvSpPr>
        <p:spPr>
          <a:xfrm rot="0" flipH="0" flipV="0">
            <a:off x="7125544" y="1220220"/>
            <a:ext cx="114135" cy="147129"/>
          </a:xfrm>
          <a:custGeom>
            <a:pathLst>
              <a:path w="7497365" h="9664700">
                <a:moveTo>
                  <a:pt x="1823243" y="6604000"/>
                </a:moveTo>
                <a:cubicBezTo>
                  <a:pt x="1881055" y="7020984"/>
                  <a:pt x="1994759" y="7332663"/>
                  <a:pt x="2164357" y="7539038"/>
                </a:cubicBezTo>
                <a:cubicBezTo>
                  <a:pt x="2474317" y="7914746"/>
                  <a:pt x="3005534" y="8102600"/>
                  <a:pt x="3758009" y="8102600"/>
                </a:cubicBezTo>
                <a:cubicBezTo>
                  <a:pt x="4208594" y="8102600"/>
                  <a:pt x="4574447" y="8052925"/>
                  <a:pt x="4855567" y="7953574"/>
                </a:cubicBezTo>
                <a:cubicBezTo>
                  <a:pt x="5388835" y="7763206"/>
                  <a:pt x="5655468" y="7409392"/>
                  <a:pt x="5655468" y="6892132"/>
                </a:cubicBezTo>
                <a:cubicBezTo>
                  <a:pt x="5655468" y="6590110"/>
                  <a:pt x="5523177" y="6356350"/>
                  <a:pt x="5258593" y="6190854"/>
                </a:cubicBezTo>
                <a:cubicBezTo>
                  <a:pt x="4994010" y="6029458"/>
                  <a:pt x="4578548" y="5886318"/>
                  <a:pt x="4012207" y="5761435"/>
                </a:cubicBezTo>
                <a:lnTo>
                  <a:pt x="3044825" y="5543154"/>
                </a:lnTo>
                <a:cubicBezTo>
                  <a:pt x="2094044" y="5326725"/>
                  <a:pt x="1436753" y="5092171"/>
                  <a:pt x="1072951" y="4839494"/>
                </a:cubicBezTo>
                <a:cubicBezTo>
                  <a:pt x="456869" y="4417087"/>
                  <a:pt x="148828" y="3756489"/>
                  <a:pt x="148828" y="2857699"/>
                </a:cubicBezTo>
                <a:cubicBezTo>
                  <a:pt x="148828" y="2037623"/>
                  <a:pt x="446484" y="1356321"/>
                  <a:pt x="1041796" y="813793"/>
                </a:cubicBezTo>
                <a:cubicBezTo>
                  <a:pt x="1637109" y="271265"/>
                  <a:pt x="2511491" y="0"/>
                  <a:pt x="3664942" y="0"/>
                </a:cubicBezTo>
                <a:cubicBezTo>
                  <a:pt x="4628289" y="0"/>
                  <a:pt x="5449953" y="254927"/>
                  <a:pt x="6129932" y="764779"/>
                </a:cubicBezTo>
                <a:cubicBezTo>
                  <a:pt x="6810044" y="1274499"/>
                  <a:pt x="7166636" y="2014405"/>
                  <a:pt x="7199709" y="2984500"/>
                </a:cubicBezTo>
                <a:lnTo>
                  <a:pt x="5364162" y="2984500"/>
                </a:lnTo>
                <a:cubicBezTo>
                  <a:pt x="5331089" y="2436416"/>
                  <a:pt x="5091310" y="2047016"/>
                  <a:pt x="4644826" y="1816299"/>
                </a:cubicBezTo>
                <a:cubicBezTo>
                  <a:pt x="4347170" y="1663766"/>
                  <a:pt x="3977150" y="1587500"/>
                  <a:pt x="3534767" y="1587500"/>
                </a:cubicBezTo>
                <a:cubicBezTo>
                  <a:pt x="3042906" y="1587500"/>
                  <a:pt x="2650198" y="1686719"/>
                  <a:pt x="2356643" y="1885157"/>
                </a:cubicBezTo>
                <a:cubicBezTo>
                  <a:pt x="2063088" y="2083462"/>
                  <a:pt x="1916310" y="2360349"/>
                  <a:pt x="1916310" y="2715816"/>
                </a:cubicBezTo>
                <a:cubicBezTo>
                  <a:pt x="1916310" y="3042312"/>
                  <a:pt x="2060971" y="3286192"/>
                  <a:pt x="2350293" y="3447455"/>
                </a:cubicBezTo>
                <a:cubicBezTo>
                  <a:pt x="2536295" y="3554876"/>
                  <a:pt x="2933170" y="3681413"/>
                  <a:pt x="3540918" y="3827066"/>
                </a:cubicBezTo>
                <a:lnTo>
                  <a:pt x="5115917" y="4207669"/>
                </a:lnTo>
                <a:cubicBezTo>
                  <a:pt x="5806347" y="4374092"/>
                  <a:pt x="6327312" y="4596276"/>
                  <a:pt x="6678810" y="4874221"/>
                </a:cubicBezTo>
                <a:cubicBezTo>
                  <a:pt x="7224514" y="5305492"/>
                  <a:pt x="7497365" y="5929710"/>
                  <a:pt x="7497365" y="6746875"/>
                </a:cubicBezTo>
                <a:cubicBezTo>
                  <a:pt x="7497365" y="7584679"/>
                  <a:pt x="7178013" y="8280467"/>
                  <a:pt x="6539309" y="8834240"/>
                </a:cubicBezTo>
                <a:cubicBezTo>
                  <a:pt x="5900605" y="9387880"/>
                  <a:pt x="4998310" y="9664700"/>
                  <a:pt x="3832423" y="9664700"/>
                </a:cubicBezTo>
                <a:cubicBezTo>
                  <a:pt x="2641798" y="9664700"/>
                  <a:pt x="1705371" y="9392577"/>
                  <a:pt x="1023143" y="8848329"/>
                </a:cubicBezTo>
                <a:cubicBezTo>
                  <a:pt x="341047" y="8304081"/>
                  <a:pt x="0" y="7555971"/>
                  <a:pt x="0" y="6604000"/>
                </a:cubicBezTo>
                <a:close/>
                <a:moveTo>
                  <a:pt x="2292350" y="9423400"/>
                </a:moveTo>
                <a:moveTo>
                  <a:pt x="367744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9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9" name="Freeform 6479"/>
          <p:cNvSpPr/>
          <p:nvPr/>
        </p:nvSpPr>
        <p:spPr>
          <a:xfrm rot="0" flipH="0" flipV="0">
            <a:off x="7329915" y="1257670"/>
            <a:ext cx="97287" cy="106005"/>
          </a:xfrm>
          <a:custGeom>
            <a:pathLst>
              <a:path w="8357063" h="9105900">
                <a:moveTo>
                  <a:pt x="1934766" y="0"/>
                </a:moveTo>
                <a:lnTo>
                  <a:pt x="6033691" y="0"/>
                </a:lnTo>
                <a:cubicBezTo>
                  <a:pt x="6843977" y="0"/>
                  <a:pt x="7448550" y="228402"/>
                  <a:pt x="7847410" y="685205"/>
                </a:cubicBezTo>
                <a:cubicBezTo>
                  <a:pt x="8246401" y="1141876"/>
                  <a:pt x="8357063" y="1783557"/>
                  <a:pt x="8179396" y="2610247"/>
                </a:cubicBezTo>
                <a:cubicBezTo>
                  <a:pt x="8030567" y="3321183"/>
                  <a:pt x="7678076" y="3940175"/>
                  <a:pt x="7121922" y="4467225"/>
                </a:cubicBezTo>
                <a:cubicBezTo>
                  <a:pt x="6565900" y="4994275"/>
                  <a:pt x="5829036" y="5257800"/>
                  <a:pt x="4911328" y="5257800"/>
                </a:cubicBezTo>
                <a:lnTo>
                  <a:pt x="2046288" y="5257800"/>
                </a:lnTo>
                <a:lnTo>
                  <a:pt x="1234083" y="9105900"/>
                </a:lnTo>
                <a:lnTo>
                  <a:pt x="0" y="9105900"/>
                </a:lnTo>
                <a:close/>
                <a:moveTo>
                  <a:pt x="8020646" y="9105900"/>
                </a:moveTo>
                <a:moveTo>
                  <a:pt x="6480175" y="1258690"/>
                </a:moveTo>
                <a:cubicBezTo>
                  <a:pt x="6232128" y="1130763"/>
                  <a:pt x="5870377" y="1066800"/>
                  <a:pt x="5394921" y="1066800"/>
                </a:cubicBezTo>
                <a:lnTo>
                  <a:pt x="2939256" y="1066800"/>
                </a:lnTo>
                <a:lnTo>
                  <a:pt x="2269530" y="4216400"/>
                </a:lnTo>
                <a:lnTo>
                  <a:pt x="4725194" y="4216400"/>
                </a:lnTo>
                <a:cubicBezTo>
                  <a:pt x="5279231" y="4216400"/>
                  <a:pt x="5753630" y="4098859"/>
                  <a:pt x="6148388" y="3863777"/>
                </a:cubicBezTo>
                <a:cubicBezTo>
                  <a:pt x="6543278" y="3628562"/>
                  <a:pt x="6804753" y="3213961"/>
                  <a:pt x="6932811" y="2619971"/>
                </a:cubicBezTo>
                <a:cubicBezTo>
                  <a:pt x="7073437" y="1951633"/>
                  <a:pt x="6922558" y="1497873"/>
                  <a:pt x="6480175" y="1258690"/>
                </a:cubicBezTo>
                <a:close/>
                <a:moveTo>
                  <a:pt x="6761956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0" name="Freeform 6480"/>
          <p:cNvSpPr/>
          <p:nvPr/>
        </p:nvSpPr>
        <p:spPr>
          <a:xfrm rot="0" flipH="0" flipV="0">
            <a:off x="7425784" y="1284578"/>
            <a:ext cx="54287" cy="79097"/>
          </a:xfrm>
          <a:custGeom>
            <a:pathLst>
              <a:path w="4663282" h="6794500">
                <a:moveTo>
                  <a:pt x="1407716" y="152400"/>
                </a:moveTo>
                <a:lnTo>
                  <a:pt x="2468166" y="152400"/>
                </a:lnTo>
                <a:lnTo>
                  <a:pt x="2226271" y="1296790"/>
                </a:lnTo>
                <a:cubicBezTo>
                  <a:pt x="2358562" y="1073481"/>
                  <a:pt x="2628305" y="801556"/>
                  <a:pt x="3035499" y="481013"/>
                </a:cubicBezTo>
                <a:cubicBezTo>
                  <a:pt x="3442693" y="160338"/>
                  <a:pt x="3867481" y="0"/>
                  <a:pt x="4309865" y="0"/>
                </a:cubicBezTo>
                <a:cubicBezTo>
                  <a:pt x="4330502" y="0"/>
                  <a:pt x="4365625" y="2580"/>
                  <a:pt x="4415235" y="7740"/>
                </a:cubicBezTo>
                <a:cubicBezTo>
                  <a:pt x="4464844" y="12766"/>
                  <a:pt x="4547526" y="22887"/>
                  <a:pt x="4663282" y="38100"/>
                </a:cubicBezTo>
                <a:lnTo>
                  <a:pt x="4415235" y="1212057"/>
                </a:lnTo>
                <a:cubicBezTo>
                  <a:pt x="4349089" y="1199621"/>
                  <a:pt x="4289161" y="1191353"/>
                  <a:pt x="4235450" y="1187252"/>
                </a:cubicBezTo>
                <a:cubicBezTo>
                  <a:pt x="4181740" y="1183151"/>
                  <a:pt x="4121812" y="1181100"/>
                  <a:pt x="4055666" y="1181100"/>
                </a:cubicBezTo>
                <a:cubicBezTo>
                  <a:pt x="3493426" y="1181100"/>
                  <a:pt x="3023129" y="1362009"/>
                  <a:pt x="2644775" y="1723827"/>
                </a:cubicBezTo>
                <a:cubicBezTo>
                  <a:pt x="2266554" y="2085645"/>
                  <a:pt x="2025783" y="2502231"/>
                  <a:pt x="1922463" y="2973586"/>
                </a:cubicBezTo>
                <a:lnTo>
                  <a:pt x="1116211" y="6794500"/>
                </a:lnTo>
                <a:lnTo>
                  <a:pt x="0" y="6794500"/>
                </a:lnTo>
                <a:close/>
                <a:moveTo>
                  <a:pt x="5792590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1" name="Freeform 6481"/>
          <p:cNvSpPr/>
          <p:nvPr/>
        </p:nvSpPr>
        <p:spPr>
          <a:xfrm rot="0" flipH="0" flipV="0">
            <a:off x="7475498" y="1284578"/>
            <a:ext cx="75415" cy="81906"/>
          </a:xfrm>
          <a:custGeom>
            <a:pathLst>
              <a:path w="6478257" h="7035800">
                <a:moveTo>
                  <a:pt x="6259049" y="1193602"/>
                </a:moveTo>
                <a:cubicBezTo>
                  <a:pt x="6412110" y="1529226"/>
                  <a:pt x="6478257" y="1920809"/>
                  <a:pt x="6457487" y="2368352"/>
                </a:cubicBezTo>
                <a:cubicBezTo>
                  <a:pt x="6461720" y="2675004"/>
                  <a:pt x="6391473" y="3164020"/>
                  <a:pt x="6246746" y="3835400"/>
                </a:cubicBezTo>
                <a:lnTo>
                  <a:pt x="1378876" y="3835400"/>
                </a:lnTo>
                <a:cubicBezTo>
                  <a:pt x="1254786" y="4510088"/>
                  <a:pt x="1299170" y="5051293"/>
                  <a:pt x="1512027" y="5459016"/>
                </a:cubicBezTo>
                <a:cubicBezTo>
                  <a:pt x="1725017" y="5866739"/>
                  <a:pt x="2143654" y="6070600"/>
                  <a:pt x="2767938" y="6070600"/>
                </a:cubicBezTo>
                <a:cubicBezTo>
                  <a:pt x="3350815" y="6070600"/>
                  <a:pt x="3855177" y="5877587"/>
                  <a:pt x="4281024" y="5491560"/>
                </a:cubicBezTo>
                <a:cubicBezTo>
                  <a:pt x="4529071" y="5267458"/>
                  <a:pt x="4725392" y="5008034"/>
                  <a:pt x="4869987" y="4713288"/>
                </a:cubicBezTo>
                <a:lnTo>
                  <a:pt x="5967743" y="4713288"/>
                </a:lnTo>
                <a:cubicBezTo>
                  <a:pt x="5885060" y="4957498"/>
                  <a:pt x="5731007" y="5229689"/>
                  <a:pt x="5505582" y="5529858"/>
                </a:cubicBezTo>
                <a:cubicBezTo>
                  <a:pt x="5280289" y="5830028"/>
                  <a:pt x="5045736" y="6075363"/>
                  <a:pt x="4801923" y="6265863"/>
                </a:cubicBezTo>
                <a:cubicBezTo>
                  <a:pt x="4392612" y="6596989"/>
                  <a:pt x="3925424" y="6820495"/>
                  <a:pt x="3400358" y="6936382"/>
                </a:cubicBezTo>
                <a:cubicBezTo>
                  <a:pt x="3115137" y="7002660"/>
                  <a:pt x="2802995" y="7035800"/>
                  <a:pt x="2463932" y="7035800"/>
                </a:cubicBezTo>
                <a:cubicBezTo>
                  <a:pt x="1637109" y="7035800"/>
                  <a:pt x="1000455" y="6734639"/>
                  <a:pt x="553971" y="6132315"/>
                </a:cubicBezTo>
                <a:cubicBezTo>
                  <a:pt x="107487" y="5529858"/>
                  <a:pt x="0" y="4686300"/>
                  <a:pt x="231510" y="3601641"/>
                </a:cubicBezTo>
                <a:cubicBezTo>
                  <a:pt x="458919" y="2533650"/>
                  <a:pt x="932259" y="1666412"/>
                  <a:pt x="1651529" y="999927"/>
                </a:cubicBezTo>
                <a:cubicBezTo>
                  <a:pt x="2370931" y="333309"/>
                  <a:pt x="3197820" y="0"/>
                  <a:pt x="4132196" y="0"/>
                </a:cubicBezTo>
                <a:cubicBezTo>
                  <a:pt x="4603419" y="0"/>
                  <a:pt x="5037468" y="110861"/>
                  <a:pt x="5434343" y="332582"/>
                </a:cubicBezTo>
                <a:cubicBezTo>
                  <a:pt x="5831218" y="554303"/>
                  <a:pt x="6106120" y="841309"/>
                  <a:pt x="6259049" y="1193602"/>
                </a:cubicBezTo>
                <a:close/>
                <a:moveTo>
                  <a:pt x="4710046" y="6794500"/>
                </a:moveTo>
                <a:moveTo>
                  <a:pt x="5285515" y="2946400"/>
                </a:moveTo>
                <a:cubicBezTo>
                  <a:pt x="5343458" y="2462081"/>
                  <a:pt x="5320704" y="2074995"/>
                  <a:pt x="5217252" y="1785144"/>
                </a:cubicBezTo>
                <a:cubicBezTo>
                  <a:pt x="5027149" y="1246982"/>
                  <a:pt x="4574513" y="977900"/>
                  <a:pt x="3859344" y="977900"/>
                </a:cubicBezTo>
                <a:cubicBezTo>
                  <a:pt x="3346714" y="977900"/>
                  <a:pt x="2877476" y="1163175"/>
                  <a:pt x="2451629" y="1533724"/>
                </a:cubicBezTo>
                <a:cubicBezTo>
                  <a:pt x="2025782" y="1904273"/>
                  <a:pt x="1740495" y="2375165"/>
                  <a:pt x="1595768" y="2946400"/>
                </a:cubicBezTo>
                <a:close/>
                <a:moveTo>
                  <a:pt x="2957248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2" name="Freeform 6482"/>
          <p:cNvSpPr/>
          <p:nvPr/>
        </p:nvSpPr>
        <p:spPr>
          <a:xfrm rot="0" flipH="0" flipV="0">
            <a:off x="7557218" y="1257670"/>
            <a:ext cx="35517" cy="106005"/>
          </a:xfrm>
          <a:custGeom>
            <a:pathLst>
              <a:path w="3050977" h="9105900">
                <a:moveTo>
                  <a:pt x="1934766" y="0"/>
                </a:moveTo>
                <a:lnTo>
                  <a:pt x="3050977" y="0"/>
                </a:lnTo>
                <a:lnTo>
                  <a:pt x="1116211" y="9105900"/>
                </a:lnTo>
                <a:lnTo>
                  <a:pt x="0" y="9105900"/>
                </a:lnTo>
                <a:close/>
                <a:moveTo>
                  <a:pt x="8256390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3" name="Freeform 6483"/>
          <p:cNvSpPr/>
          <p:nvPr/>
        </p:nvSpPr>
        <p:spPr>
          <a:xfrm rot="0" flipH="0" flipV="0">
            <a:off x="7589680" y="1257670"/>
            <a:ext cx="35734" cy="106005"/>
          </a:xfrm>
          <a:custGeom>
            <a:pathLst>
              <a:path w="3069630" h="9105900">
                <a:moveTo>
                  <a:pt x="1401564" y="2495352"/>
                </a:moveTo>
                <a:lnTo>
                  <a:pt x="2536230" y="2495352"/>
                </a:lnTo>
                <a:lnTo>
                  <a:pt x="1134864" y="9105900"/>
                </a:lnTo>
                <a:lnTo>
                  <a:pt x="0" y="9105900"/>
                </a:lnTo>
                <a:close/>
                <a:moveTo>
                  <a:pt x="5791994" y="9105900"/>
                </a:moveTo>
                <a:moveTo>
                  <a:pt x="1934766" y="0"/>
                </a:moveTo>
                <a:lnTo>
                  <a:pt x="3069630" y="0"/>
                </a:lnTo>
                <a:lnTo>
                  <a:pt x="2796778" y="1265040"/>
                </a:lnTo>
                <a:lnTo>
                  <a:pt x="1661914" y="1265040"/>
                </a:lnTo>
                <a:close/>
                <a:moveTo>
                  <a:pt x="8287346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4" name="Freeform 6484"/>
          <p:cNvSpPr/>
          <p:nvPr/>
        </p:nvSpPr>
        <p:spPr>
          <a:xfrm rot="0" flipH="0" flipV="0">
            <a:off x="7622501" y="1284578"/>
            <a:ext cx="116516" cy="79097"/>
          </a:xfrm>
          <a:custGeom>
            <a:pathLst>
              <a:path w="10008791" h="6794500">
                <a:moveTo>
                  <a:pt x="1407716" y="152400"/>
                </a:moveTo>
                <a:lnTo>
                  <a:pt x="2511425" y="152400"/>
                </a:lnTo>
                <a:lnTo>
                  <a:pt x="2312988" y="1092002"/>
                </a:lnTo>
                <a:cubicBezTo>
                  <a:pt x="2647950" y="765242"/>
                  <a:pt x="2937338" y="527381"/>
                  <a:pt x="3181152" y="378421"/>
                </a:cubicBezTo>
                <a:cubicBezTo>
                  <a:pt x="3602898" y="126141"/>
                  <a:pt x="4047331" y="0"/>
                  <a:pt x="4514453" y="0"/>
                </a:cubicBezTo>
                <a:cubicBezTo>
                  <a:pt x="5043620" y="0"/>
                  <a:pt x="5442546" y="130308"/>
                  <a:pt x="5711230" y="390922"/>
                </a:cubicBezTo>
                <a:cubicBezTo>
                  <a:pt x="5860058" y="539883"/>
                  <a:pt x="5977930" y="759156"/>
                  <a:pt x="6064846" y="1048743"/>
                </a:cubicBezTo>
                <a:cubicBezTo>
                  <a:pt x="6391341" y="693011"/>
                  <a:pt x="6739599" y="429287"/>
                  <a:pt x="7109619" y="257572"/>
                </a:cubicBezTo>
                <a:cubicBezTo>
                  <a:pt x="7479639" y="85858"/>
                  <a:pt x="7873405" y="0"/>
                  <a:pt x="8290917" y="0"/>
                </a:cubicBezTo>
                <a:cubicBezTo>
                  <a:pt x="9183886" y="0"/>
                  <a:pt x="9723438" y="322660"/>
                  <a:pt x="9909572" y="967979"/>
                </a:cubicBezTo>
                <a:cubicBezTo>
                  <a:pt x="10008791" y="1315509"/>
                  <a:pt x="9996355" y="1782961"/>
                  <a:pt x="9872266" y="2370336"/>
                </a:cubicBezTo>
                <a:lnTo>
                  <a:pt x="8935839" y="6794500"/>
                </a:lnTo>
                <a:lnTo>
                  <a:pt x="7776369" y="6794500"/>
                </a:lnTo>
                <a:lnTo>
                  <a:pt x="8756055" y="2176661"/>
                </a:lnTo>
                <a:cubicBezTo>
                  <a:pt x="8847072" y="1733881"/>
                  <a:pt x="8799513" y="1429743"/>
                  <a:pt x="8613378" y="1264246"/>
                </a:cubicBezTo>
                <a:cubicBezTo>
                  <a:pt x="8427376" y="1098749"/>
                  <a:pt x="8175228" y="1016000"/>
                  <a:pt x="7856935" y="1016000"/>
                </a:cubicBezTo>
                <a:cubicBezTo>
                  <a:pt x="7418652" y="1016000"/>
                  <a:pt x="7010400" y="1162911"/>
                  <a:pt x="6632178" y="1456730"/>
                </a:cubicBezTo>
                <a:cubicBezTo>
                  <a:pt x="6253956" y="1750550"/>
                  <a:pt x="5992482" y="2240889"/>
                  <a:pt x="5847755" y="2927747"/>
                </a:cubicBezTo>
                <a:lnTo>
                  <a:pt x="5029200" y="6794500"/>
                </a:lnTo>
                <a:lnTo>
                  <a:pt x="3894336" y="6794500"/>
                </a:lnTo>
                <a:lnTo>
                  <a:pt x="4812110" y="2455863"/>
                </a:lnTo>
                <a:cubicBezTo>
                  <a:pt x="4907227" y="2004881"/>
                  <a:pt x="4923764" y="1675937"/>
                  <a:pt x="4861719" y="1469033"/>
                </a:cubicBezTo>
                <a:cubicBezTo>
                  <a:pt x="4758399" y="1158677"/>
                  <a:pt x="4475229" y="1003499"/>
                  <a:pt x="4012208" y="1003499"/>
                </a:cubicBezTo>
                <a:cubicBezTo>
                  <a:pt x="3590462" y="1003499"/>
                  <a:pt x="3171825" y="1166945"/>
                  <a:pt x="2756297" y="1493838"/>
                </a:cubicBezTo>
                <a:cubicBezTo>
                  <a:pt x="2340901" y="1820731"/>
                  <a:pt x="2042253" y="2412471"/>
                  <a:pt x="1860352" y="3269060"/>
                </a:cubicBezTo>
                <a:lnTo>
                  <a:pt x="1116211" y="6794500"/>
                </a:lnTo>
                <a:lnTo>
                  <a:pt x="0" y="6794500"/>
                </a:lnTo>
                <a:close/>
                <a:moveTo>
                  <a:pt x="5823546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5" name="Freeform 6485"/>
          <p:cNvSpPr/>
          <p:nvPr/>
        </p:nvSpPr>
        <p:spPr>
          <a:xfrm rot="0" flipH="0" flipV="0">
            <a:off x="7745656" y="1257670"/>
            <a:ext cx="35734" cy="106005"/>
          </a:xfrm>
          <a:custGeom>
            <a:pathLst>
              <a:path w="3069630" h="9105900">
                <a:moveTo>
                  <a:pt x="1401564" y="2495352"/>
                </a:moveTo>
                <a:lnTo>
                  <a:pt x="2536230" y="2495352"/>
                </a:lnTo>
                <a:lnTo>
                  <a:pt x="1134864" y="9105900"/>
                </a:lnTo>
                <a:lnTo>
                  <a:pt x="0" y="9105900"/>
                </a:lnTo>
                <a:close/>
                <a:moveTo>
                  <a:pt x="5791994" y="9105900"/>
                </a:moveTo>
                <a:moveTo>
                  <a:pt x="1934766" y="0"/>
                </a:moveTo>
                <a:lnTo>
                  <a:pt x="3069630" y="0"/>
                </a:lnTo>
                <a:lnTo>
                  <a:pt x="2796778" y="1265040"/>
                </a:lnTo>
                <a:lnTo>
                  <a:pt x="1661914" y="1265040"/>
                </a:lnTo>
                <a:close/>
                <a:moveTo>
                  <a:pt x="8287346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6" name="Freeform 6486"/>
          <p:cNvSpPr/>
          <p:nvPr/>
        </p:nvSpPr>
        <p:spPr>
          <a:xfrm rot="0" flipH="0" flipV="0">
            <a:off x="7778478" y="1284578"/>
            <a:ext cx="75390" cy="79097"/>
          </a:xfrm>
          <a:custGeom>
            <a:pathLst>
              <a:path w="6476074" h="6794500">
                <a:moveTo>
                  <a:pt x="1407716" y="152400"/>
                </a:moveTo>
                <a:lnTo>
                  <a:pt x="2468166" y="152400"/>
                </a:lnTo>
                <a:lnTo>
                  <a:pt x="2269728" y="1092002"/>
                </a:lnTo>
                <a:cubicBezTo>
                  <a:pt x="2666603" y="703197"/>
                  <a:pt x="3058253" y="423995"/>
                  <a:pt x="3444677" y="254397"/>
                </a:cubicBezTo>
                <a:cubicBezTo>
                  <a:pt x="3831233" y="84799"/>
                  <a:pt x="4239485" y="0"/>
                  <a:pt x="4669433" y="0"/>
                </a:cubicBezTo>
                <a:cubicBezTo>
                  <a:pt x="5612011" y="0"/>
                  <a:pt x="6178418" y="328878"/>
                  <a:pt x="6368653" y="986632"/>
                </a:cubicBezTo>
                <a:cubicBezTo>
                  <a:pt x="6476074" y="1346465"/>
                  <a:pt x="6459538" y="1861476"/>
                  <a:pt x="6319044" y="2531666"/>
                </a:cubicBezTo>
                <a:lnTo>
                  <a:pt x="5413574" y="6794500"/>
                </a:lnTo>
                <a:lnTo>
                  <a:pt x="4278908" y="6794500"/>
                </a:lnTo>
                <a:lnTo>
                  <a:pt x="5165527" y="2604691"/>
                </a:lnTo>
                <a:cubicBezTo>
                  <a:pt x="5252442" y="2199217"/>
                  <a:pt x="5262827" y="1872325"/>
                  <a:pt x="5196681" y="1624013"/>
                </a:cubicBezTo>
                <a:cubicBezTo>
                  <a:pt x="5085027" y="1210205"/>
                  <a:pt x="4768718" y="1003300"/>
                  <a:pt x="4247753" y="1003300"/>
                </a:cubicBezTo>
                <a:cubicBezTo>
                  <a:pt x="3983170" y="1003300"/>
                  <a:pt x="3759928" y="1030222"/>
                  <a:pt x="3578027" y="1084065"/>
                </a:cubicBezTo>
                <a:cubicBezTo>
                  <a:pt x="3251531" y="1175081"/>
                  <a:pt x="2943556" y="1357115"/>
                  <a:pt x="2654102" y="1630165"/>
                </a:cubicBezTo>
                <a:cubicBezTo>
                  <a:pt x="2422591" y="1849504"/>
                  <a:pt x="2254118" y="2076120"/>
                  <a:pt x="2148681" y="2310011"/>
                </a:cubicBezTo>
                <a:cubicBezTo>
                  <a:pt x="2043245" y="2543771"/>
                  <a:pt x="1945085" y="2877873"/>
                  <a:pt x="1854200" y="3312319"/>
                </a:cubicBezTo>
                <a:lnTo>
                  <a:pt x="1116211" y="6794500"/>
                </a:lnTo>
                <a:lnTo>
                  <a:pt x="0" y="6794500"/>
                </a:lnTo>
                <a:close/>
                <a:moveTo>
                  <a:pt x="5823546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7" name="Freeform 6487"/>
          <p:cNvSpPr/>
          <p:nvPr/>
        </p:nvSpPr>
        <p:spPr>
          <a:xfrm rot="0" flipH="0" flipV="0">
            <a:off x="7859934" y="1284430"/>
            <a:ext cx="75488" cy="81906"/>
          </a:xfrm>
          <a:custGeom>
            <a:pathLst>
              <a:path w="6484475" h="7035800">
                <a:moveTo>
                  <a:pt x="2259409" y="6083300"/>
                </a:moveTo>
                <a:cubicBezTo>
                  <a:pt x="2652051" y="6083300"/>
                  <a:pt x="3053027" y="5992284"/>
                  <a:pt x="3462337" y="5810250"/>
                </a:cubicBezTo>
                <a:cubicBezTo>
                  <a:pt x="4144433" y="5508361"/>
                  <a:pt x="4559895" y="5014119"/>
                  <a:pt x="4708723" y="4327525"/>
                </a:cubicBezTo>
                <a:lnTo>
                  <a:pt x="4894858" y="3427810"/>
                </a:lnTo>
                <a:cubicBezTo>
                  <a:pt x="4741929" y="3514725"/>
                  <a:pt x="4551759" y="3587155"/>
                  <a:pt x="4324350" y="3645099"/>
                </a:cubicBezTo>
                <a:cubicBezTo>
                  <a:pt x="4096941" y="3702910"/>
                  <a:pt x="3877799" y="3744252"/>
                  <a:pt x="3666926" y="3769122"/>
                </a:cubicBezTo>
                <a:lnTo>
                  <a:pt x="2972395" y="3855840"/>
                </a:lnTo>
                <a:cubicBezTo>
                  <a:pt x="2554883" y="3909682"/>
                  <a:pt x="2232422" y="3994481"/>
                  <a:pt x="2005012" y="4110236"/>
                </a:cubicBezTo>
                <a:cubicBezTo>
                  <a:pt x="1620573" y="4304705"/>
                  <a:pt x="1382911" y="4614929"/>
                  <a:pt x="1292026" y="5040908"/>
                </a:cubicBezTo>
                <a:cubicBezTo>
                  <a:pt x="1221647" y="5363568"/>
                  <a:pt x="1284618" y="5617965"/>
                  <a:pt x="1480939" y="5804099"/>
                </a:cubicBezTo>
                <a:cubicBezTo>
                  <a:pt x="1677392" y="5990233"/>
                  <a:pt x="1936882" y="6083300"/>
                  <a:pt x="2259409" y="6083300"/>
                </a:cubicBezTo>
                <a:close/>
                <a:moveTo>
                  <a:pt x="-30559" y="6807200"/>
                </a:moveTo>
                <a:moveTo>
                  <a:pt x="4473178" y="2779118"/>
                </a:moveTo>
                <a:cubicBezTo>
                  <a:pt x="4737761" y="2746045"/>
                  <a:pt x="4934148" y="2638359"/>
                  <a:pt x="5062339" y="2456061"/>
                </a:cubicBezTo>
                <a:cubicBezTo>
                  <a:pt x="5132586" y="2356578"/>
                  <a:pt x="5186296" y="2213637"/>
                  <a:pt x="5223470" y="2027238"/>
                </a:cubicBezTo>
                <a:cubicBezTo>
                  <a:pt x="5306152" y="1646106"/>
                  <a:pt x="5229688" y="1369616"/>
                  <a:pt x="4994076" y="1197769"/>
                </a:cubicBezTo>
                <a:cubicBezTo>
                  <a:pt x="4758465" y="1025790"/>
                  <a:pt x="4388445" y="939800"/>
                  <a:pt x="3884017" y="939800"/>
                </a:cubicBezTo>
                <a:cubicBezTo>
                  <a:pt x="3301140" y="939800"/>
                  <a:pt x="2854655" y="1096897"/>
                  <a:pt x="2544564" y="1411090"/>
                </a:cubicBezTo>
                <a:cubicBezTo>
                  <a:pt x="2370997" y="1584656"/>
                  <a:pt x="2228387" y="1843022"/>
                  <a:pt x="2116733" y="2186186"/>
                </a:cubicBezTo>
                <a:lnTo>
                  <a:pt x="1074936" y="2186186"/>
                </a:lnTo>
                <a:cubicBezTo>
                  <a:pt x="1269272" y="1367565"/>
                  <a:pt x="1655828" y="798579"/>
                  <a:pt x="2234605" y="479227"/>
                </a:cubicBezTo>
                <a:cubicBezTo>
                  <a:pt x="2813380" y="159743"/>
                  <a:pt x="3439649" y="0"/>
                  <a:pt x="4113411" y="0"/>
                </a:cubicBezTo>
                <a:cubicBezTo>
                  <a:pt x="4894858" y="0"/>
                  <a:pt x="5496388" y="148961"/>
                  <a:pt x="5918001" y="446882"/>
                </a:cubicBezTo>
                <a:cubicBezTo>
                  <a:pt x="6339747" y="744935"/>
                  <a:pt x="6484475" y="1208419"/>
                  <a:pt x="6352183" y="1837333"/>
                </a:cubicBezTo>
                <a:lnTo>
                  <a:pt x="5539780" y="5667574"/>
                </a:lnTo>
                <a:cubicBezTo>
                  <a:pt x="5514909" y="5783329"/>
                  <a:pt x="5517951" y="5876396"/>
                  <a:pt x="5548908" y="5946775"/>
                </a:cubicBezTo>
                <a:cubicBezTo>
                  <a:pt x="5579996" y="6017155"/>
                  <a:pt x="5672005" y="6052344"/>
                  <a:pt x="5824934" y="6052344"/>
                </a:cubicBezTo>
                <a:cubicBezTo>
                  <a:pt x="5874544" y="6052344"/>
                  <a:pt x="5931363" y="6049632"/>
                  <a:pt x="5995392" y="6044208"/>
                </a:cubicBezTo>
                <a:cubicBezTo>
                  <a:pt x="6059553" y="6038784"/>
                  <a:pt x="6128875" y="6030648"/>
                  <a:pt x="6203355" y="6019800"/>
                </a:cubicBezTo>
                <a:lnTo>
                  <a:pt x="6023372" y="6836370"/>
                </a:lnTo>
                <a:cubicBezTo>
                  <a:pt x="5841470" y="6885450"/>
                  <a:pt x="5704020" y="6916142"/>
                  <a:pt x="5611019" y="6928445"/>
                </a:cubicBezTo>
                <a:cubicBezTo>
                  <a:pt x="5518018" y="6940748"/>
                  <a:pt x="5393002" y="6946900"/>
                  <a:pt x="5235972" y="6946900"/>
                </a:cubicBezTo>
                <a:cubicBezTo>
                  <a:pt x="4851400" y="6946900"/>
                  <a:pt x="4601236" y="6811367"/>
                  <a:pt x="4485481" y="6540302"/>
                </a:cubicBezTo>
                <a:cubicBezTo>
                  <a:pt x="4423569" y="6396633"/>
                  <a:pt x="4402931" y="6193367"/>
                  <a:pt x="4423569" y="5930504"/>
                </a:cubicBezTo>
                <a:cubicBezTo>
                  <a:pt x="4130013" y="6228557"/>
                  <a:pt x="3747558" y="6487319"/>
                  <a:pt x="3276203" y="6706791"/>
                </a:cubicBezTo>
                <a:cubicBezTo>
                  <a:pt x="2804980" y="6926130"/>
                  <a:pt x="2313053" y="7035800"/>
                  <a:pt x="1800423" y="7035800"/>
                </a:cubicBezTo>
                <a:cubicBezTo>
                  <a:pt x="1184473" y="7035800"/>
                  <a:pt x="720394" y="6848342"/>
                  <a:pt x="408186" y="6473429"/>
                </a:cubicBezTo>
                <a:cubicBezTo>
                  <a:pt x="96110" y="6098514"/>
                  <a:pt x="0" y="5629342"/>
                  <a:pt x="119856" y="5065911"/>
                </a:cubicBezTo>
                <a:cubicBezTo>
                  <a:pt x="252148" y="4448638"/>
                  <a:pt x="546695" y="3970206"/>
                  <a:pt x="1003498" y="3630613"/>
                </a:cubicBezTo>
                <a:cubicBezTo>
                  <a:pt x="1460434" y="3290888"/>
                  <a:pt x="2009246" y="3081669"/>
                  <a:pt x="2649934" y="3002955"/>
                </a:cubicBezTo>
                <a:close/>
                <a:moveTo>
                  <a:pt x="3273623" y="68072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8" name="Freeform 6488"/>
          <p:cNvSpPr/>
          <p:nvPr/>
        </p:nvSpPr>
        <p:spPr>
          <a:xfrm rot="0" flipH="0" flipV="0">
            <a:off x="7943244" y="1284578"/>
            <a:ext cx="54287" cy="79097"/>
          </a:xfrm>
          <a:custGeom>
            <a:pathLst>
              <a:path w="4663282" h="6794500">
                <a:moveTo>
                  <a:pt x="1407716" y="152400"/>
                </a:moveTo>
                <a:lnTo>
                  <a:pt x="2468166" y="152400"/>
                </a:lnTo>
                <a:lnTo>
                  <a:pt x="2226271" y="1296790"/>
                </a:lnTo>
                <a:cubicBezTo>
                  <a:pt x="2358562" y="1073481"/>
                  <a:pt x="2628305" y="801556"/>
                  <a:pt x="3035499" y="481013"/>
                </a:cubicBezTo>
                <a:cubicBezTo>
                  <a:pt x="3442693" y="160338"/>
                  <a:pt x="3867481" y="0"/>
                  <a:pt x="4309865" y="0"/>
                </a:cubicBezTo>
                <a:cubicBezTo>
                  <a:pt x="4330502" y="0"/>
                  <a:pt x="4365625" y="2580"/>
                  <a:pt x="4415235" y="7740"/>
                </a:cubicBezTo>
                <a:cubicBezTo>
                  <a:pt x="4464844" y="12766"/>
                  <a:pt x="4547526" y="22887"/>
                  <a:pt x="4663282" y="38100"/>
                </a:cubicBezTo>
                <a:lnTo>
                  <a:pt x="4415235" y="1212057"/>
                </a:lnTo>
                <a:cubicBezTo>
                  <a:pt x="4349089" y="1199621"/>
                  <a:pt x="4289161" y="1191353"/>
                  <a:pt x="4235450" y="1187252"/>
                </a:cubicBezTo>
                <a:cubicBezTo>
                  <a:pt x="4181740" y="1183151"/>
                  <a:pt x="4121812" y="1181100"/>
                  <a:pt x="4055666" y="1181100"/>
                </a:cubicBezTo>
                <a:cubicBezTo>
                  <a:pt x="3493426" y="1181100"/>
                  <a:pt x="3023129" y="1362009"/>
                  <a:pt x="2644775" y="1723827"/>
                </a:cubicBezTo>
                <a:cubicBezTo>
                  <a:pt x="2266554" y="2085645"/>
                  <a:pt x="2025783" y="2502231"/>
                  <a:pt x="1922463" y="2973586"/>
                </a:cubicBezTo>
                <a:lnTo>
                  <a:pt x="1116211" y="6794500"/>
                </a:lnTo>
                <a:lnTo>
                  <a:pt x="0" y="6794500"/>
                </a:lnTo>
                <a:close/>
                <a:moveTo>
                  <a:pt x="5792590" y="67945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9" name="Freeform 6489"/>
          <p:cNvSpPr/>
          <p:nvPr/>
        </p:nvSpPr>
        <p:spPr>
          <a:xfrm rot="0" flipH="0" flipV="0">
            <a:off x="7984536" y="1286352"/>
            <a:ext cx="86628" cy="108962"/>
          </a:xfrm>
          <a:custGeom>
            <a:pathLst>
              <a:path w="7441406" h="9359900">
                <a:moveTo>
                  <a:pt x="6207323" y="0"/>
                </a:moveTo>
                <a:lnTo>
                  <a:pt x="7441406" y="0"/>
                </a:lnTo>
                <a:cubicBezTo>
                  <a:pt x="7193359" y="425583"/>
                  <a:pt x="6637337" y="1396670"/>
                  <a:pt x="5773340" y="2913261"/>
                </a:cubicBezTo>
                <a:cubicBezTo>
                  <a:pt x="5128419" y="4053880"/>
                  <a:pt x="4593034" y="4983692"/>
                  <a:pt x="4167187" y="5702697"/>
                </a:cubicBezTo>
                <a:cubicBezTo>
                  <a:pt x="3158463" y="7396956"/>
                  <a:pt x="2482519" y="8430021"/>
                  <a:pt x="2139354" y="8801893"/>
                </a:cubicBezTo>
                <a:cubicBezTo>
                  <a:pt x="1796190" y="9173897"/>
                  <a:pt x="1302147" y="9359900"/>
                  <a:pt x="657225" y="9359900"/>
                </a:cubicBezTo>
                <a:cubicBezTo>
                  <a:pt x="500195" y="9359900"/>
                  <a:pt x="380338" y="9354409"/>
                  <a:pt x="297656" y="9343429"/>
                </a:cubicBezTo>
                <a:cubicBezTo>
                  <a:pt x="214974" y="9332581"/>
                  <a:pt x="115755" y="9312671"/>
                  <a:pt x="0" y="9283700"/>
                </a:cubicBezTo>
                <a:lnTo>
                  <a:pt x="217090" y="8251428"/>
                </a:lnTo>
                <a:cubicBezTo>
                  <a:pt x="398991" y="8305270"/>
                  <a:pt x="532275" y="8338343"/>
                  <a:pt x="616942" y="8350646"/>
                </a:cubicBezTo>
                <a:cubicBezTo>
                  <a:pt x="701741" y="8363082"/>
                  <a:pt x="777213" y="8369300"/>
                  <a:pt x="843359" y="8369300"/>
                </a:cubicBezTo>
                <a:cubicBezTo>
                  <a:pt x="1049999" y="8369300"/>
                  <a:pt x="1209146" y="8335234"/>
                  <a:pt x="1320800" y="8267104"/>
                </a:cubicBezTo>
                <a:cubicBezTo>
                  <a:pt x="1432454" y="8198974"/>
                  <a:pt x="1531673" y="8115366"/>
                  <a:pt x="1618456" y="8016279"/>
                </a:cubicBezTo>
                <a:cubicBezTo>
                  <a:pt x="1647428" y="7983206"/>
                  <a:pt x="1758024" y="7813807"/>
                  <a:pt x="1950244" y="7508081"/>
                </a:cubicBezTo>
                <a:cubicBezTo>
                  <a:pt x="2142463" y="7202487"/>
                  <a:pt x="2284081" y="6975408"/>
                  <a:pt x="2375098" y="6826845"/>
                </a:cubicBezTo>
                <a:lnTo>
                  <a:pt x="1370409" y="0"/>
                </a:lnTo>
                <a:lnTo>
                  <a:pt x="2635448" y="0"/>
                </a:lnTo>
                <a:lnTo>
                  <a:pt x="3268067" y="5405240"/>
                </a:lnTo>
                <a:close/>
                <a:moveTo>
                  <a:pt x="6474619" y="66421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0" name="Freeform 6490"/>
          <p:cNvSpPr/>
          <p:nvPr/>
        </p:nvSpPr>
        <p:spPr>
          <a:xfrm rot="0" flipH="0" flipV="0">
            <a:off x="11619934" y="1260036"/>
            <a:ext cx="73562" cy="103639"/>
          </a:xfrm>
          <a:custGeom>
            <a:pathLst>
              <a:path w="6319044" h="8902700">
                <a:moveTo>
                  <a:pt x="3875683" y="5740400"/>
                </a:moveTo>
                <a:lnTo>
                  <a:pt x="3875683" y="1741091"/>
                </a:lnTo>
                <a:lnTo>
                  <a:pt x="1029494" y="5740400"/>
                </a:lnTo>
                <a:close/>
                <a:moveTo>
                  <a:pt x="2839840" y="8902700"/>
                </a:moveTo>
                <a:moveTo>
                  <a:pt x="3894336" y="8902700"/>
                </a:moveTo>
                <a:lnTo>
                  <a:pt x="3894336" y="6731000"/>
                </a:lnTo>
                <a:lnTo>
                  <a:pt x="0" y="6731000"/>
                </a:lnTo>
                <a:lnTo>
                  <a:pt x="0" y="5622925"/>
                </a:lnTo>
                <a:lnTo>
                  <a:pt x="4067969" y="0"/>
                </a:lnTo>
                <a:lnTo>
                  <a:pt x="5010547" y="0"/>
                </a:lnTo>
                <a:lnTo>
                  <a:pt x="5010547" y="5740400"/>
                </a:lnTo>
                <a:lnTo>
                  <a:pt x="6319044" y="5740400"/>
                </a:lnTo>
                <a:lnTo>
                  <a:pt x="6319044" y="6731000"/>
                </a:lnTo>
                <a:lnTo>
                  <a:pt x="5010547" y="6731000"/>
                </a:lnTo>
                <a:lnTo>
                  <a:pt x="5010547" y="8902700"/>
                </a:lnTo>
                <a:close/>
                <a:moveTo>
                  <a:pt x="-322460" y="89027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1" name="Freeform 6491"/>
          <p:cNvSpPr/>
          <p:nvPr/>
        </p:nvSpPr>
        <p:spPr>
          <a:xfrm rot="0" flipH="0" flipV="0">
            <a:off x="11712532" y="1260775"/>
            <a:ext cx="38188" cy="102900"/>
          </a:xfrm>
          <a:custGeom>
            <a:pathLst>
              <a:path w="3280371" h="8839200">
                <a:moveTo>
                  <a:pt x="0" y="2552700"/>
                </a:moveTo>
                <a:lnTo>
                  <a:pt x="0" y="1701800"/>
                </a:lnTo>
                <a:cubicBezTo>
                  <a:pt x="806186" y="1623087"/>
                  <a:pt x="1368425" y="1491655"/>
                  <a:pt x="1686719" y="1307505"/>
                </a:cubicBezTo>
                <a:cubicBezTo>
                  <a:pt x="2005013" y="1123223"/>
                  <a:pt x="2242741" y="687388"/>
                  <a:pt x="2399903" y="0"/>
                </a:cubicBezTo>
                <a:lnTo>
                  <a:pt x="3280371" y="0"/>
                </a:lnTo>
                <a:lnTo>
                  <a:pt x="3280371" y="8839200"/>
                </a:lnTo>
                <a:lnTo>
                  <a:pt x="2089746" y="8839200"/>
                </a:lnTo>
                <a:lnTo>
                  <a:pt x="2089746" y="2552700"/>
                </a:lnTo>
                <a:close/>
                <a:moveTo>
                  <a:pt x="5071071" y="88392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2" name="Freeform 6492"/>
          <p:cNvSpPr/>
          <p:nvPr/>
        </p:nvSpPr>
        <p:spPr>
          <a:xfrm rot="0" flipH="0" flipV="0">
            <a:off x="11793219" y="1348004"/>
            <a:ext cx="15087" cy="15671"/>
          </a:xfrm>
          <a:custGeom>
            <a:pathLst>
              <a:path w="1295996" h="1346200">
                <a:moveTo>
                  <a:pt x="0" y="0"/>
                </a:moveTo>
                <a:lnTo>
                  <a:pt x="1295996" y="0"/>
                </a:lnTo>
                <a:lnTo>
                  <a:pt x="1295996" y="1346200"/>
                </a:lnTo>
                <a:lnTo>
                  <a:pt x="0" y="1346200"/>
                </a:lnTo>
                <a:close/>
                <a:moveTo>
                  <a:pt x="260946" y="13462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3" name="Freeform 6493"/>
          <p:cNvSpPr/>
          <p:nvPr/>
        </p:nvSpPr>
        <p:spPr>
          <a:xfrm rot="0" flipH="0" flipV="0">
            <a:off x="11826451" y="1261958"/>
            <a:ext cx="71178" cy="104379"/>
          </a:xfrm>
          <a:custGeom>
            <a:pathLst>
              <a:path w="6114256" h="8966200">
                <a:moveTo>
                  <a:pt x="1159470" y="6477000"/>
                </a:moveTo>
                <a:cubicBezTo>
                  <a:pt x="1233951" y="7115572"/>
                  <a:pt x="1529556" y="7557162"/>
                  <a:pt x="2046288" y="7801769"/>
                </a:cubicBezTo>
                <a:cubicBezTo>
                  <a:pt x="2310871" y="7926123"/>
                  <a:pt x="2616795" y="7988300"/>
                  <a:pt x="2964061" y="7988300"/>
                </a:cubicBezTo>
                <a:cubicBezTo>
                  <a:pt x="3625519" y="7988300"/>
                  <a:pt x="4115395" y="7777097"/>
                  <a:pt x="4433689" y="7354690"/>
                </a:cubicBezTo>
                <a:cubicBezTo>
                  <a:pt x="4752115" y="6932282"/>
                  <a:pt x="4911328" y="6464367"/>
                  <a:pt x="4911328" y="5950943"/>
                </a:cubicBezTo>
                <a:cubicBezTo>
                  <a:pt x="4911328" y="5329833"/>
                  <a:pt x="4722151" y="4849482"/>
                  <a:pt x="4343797" y="4509890"/>
                </a:cubicBezTo>
                <a:cubicBezTo>
                  <a:pt x="3965575" y="4170297"/>
                  <a:pt x="3511881" y="4000500"/>
                  <a:pt x="2982714" y="4000500"/>
                </a:cubicBezTo>
                <a:cubicBezTo>
                  <a:pt x="2598142" y="4000500"/>
                  <a:pt x="2268405" y="4074915"/>
                  <a:pt x="1993503" y="4223743"/>
                </a:cubicBezTo>
                <a:cubicBezTo>
                  <a:pt x="1718601" y="4372571"/>
                  <a:pt x="1484048" y="4577557"/>
                  <a:pt x="1289844" y="4838700"/>
                </a:cubicBezTo>
                <a:lnTo>
                  <a:pt x="322461" y="4787900"/>
                </a:lnTo>
                <a:lnTo>
                  <a:pt x="998339" y="0"/>
                </a:lnTo>
                <a:lnTo>
                  <a:pt x="5612011" y="0"/>
                </a:lnTo>
                <a:lnTo>
                  <a:pt x="5612011" y="1092200"/>
                </a:lnTo>
                <a:lnTo>
                  <a:pt x="1835547" y="1092200"/>
                </a:lnTo>
                <a:lnTo>
                  <a:pt x="1457127" y="3548857"/>
                </a:lnTo>
                <a:cubicBezTo>
                  <a:pt x="1663899" y="3389975"/>
                  <a:pt x="1860286" y="3270846"/>
                  <a:pt x="2046288" y="3191471"/>
                </a:cubicBezTo>
                <a:cubicBezTo>
                  <a:pt x="2377017" y="3053490"/>
                  <a:pt x="2759406" y="2984500"/>
                  <a:pt x="3193455" y="2984500"/>
                </a:cubicBezTo>
                <a:cubicBezTo>
                  <a:pt x="4007842" y="2984500"/>
                  <a:pt x="4698206" y="3247761"/>
                  <a:pt x="5264547" y="3774282"/>
                </a:cubicBezTo>
                <a:cubicBezTo>
                  <a:pt x="5831020" y="4300670"/>
                  <a:pt x="6114256" y="4968015"/>
                  <a:pt x="6114256" y="5776318"/>
                </a:cubicBezTo>
                <a:cubicBezTo>
                  <a:pt x="6114256" y="6617825"/>
                  <a:pt x="5854832" y="7359849"/>
                  <a:pt x="5335984" y="8002390"/>
                </a:cubicBezTo>
                <a:cubicBezTo>
                  <a:pt x="4817137" y="8644930"/>
                  <a:pt x="3989321" y="8966200"/>
                  <a:pt x="2852539" y="8966200"/>
                </a:cubicBezTo>
                <a:cubicBezTo>
                  <a:pt x="2129036" y="8966200"/>
                  <a:pt x="1489274" y="8762404"/>
                  <a:pt x="933252" y="8354815"/>
                </a:cubicBezTo>
                <a:cubicBezTo>
                  <a:pt x="377230" y="7947092"/>
                  <a:pt x="66146" y="7321154"/>
                  <a:pt x="0" y="6477000"/>
                </a:cubicBezTo>
                <a:close/>
                <a:moveTo>
                  <a:pt x="1851224" y="87376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4" name="Freeform 6494"/>
          <p:cNvSpPr/>
          <p:nvPr/>
        </p:nvSpPr>
        <p:spPr>
          <a:xfrm rot="0" flipH="0" flipV="0">
            <a:off x="11947010" y="1256192"/>
            <a:ext cx="36601" cy="107483"/>
          </a:xfrm>
          <a:custGeom>
            <a:pathLst>
              <a:path w="3144044" h="9232900">
                <a:moveTo>
                  <a:pt x="923925" y="1579563"/>
                </a:moveTo>
                <a:cubicBezTo>
                  <a:pt x="940462" y="1118924"/>
                  <a:pt x="1021094" y="781646"/>
                  <a:pt x="1165821" y="567730"/>
                </a:cubicBezTo>
                <a:cubicBezTo>
                  <a:pt x="1426303" y="189244"/>
                  <a:pt x="1928614" y="0"/>
                  <a:pt x="2672755" y="0"/>
                </a:cubicBezTo>
                <a:cubicBezTo>
                  <a:pt x="2743002" y="0"/>
                  <a:pt x="2815299" y="2117"/>
                  <a:pt x="2889647" y="6350"/>
                </a:cubicBezTo>
                <a:cubicBezTo>
                  <a:pt x="2964127" y="10584"/>
                  <a:pt x="3048926" y="16934"/>
                  <a:pt x="3144044" y="25400"/>
                </a:cubicBezTo>
                <a:lnTo>
                  <a:pt x="3144044" y="1041400"/>
                </a:lnTo>
                <a:cubicBezTo>
                  <a:pt x="3028289" y="1035712"/>
                  <a:pt x="2944548" y="1032206"/>
                  <a:pt x="2892822" y="1030883"/>
                </a:cubicBezTo>
                <a:cubicBezTo>
                  <a:pt x="2841228" y="1029428"/>
                  <a:pt x="2792677" y="1028700"/>
                  <a:pt x="2747169" y="1028700"/>
                </a:cubicBezTo>
                <a:cubicBezTo>
                  <a:pt x="2408105" y="1028700"/>
                  <a:pt x="2205501" y="1115550"/>
                  <a:pt x="2139355" y="1289249"/>
                </a:cubicBezTo>
                <a:cubicBezTo>
                  <a:pt x="2073209" y="1462816"/>
                  <a:pt x="2040136" y="1905133"/>
                  <a:pt x="2040136" y="2616200"/>
                </a:cubicBezTo>
                <a:lnTo>
                  <a:pt x="3144044" y="2616200"/>
                </a:lnTo>
                <a:lnTo>
                  <a:pt x="3144044" y="3492500"/>
                </a:lnTo>
                <a:lnTo>
                  <a:pt x="2027833" y="3492500"/>
                </a:lnTo>
                <a:lnTo>
                  <a:pt x="2027833" y="9232900"/>
                </a:lnTo>
                <a:lnTo>
                  <a:pt x="923925" y="9232900"/>
                </a:lnTo>
                <a:lnTo>
                  <a:pt x="923925" y="3492500"/>
                </a:lnTo>
                <a:lnTo>
                  <a:pt x="0" y="3492500"/>
                </a:lnTo>
                <a:lnTo>
                  <a:pt x="0" y="2616200"/>
                </a:lnTo>
                <a:lnTo>
                  <a:pt x="923925" y="2616200"/>
                </a:lnTo>
                <a:close/>
                <a:moveTo>
                  <a:pt x="7479705" y="92329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5" name="Freeform 6495"/>
          <p:cNvSpPr/>
          <p:nvPr/>
        </p:nvSpPr>
        <p:spPr>
          <a:xfrm rot="0" flipH="0" flipV="0">
            <a:off x="11994610" y="1257374"/>
            <a:ext cx="68073" cy="108814"/>
          </a:xfrm>
          <a:custGeom>
            <a:pathLst>
              <a:path w="5847556" h="9347200">
                <a:moveTo>
                  <a:pt x="0" y="0"/>
                </a:moveTo>
                <a:lnTo>
                  <a:pt x="1085056" y="0"/>
                </a:lnTo>
                <a:lnTo>
                  <a:pt x="1085056" y="3296047"/>
                </a:lnTo>
                <a:cubicBezTo>
                  <a:pt x="1329002" y="2976166"/>
                  <a:pt x="1620441" y="2732088"/>
                  <a:pt x="1959372" y="2563813"/>
                </a:cubicBezTo>
                <a:cubicBezTo>
                  <a:pt x="2298435" y="2395538"/>
                  <a:pt x="2666405" y="2311400"/>
                  <a:pt x="3063280" y="2311400"/>
                </a:cubicBezTo>
                <a:cubicBezTo>
                  <a:pt x="3890102" y="2311400"/>
                  <a:pt x="4560821" y="2596026"/>
                  <a:pt x="5075436" y="3165277"/>
                </a:cubicBezTo>
                <a:cubicBezTo>
                  <a:pt x="5590183" y="3734528"/>
                  <a:pt x="5847556" y="4573919"/>
                  <a:pt x="5847556" y="5683449"/>
                </a:cubicBezTo>
                <a:cubicBezTo>
                  <a:pt x="5847556" y="6734903"/>
                  <a:pt x="5593292" y="7608425"/>
                  <a:pt x="5084763" y="8304015"/>
                </a:cubicBezTo>
                <a:cubicBezTo>
                  <a:pt x="4576366" y="8999472"/>
                  <a:pt x="3871516" y="9347200"/>
                  <a:pt x="2970213" y="9347200"/>
                </a:cubicBezTo>
                <a:cubicBezTo>
                  <a:pt x="2465917" y="9347200"/>
                  <a:pt x="2040136" y="9224697"/>
                  <a:pt x="1692870" y="8979694"/>
                </a:cubicBezTo>
                <a:cubicBezTo>
                  <a:pt x="1486098" y="8834438"/>
                  <a:pt x="1264907" y="8601935"/>
                  <a:pt x="1029295" y="8282186"/>
                </a:cubicBezTo>
                <a:lnTo>
                  <a:pt x="1029295" y="9131300"/>
                </a:lnTo>
                <a:lnTo>
                  <a:pt x="0" y="9131300"/>
                </a:lnTo>
                <a:close/>
                <a:moveTo>
                  <a:pt x="8399463" y="9131300"/>
                </a:moveTo>
                <a:moveTo>
                  <a:pt x="2901950" y="8356600"/>
                </a:moveTo>
                <a:cubicBezTo>
                  <a:pt x="3505597" y="8356600"/>
                  <a:pt x="3957241" y="8116822"/>
                  <a:pt x="4256881" y="7637265"/>
                </a:cubicBezTo>
                <a:cubicBezTo>
                  <a:pt x="4556654" y="7157707"/>
                  <a:pt x="4706541" y="6525155"/>
                  <a:pt x="4706541" y="5739607"/>
                </a:cubicBezTo>
                <a:cubicBezTo>
                  <a:pt x="4706541" y="5040842"/>
                  <a:pt x="4556654" y="4462000"/>
                  <a:pt x="4256881" y="4003080"/>
                </a:cubicBezTo>
                <a:cubicBezTo>
                  <a:pt x="3957241" y="3544161"/>
                  <a:pt x="3515982" y="3314700"/>
                  <a:pt x="2933105" y="3314700"/>
                </a:cubicBezTo>
                <a:cubicBezTo>
                  <a:pt x="2424575" y="3314700"/>
                  <a:pt x="1979083" y="3502819"/>
                  <a:pt x="1596628" y="3879057"/>
                </a:cubicBezTo>
                <a:cubicBezTo>
                  <a:pt x="1214305" y="4255294"/>
                  <a:pt x="1023144" y="4875478"/>
                  <a:pt x="1023144" y="5739607"/>
                </a:cubicBezTo>
                <a:cubicBezTo>
                  <a:pt x="1023144" y="6363891"/>
                  <a:pt x="1101659" y="6870304"/>
                  <a:pt x="1258689" y="7258844"/>
                </a:cubicBezTo>
                <a:cubicBezTo>
                  <a:pt x="1552244" y="7990682"/>
                  <a:pt x="2099998" y="8356600"/>
                  <a:pt x="2901950" y="8356600"/>
                </a:cubicBezTo>
                <a:close/>
                <a:moveTo>
                  <a:pt x="42863" y="91313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6" name="Freeform 6496"/>
          <p:cNvSpPr/>
          <p:nvPr/>
        </p:nvSpPr>
        <p:spPr>
          <a:xfrm rot="0" flipH="0" flipV="0">
            <a:off x="12075337" y="1262374"/>
            <a:ext cx="25089" cy="9211"/>
          </a:xfrm>
          <a:custGeom>
            <a:pathLst>
              <a:path w="3113087" h="1143000">
                <a:moveTo>
                  <a:pt x="0" y="0"/>
                </a:moveTo>
                <a:lnTo>
                  <a:pt x="3113087" y="0"/>
                </a:lnTo>
                <a:lnTo>
                  <a:pt x="3113087" y="1143000"/>
                </a:lnTo>
                <a:lnTo>
                  <a:pt x="0" y="1143000"/>
                </a:lnTo>
                <a:close/>
                <a:moveTo>
                  <a:pt x="3575050" y="4102100"/>
                </a:moveTo>
              </a:path>
            </a:pathLst>
          </a:custGeom>
          <a:solidFill>
            <a:srgbClr val="000000">
              <a:alpha val="100000"/>
            </a:srgbClr>
          </a:solidFill>
          <a:ln w="10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7" name="Freeform 6497"/>
          <p:cNvSpPr/>
          <p:nvPr/>
        </p:nvSpPr>
        <p:spPr>
          <a:xfrm rot="0" flipH="0" flipV="0">
            <a:off x="12114969" y="1224196"/>
            <a:ext cx="26437" cy="71238"/>
          </a:xfrm>
          <a:custGeom>
            <a:pathLst>
              <a:path w="3280371" h="8839200">
                <a:moveTo>
                  <a:pt x="0" y="2552700"/>
                </a:moveTo>
                <a:lnTo>
                  <a:pt x="0" y="1701800"/>
                </a:lnTo>
                <a:cubicBezTo>
                  <a:pt x="806186" y="1623087"/>
                  <a:pt x="1368425" y="1491655"/>
                  <a:pt x="1686719" y="1307505"/>
                </a:cubicBezTo>
                <a:cubicBezTo>
                  <a:pt x="2005013" y="1123223"/>
                  <a:pt x="2242741" y="687388"/>
                  <a:pt x="2399903" y="0"/>
                </a:cubicBezTo>
                <a:lnTo>
                  <a:pt x="3280371" y="0"/>
                </a:lnTo>
                <a:lnTo>
                  <a:pt x="3280371" y="8839200"/>
                </a:lnTo>
                <a:lnTo>
                  <a:pt x="2089746" y="8839200"/>
                </a:lnTo>
                <a:lnTo>
                  <a:pt x="2089746" y="2552700"/>
                </a:lnTo>
                <a:close/>
                <a:moveTo>
                  <a:pt x="5071071" y="8839200"/>
                </a:moveTo>
              </a:path>
            </a:pathLst>
          </a:custGeom>
          <a:solidFill>
            <a:srgbClr val="000000">
              <a:alpha val="100000"/>
            </a:srgbClr>
          </a:solidFill>
          <a:ln w="10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8" name="Freeform 6498"/>
          <p:cNvSpPr/>
          <p:nvPr/>
        </p:nvSpPr>
        <p:spPr>
          <a:xfrm rot="0" flipH="0" flipV="0">
            <a:off x="12202050" y="1255748"/>
            <a:ext cx="33711" cy="138087"/>
          </a:xfrm>
          <a:custGeom>
            <a:pathLst>
              <a:path w="2895799" h="11861800">
                <a:moveTo>
                  <a:pt x="2877344" y="0"/>
                </a:moveTo>
                <a:cubicBezTo>
                  <a:pt x="2228321" y="1262063"/>
                  <a:pt x="1806641" y="2191081"/>
                  <a:pt x="1612305" y="2787055"/>
                </a:cubicBezTo>
                <a:cubicBezTo>
                  <a:pt x="1318750" y="3693253"/>
                  <a:pt x="1171972" y="4740143"/>
                  <a:pt x="1171972" y="5927725"/>
                </a:cubicBezTo>
                <a:cubicBezTo>
                  <a:pt x="1171972" y="7127875"/>
                  <a:pt x="1339387" y="8224507"/>
                  <a:pt x="1674217" y="9217621"/>
                </a:cubicBezTo>
                <a:cubicBezTo>
                  <a:pt x="1880989" y="9829998"/>
                  <a:pt x="2288183" y="10711391"/>
                  <a:pt x="2895799" y="11861800"/>
                </a:cubicBezTo>
                <a:lnTo>
                  <a:pt x="2145506" y="11861800"/>
                </a:lnTo>
                <a:cubicBezTo>
                  <a:pt x="1541992" y="10918295"/>
                  <a:pt x="1167871" y="10316170"/>
                  <a:pt x="1023144" y="10055423"/>
                </a:cubicBezTo>
                <a:cubicBezTo>
                  <a:pt x="878417" y="9794808"/>
                  <a:pt x="721320" y="9441060"/>
                  <a:pt x="551855" y="8994180"/>
                </a:cubicBezTo>
                <a:cubicBezTo>
                  <a:pt x="320344" y="8381670"/>
                  <a:pt x="159147" y="7727818"/>
                  <a:pt x="68263" y="7032625"/>
                </a:cubicBezTo>
                <a:cubicBezTo>
                  <a:pt x="22754" y="6672660"/>
                  <a:pt x="0" y="6329231"/>
                  <a:pt x="0" y="6002338"/>
                </a:cubicBezTo>
                <a:cubicBezTo>
                  <a:pt x="0" y="4777450"/>
                  <a:pt x="192220" y="3687036"/>
                  <a:pt x="576660" y="2731096"/>
                </a:cubicBezTo>
                <a:cubicBezTo>
                  <a:pt x="820605" y="2122819"/>
                  <a:pt x="1329068" y="1212454"/>
                  <a:pt x="2102049" y="0"/>
                </a:cubicBezTo>
                <a:close/>
                <a:moveTo>
                  <a:pt x="8390335" y="92710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9" name="Freeform 6499"/>
          <p:cNvSpPr/>
          <p:nvPr/>
        </p:nvSpPr>
        <p:spPr>
          <a:xfrm rot="0" flipH="0" flipV="0">
            <a:off x="12255180" y="1260775"/>
            <a:ext cx="38188" cy="102900"/>
          </a:xfrm>
          <a:custGeom>
            <a:pathLst>
              <a:path w="3280371" h="8839200">
                <a:moveTo>
                  <a:pt x="0" y="2552700"/>
                </a:moveTo>
                <a:lnTo>
                  <a:pt x="0" y="1701800"/>
                </a:lnTo>
                <a:cubicBezTo>
                  <a:pt x="806186" y="1623087"/>
                  <a:pt x="1368425" y="1491655"/>
                  <a:pt x="1686719" y="1307505"/>
                </a:cubicBezTo>
                <a:cubicBezTo>
                  <a:pt x="2005013" y="1123223"/>
                  <a:pt x="2242741" y="687388"/>
                  <a:pt x="2399903" y="0"/>
                </a:cubicBezTo>
                <a:lnTo>
                  <a:pt x="3280371" y="0"/>
                </a:lnTo>
                <a:lnTo>
                  <a:pt x="3280371" y="8839200"/>
                </a:lnTo>
                <a:lnTo>
                  <a:pt x="2089746" y="8839200"/>
                </a:lnTo>
                <a:lnTo>
                  <a:pt x="2089746" y="2552700"/>
                </a:lnTo>
                <a:close/>
                <a:moveTo>
                  <a:pt x="5071071" y="88392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0" name="Freeform 6500"/>
          <p:cNvSpPr/>
          <p:nvPr/>
        </p:nvSpPr>
        <p:spPr>
          <a:xfrm rot="0" flipH="0" flipV="0">
            <a:off x="12326769" y="1260036"/>
            <a:ext cx="72264" cy="106448"/>
          </a:xfrm>
          <a:custGeom>
            <a:pathLst>
              <a:path w="6207522" h="9144000">
                <a:moveTo>
                  <a:pt x="2995216" y="9144000"/>
                </a:moveTo>
                <a:cubicBezTo>
                  <a:pt x="1945085" y="9144000"/>
                  <a:pt x="1183349" y="8855539"/>
                  <a:pt x="710010" y="8278615"/>
                </a:cubicBezTo>
                <a:cubicBezTo>
                  <a:pt x="236670" y="7701558"/>
                  <a:pt x="0" y="6999420"/>
                  <a:pt x="0" y="6172200"/>
                </a:cubicBezTo>
                <a:lnTo>
                  <a:pt x="1165821" y="6172200"/>
                </a:lnTo>
                <a:cubicBezTo>
                  <a:pt x="1215430" y="6747537"/>
                  <a:pt x="1322917" y="7165579"/>
                  <a:pt x="1488282" y="7426325"/>
                </a:cubicBezTo>
                <a:cubicBezTo>
                  <a:pt x="1777736" y="7894109"/>
                  <a:pt x="2300685" y="8128000"/>
                  <a:pt x="3057128" y="8128000"/>
                </a:cubicBezTo>
                <a:cubicBezTo>
                  <a:pt x="3644239" y="8128000"/>
                  <a:pt x="4115528" y="7970706"/>
                  <a:pt x="4470996" y="7656116"/>
                </a:cubicBezTo>
                <a:cubicBezTo>
                  <a:pt x="4826596" y="7341527"/>
                  <a:pt x="5004396" y="6935920"/>
                  <a:pt x="5004396" y="6439297"/>
                </a:cubicBezTo>
                <a:cubicBezTo>
                  <a:pt x="5004396" y="5826787"/>
                  <a:pt x="4817335" y="5398426"/>
                  <a:pt x="4443214" y="5154216"/>
                </a:cubicBezTo>
                <a:cubicBezTo>
                  <a:pt x="4069093" y="4910006"/>
                  <a:pt x="3549253" y="4787900"/>
                  <a:pt x="2883694" y="4787900"/>
                </a:cubicBezTo>
                <a:cubicBezTo>
                  <a:pt x="2809214" y="4787900"/>
                  <a:pt x="2733741" y="4788959"/>
                  <a:pt x="2657277" y="4791075"/>
                </a:cubicBezTo>
                <a:cubicBezTo>
                  <a:pt x="2580812" y="4793192"/>
                  <a:pt x="2503289" y="4796367"/>
                  <a:pt x="2424708" y="4800600"/>
                </a:cubicBezTo>
                <a:lnTo>
                  <a:pt x="2424708" y="3810000"/>
                </a:lnTo>
                <a:cubicBezTo>
                  <a:pt x="2540463" y="3825214"/>
                  <a:pt x="2637632" y="3835400"/>
                  <a:pt x="2716213" y="3840560"/>
                </a:cubicBezTo>
                <a:cubicBezTo>
                  <a:pt x="2794794" y="3845587"/>
                  <a:pt x="2879527" y="3848100"/>
                  <a:pt x="2970411" y="3848100"/>
                </a:cubicBezTo>
                <a:cubicBezTo>
                  <a:pt x="3387924" y="3848100"/>
                  <a:pt x="3731088" y="3781690"/>
                  <a:pt x="3999905" y="3648869"/>
                </a:cubicBezTo>
                <a:cubicBezTo>
                  <a:pt x="4471128" y="3416565"/>
                  <a:pt x="4706739" y="3001632"/>
                  <a:pt x="4706739" y="2404071"/>
                </a:cubicBezTo>
                <a:cubicBezTo>
                  <a:pt x="4706739" y="1960100"/>
                  <a:pt x="4549643" y="1617796"/>
                  <a:pt x="4235450" y="1377157"/>
                </a:cubicBezTo>
                <a:cubicBezTo>
                  <a:pt x="3921257" y="1136386"/>
                  <a:pt x="3555405" y="1016000"/>
                  <a:pt x="3137893" y="1016000"/>
                </a:cubicBezTo>
                <a:cubicBezTo>
                  <a:pt x="2393752" y="1016000"/>
                  <a:pt x="1879071" y="1265040"/>
                  <a:pt x="1593850" y="1763118"/>
                </a:cubicBezTo>
                <a:cubicBezTo>
                  <a:pt x="1436688" y="2037094"/>
                  <a:pt x="1347788" y="2427288"/>
                  <a:pt x="1327150" y="2933700"/>
                </a:cubicBezTo>
                <a:lnTo>
                  <a:pt x="223243" y="2933700"/>
                </a:lnTo>
                <a:cubicBezTo>
                  <a:pt x="223243" y="2270655"/>
                  <a:pt x="355534" y="1707092"/>
                  <a:pt x="620118" y="1243013"/>
                </a:cubicBezTo>
                <a:cubicBezTo>
                  <a:pt x="1074936" y="414338"/>
                  <a:pt x="1874904" y="0"/>
                  <a:pt x="3020021" y="0"/>
                </a:cubicBezTo>
                <a:cubicBezTo>
                  <a:pt x="3925425" y="0"/>
                  <a:pt x="4626174" y="201944"/>
                  <a:pt x="5122268" y="605830"/>
                </a:cubicBezTo>
                <a:cubicBezTo>
                  <a:pt x="5618361" y="1009716"/>
                  <a:pt x="5866408" y="1594909"/>
                  <a:pt x="5866408" y="2361407"/>
                </a:cubicBezTo>
                <a:cubicBezTo>
                  <a:pt x="5866408" y="2908168"/>
                  <a:pt x="5719631" y="3351411"/>
                  <a:pt x="5426075" y="3691136"/>
                </a:cubicBezTo>
                <a:cubicBezTo>
                  <a:pt x="5244174" y="3902406"/>
                  <a:pt x="5008563" y="4068101"/>
                  <a:pt x="4719241" y="4188222"/>
                </a:cubicBezTo>
                <a:cubicBezTo>
                  <a:pt x="5186363" y="4316413"/>
                  <a:pt x="5551157" y="4563468"/>
                  <a:pt x="5813624" y="4929386"/>
                </a:cubicBezTo>
                <a:cubicBezTo>
                  <a:pt x="6076223" y="5295305"/>
                  <a:pt x="6207522" y="5742914"/>
                  <a:pt x="6207522" y="6272213"/>
                </a:cubicBezTo>
                <a:cubicBezTo>
                  <a:pt x="6207522" y="7119938"/>
                  <a:pt x="5928453" y="7810500"/>
                  <a:pt x="5370314" y="8343900"/>
                </a:cubicBezTo>
                <a:cubicBezTo>
                  <a:pt x="4812176" y="8877300"/>
                  <a:pt x="4020476" y="9144000"/>
                  <a:pt x="2995216" y="9144000"/>
                </a:cubicBezTo>
                <a:close/>
                <a:moveTo>
                  <a:pt x="-545107" y="89027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1" name="Freeform 6501"/>
          <p:cNvSpPr/>
          <p:nvPr/>
        </p:nvSpPr>
        <p:spPr>
          <a:xfrm rot="0" flipH="0" flipV="0">
            <a:off x="12448918" y="1257522"/>
            <a:ext cx="86050" cy="106153"/>
          </a:xfrm>
          <a:custGeom>
            <a:pathLst>
              <a:path w="7391796" h="9118600">
                <a:moveTo>
                  <a:pt x="7391796" y="0"/>
                </a:moveTo>
                <a:lnTo>
                  <a:pt x="7391796" y="1079500"/>
                </a:lnTo>
                <a:lnTo>
                  <a:pt x="4322365" y="1079500"/>
                </a:lnTo>
                <a:lnTo>
                  <a:pt x="4322365" y="9118600"/>
                </a:lnTo>
                <a:lnTo>
                  <a:pt x="3069629" y="9118600"/>
                </a:lnTo>
                <a:lnTo>
                  <a:pt x="3069629" y="1079500"/>
                </a:lnTo>
                <a:lnTo>
                  <a:pt x="0" y="1079500"/>
                </a:lnTo>
                <a:lnTo>
                  <a:pt x="0" y="0"/>
                </a:lnTo>
                <a:close/>
                <a:moveTo>
                  <a:pt x="8914011" y="91186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2" name="Freeform 6502"/>
          <p:cNvSpPr/>
          <p:nvPr/>
        </p:nvSpPr>
        <p:spPr>
          <a:xfrm rot="0" flipH="0" flipV="0">
            <a:off x="12542067" y="1284430"/>
            <a:ext cx="70603" cy="82054"/>
          </a:xfrm>
          <a:custGeom>
            <a:pathLst>
              <a:path w="6064845" h="7048500">
                <a:moveTo>
                  <a:pt x="3137892" y="12700"/>
                </a:moveTo>
                <a:cubicBezTo>
                  <a:pt x="3609247" y="12700"/>
                  <a:pt x="4066051" y="123561"/>
                  <a:pt x="4508301" y="345282"/>
                </a:cubicBezTo>
                <a:cubicBezTo>
                  <a:pt x="4950685" y="566870"/>
                  <a:pt x="5287632" y="853745"/>
                  <a:pt x="5519142" y="1205905"/>
                </a:cubicBezTo>
                <a:cubicBezTo>
                  <a:pt x="5742451" y="1541529"/>
                  <a:pt x="5891279" y="1933046"/>
                  <a:pt x="5965626" y="2380457"/>
                </a:cubicBezTo>
                <a:cubicBezTo>
                  <a:pt x="6031772" y="2687109"/>
                  <a:pt x="6064845" y="3176323"/>
                  <a:pt x="6064845" y="3848100"/>
                </a:cubicBezTo>
                <a:lnTo>
                  <a:pt x="1196776" y="3848100"/>
                </a:lnTo>
                <a:cubicBezTo>
                  <a:pt x="1217414" y="4522788"/>
                  <a:pt x="1376561" y="5063993"/>
                  <a:pt x="1674217" y="5471716"/>
                </a:cubicBezTo>
                <a:cubicBezTo>
                  <a:pt x="1971873" y="5879439"/>
                  <a:pt x="2432844" y="6083300"/>
                  <a:pt x="3057128" y="6083300"/>
                </a:cubicBezTo>
                <a:cubicBezTo>
                  <a:pt x="3640137" y="6083300"/>
                  <a:pt x="4105275" y="5891874"/>
                  <a:pt x="4452541" y="5509022"/>
                </a:cubicBezTo>
                <a:cubicBezTo>
                  <a:pt x="4650978" y="5286640"/>
                  <a:pt x="4791538" y="5029333"/>
                  <a:pt x="4874220" y="4737100"/>
                </a:cubicBezTo>
                <a:lnTo>
                  <a:pt x="5971778" y="4737100"/>
                </a:lnTo>
                <a:cubicBezTo>
                  <a:pt x="5942806" y="4980253"/>
                  <a:pt x="5846630" y="5251186"/>
                  <a:pt x="5683250" y="5549900"/>
                </a:cubicBezTo>
                <a:cubicBezTo>
                  <a:pt x="5520002" y="5848483"/>
                  <a:pt x="5337109" y="6092561"/>
                  <a:pt x="5134570" y="6282135"/>
                </a:cubicBezTo>
                <a:cubicBezTo>
                  <a:pt x="4795507" y="6611806"/>
                  <a:pt x="4375877" y="6834319"/>
                  <a:pt x="3875683" y="6949678"/>
                </a:cubicBezTo>
                <a:cubicBezTo>
                  <a:pt x="3606998" y="7015559"/>
                  <a:pt x="3303191" y="7048500"/>
                  <a:pt x="2964259" y="7048500"/>
                </a:cubicBezTo>
                <a:cubicBezTo>
                  <a:pt x="2137436" y="7048500"/>
                  <a:pt x="1436687" y="6747339"/>
                  <a:pt x="862012" y="6145015"/>
                </a:cubicBezTo>
                <a:cubicBezTo>
                  <a:pt x="287337" y="5542558"/>
                  <a:pt x="0" y="4699000"/>
                  <a:pt x="0" y="3614341"/>
                </a:cubicBezTo>
                <a:cubicBezTo>
                  <a:pt x="0" y="2546350"/>
                  <a:pt x="289388" y="1679112"/>
                  <a:pt x="868164" y="1012627"/>
                </a:cubicBezTo>
                <a:cubicBezTo>
                  <a:pt x="1446940" y="346009"/>
                  <a:pt x="2203516" y="12700"/>
                  <a:pt x="3137892" y="12700"/>
                </a:cubicBezTo>
                <a:close/>
                <a:moveTo>
                  <a:pt x="6348016" y="6807200"/>
                </a:moveTo>
                <a:moveTo>
                  <a:pt x="4917480" y="2959100"/>
                </a:moveTo>
                <a:cubicBezTo>
                  <a:pt x="4871971" y="2471606"/>
                  <a:pt x="4766535" y="2082007"/>
                  <a:pt x="4601170" y="1790304"/>
                </a:cubicBezTo>
                <a:cubicBezTo>
                  <a:pt x="4295312" y="1248701"/>
                  <a:pt x="3784798" y="977900"/>
                  <a:pt x="3069630" y="977900"/>
                </a:cubicBezTo>
                <a:cubicBezTo>
                  <a:pt x="2556999" y="977900"/>
                  <a:pt x="2127051" y="1164365"/>
                  <a:pt x="1779786" y="1537296"/>
                </a:cubicBezTo>
                <a:cubicBezTo>
                  <a:pt x="1432520" y="1910226"/>
                  <a:pt x="1248569" y="2384161"/>
                  <a:pt x="1227931" y="2959100"/>
                </a:cubicBezTo>
                <a:close/>
                <a:moveTo>
                  <a:pt x="3401616" y="6807200"/>
                </a:moveTo>
                <a:moveTo>
                  <a:pt x="303232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3" name="Freeform 6503"/>
          <p:cNvSpPr/>
          <p:nvPr/>
        </p:nvSpPr>
        <p:spPr>
          <a:xfrm rot="0" flipH="0" flipV="0">
            <a:off x="12622826" y="1257522"/>
            <a:ext cx="92549" cy="106153"/>
          </a:xfrm>
          <a:custGeom>
            <a:pathLst>
              <a:path w="7950002" h="9118600">
                <a:moveTo>
                  <a:pt x="1364258" y="0"/>
                </a:moveTo>
                <a:lnTo>
                  <a:pt x="3981252" y="7765455"/>
                </a:lnTo>
                <a:lnTo>
                  <a:pt x="6567091" y="0"/>
                </a:lnTo>
                <a:lnTo>
                  <a:pt x="7950002" y="0"/>
                </a:lnTo>
                <a:lnTo>
                  <a:pt x="4626174" y="9118600"/>
                </a:lnTo>
                <a:lnTo>
                  <a:pt x="3317677" y="9118600"/>
                </a:lnTo>
                <a:lnTo>
                  <a:pt x="0" y="0"/>
                </a:lnTo>
                <a:close/>
                <a:moveTo>
                  <a:pt x="8796140" y="91186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4" name="Freeform 6504"/>
          <p:cNvSpPr/>
          <p:nvPr/>
        </p:nvSpPr>
        <p:spPr>
          <a:xfrm rot="0" flipH="0" flipV="0">
            <a:off x="12722593" y="1255748"/>
            <a:ext cx="33713" cy="138087"/>
          </a:xfrm>
          <a:custGeom>
            <a:pathLst>
              <a:path w="2895997" h="11861800">
                <a:moveTo>
                  <a:pt x="18653" y="11861800"/>
                </a:moveTo>
                <a:cubicBezTo>
                  <a:pt x="676011" y="10578967"/>
                  <a:pt x="1099741" y="9643731"/>
                  <a:pt x="1289844" y="9056093"/>
                </a:cubicBezTo>
                <a:cubicBezTo>
                  <a:pt x="1579298" y="8166431"/>
                  <a:pt x="1724025" y="7123642"/>
                  <a:pt x="1724025" y="5927725"/>
                </a:cubicBezTo>
                <a:cubicBezTo>
                  <a:pt x="1724025" y="4731809"/>
                  <a:pt x="1556610" y="3637294"/>
                  <a:pt x="1221780" y="2644180"/>
                </a:cubicBezTo>
                <a:cubicBezTo>
                  <a:pt x="1015008" y="2031802"/>
                  <a:pt x="607748" y="1150409"/>
                  <a:pt x="0" y="0"/>
                </a:cubicBezTo>
                <a:lnTo>
                  <a:pt x="750292" y="0"/>
                </a:lnTo>
                <a:cubicBezTo>
                  <a:pt x="1387012" y="1017985"/>
                  <a:pt x="1772510" y="1645974"/>
                  <a:pt x="1906786" y="1883966"/>
                </a:cubicBezTo>
                <a:cubicBezTo>
                  <a:pt x="2041194" y="2121827"/>
                  <a:pt x="2186980" y="2449711"/>
                  <a:pt x="2344142" y="2867621"/>
                </a:cubicBezTo>
                <a:cubicBezTo>
                  <a:pt x="2542580" y="3384881"/>
                  <a:pt x="2684132" y="3895990"/>
                  <a:pt x="2768799" y="4400947"/>
                </a:cubicBezTo>
                <a:cubicBezTo>
                  <a:pt x="2853598" y="4905772"/>
                  <a:pt x="2895997" y="5391944"/>
                  <a:pt x="2895997" y="5859463"/>
                </a:cubicBezTo>
                <a:cubicBezTo>
                  <a:pt x="2895997" y="7084351"/>
                  <a:pt x="2701661" y="8176816"/>
                  <a:pt x="2312988" y="9136857"/>
                </a:cubicBezTo>
                <a:cubicBezTo>
                  <a:pt x="2069174" y="9753467"/>
                  <a:pt x="1562762" y="10661782"/>
                  <a:pt x="793750" y="11861800"/>
                </a:cubicBezTo>
                <a:close/>
                <a:moveTo>
                  <a:pt x="-3012479" y="9271000"/>
                </a:moveTo>
              </a:path>
            </a:pathLst>
          </a:custGeom>
          <a:solidFill>
            <a:srgbClr val="000000">
              <a:alpha val="100000"/>
            </a:srgbClr>
          </a:solidFill>
          <a:ln w="1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5" name="Rectangle 6505"/>
          <p:cNvSpPr/>
          <p:nvPr/>
        </p:nvSpPr>
        <p:spPr>
          <a:xfrm rot="0" flipH="0" flipV="0">
            <a:off x="6976099" y="5839299"/>
            <a:ext cx="5356826" cy="2456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420789" algn="l"/>
                <a:tab pos="1865124" algn="l"/>
                <a:tab pos="2718079" algn="l"/>
                <a:tab pos="3320837" algn="l"/>
                <a:tab pos="3787124" algn="l"/>
                <a:tab pos="4492232" algn="l"/>
                <a:tab pos="5015371" algn="l"/>
              </a:tabLst>
            </a:pPr>
            <a:r>
              <a:rPr lang="en-US" sz="1611" baseline="0" b="0" i="0" dirty="0" spc="0">
                <a:latin typeface="Arial" pitchFamily="0" charset="1"/>
              </a:rPr>
              <a:t>80	100	200	300	400	500	700	900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506" name="Freeform 6506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7" name="Freeform 6507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508" name="Picture 6508"/>
          <p:cNvPicPr>
            <a:picLocks noChangeAspect="0" noChangeArrowheads="1"/>
          </p:cNvPicPr>
          <p:nvPr/>
        </p:nvPicPr>
        <p:blipFill>
          <a:blip r:embed="rId65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6509" name="Picture 6509"/>
          <p:cNvPicPr>
            <a:picLocks noChangeAspect="0" noChangeArrowheads="1"/>
          </p:cNvPicPr>
          <p:nvPr/>
        </p:nvPicPr>
        <p:blipFill>
          <a:blip r:embed="rId65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6510" name="Freeform 6510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511" name="Picture 6511"/>
          <p:cNvPicPr>
            <a:picLocks noChangeAspect="0" noChangeArrowheads="1"/>
          </p:cNvPicPr>
          <p:nvPr/>
        </p:nvPicPr>
        <p:blipFill>
          <a:blip r:embed="rId65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sp>
        <p:nvSpPr>
          <p:cNvPr id="6512" name="Freeform 6512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513" name="Picture 223"/>
          <p:cNvPicPr>
            <a:picLocks noChangeAspect="0" noChangeArrowheads="1"/>
          </p:cNvPicPr>
          <p:nvPr/>
        </p:nvPicPr>
        <p:blipFill>
          <a:blip r:embed="rId65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46336" y="25089"/>
            <a:ext cx="897024" cy="919552"/>
          </a:xfrm>
          <a:prstGeom prst="rect">
            <a:avLst/>
          </a:prstGeom>
          <a:noFill/>
          <a:extLst/>
        </p:spPr>
      </p:pic>
      <p:pic>
        <p:nvPicPr>
          <p:cNvPr id="6514" name="Picture 6514"/>
          <p:cNvPicPr>
            <a:picLocks noChangeAspect="0" noChangeArrowheads="1"/>
          </p:cNvPicPr>
          <p:nvPr/>
        </p:nvPicPr>
        <p:blipFill>
          <a:blip r:embed="rId65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6515" name="Picture 6515"/>
          <p:cNvPicPr>
            <a:picLocks noChangeAspect="0" noChangeArrowheads="1"/>
          </p:cNvPicPr>
          <p:nvPr/>
        </p:nvPicPr>
        <p:blipFill>
          <a:blip r:embed="rId65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25284" y="0"/>
            <a:ext cx="1041207" cy="971675"/>
          </a:xfrm>
          <a:prstGeom prst="rect">
            <a:avLst/>
          </a:prstGeom>
          <a:noFill/>
          <a:extLst/>
        </p:spPr>
      </p:pic>
      <p:sp>
        <p:nvSpPr>
          <p:cNvPr id="6516" name="Freeform 6516"/>
          <p:cNvSpPr/>
          <p:nvPr/>
        </p:nvSpPr>
        <p:spPr>
          <a:xfrm rot="0" flipH="0" flipV="1">
            <a:off x="1675264" y="4323647"/>
            <a:ext cx="2853884" cy="0"/>
          </a:xfrm>
          <a:custGeom>
            <a:pathLst>
              <a:path w="2853884" h="0">
                <a:moveTo>
                  <a:pt x="0" y="0"/>
                </a:moveTo>
                <a:lnTo>
                  <a:pt x="2853884" y="0"/>
                </a:lnTo>
              </a:path>
            </a:pathLst>
          </a:custGeom>
          <a:noFill/>
          <a:ln w="18338" cap="flat" cmpd="sng">
            <a:solidFill>
              <a:srgbClr val="000000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517" name="Picture 6517"/>
          <p:cNvPicPr>
            <a:picLocks noChangeAspect="0" noChangeArrowheads="1"/>
          </p:cNvPicPr>
          <p:nvPr/>
        </p:nvPicPr>
        <p:blipFill>
          <a:blip r:embed="rId65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124267" y="1032857"/>
            <a:ext cx="6857438" cy="4590361"/>
          </a:xfrm>
          <a:prstGeom prst="rect">
            <a:avLst/>
          </a:prstGeom>
          <a:noFill/>
          <a:extLst/>
        </p:spPr>
      </p:pic>
      <p:sp>
        <p:nvSpPr>
          <p:cNvPr id="6518" name="Rectangle 6518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6519" name="Freeform 6519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0" name="Freeform 6520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1" name="Freeform 6521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2" name="Freeform 6522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3" name="Freeform 6523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4" name="Freeform 6524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5" name="Freeform 6525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6" name="Freeform 6526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7" name="Freeform 6527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8" name="Freeform 6528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9" name="Freeform 6529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0" name="Freeform 6530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1" name="Freeform 6531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2" name="Freeform 6532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3" name="Freeform 6533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4" name="Freeform 6534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5" name="Freeform 6535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6" name="Freeform 6536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7" name="Freeform 6537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8" name="Freeform 6538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9" name="Freeform 6539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0" name="Freeform 6540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1" name="Freeform 6541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2" name="Freeform 6542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3" name="Freeform 6543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4" name="Freeform 6544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5" name="Freeform 6545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6" name="Freeform 6546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7" name="Freeform 6547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8" name="Freeform 6548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9" name="Freeform 6549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0" name="Freeform 6550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1" name="Freeform 6551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2" name="Rectangle 6552"/>
          <p:cNvSpPr/>
          <p:nvPr/>
        </p:nvSpPr>
        <p:spPr>
          <a:xfrm rot="0" flipH="0" flipV="0">
            <a:off x="2942527" y="26099"/>
            <a:ext cx="7171185" cy="865075"/>
          </a:xfrm>
          <a:prstGeom prst="rect">
            <a:avLst/>
          </a:prstGeom>
        </p:spPr>
      </p:sp>
      <p:sp>
        <p:nvSpPr>
          <p:cNvPr id="6553" name="Freeform 6553"/>
          <p:cNvSpPr/>
          <p:nvPr/>
        </p:nvSpPr>
        <p:spPr>
          <a:xfrm rot="0" flipH="0" flipV="0">
            <a:off x="2995682" y="206323"/>
            <a:ext cx="501597" cy="519045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4" name="Freeform 6554"/>
          <p:cNvSpPr/>
          <p:nvPr/>
        </p:nvSpPr>
        <p:spPr>
          <a:xfrm rot="0" flipH="0" flipV="0">
            <a:off x="3591255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5" name="Freeform 6555"/>
          <p:cNvSpPr/>
          <p:nvPr/>
        </p:nvSpPr>
        <p:spPr>
          <a:xfrm rot="0" flipH="0" flipV="0">
            <a:off x="3750688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6" name="Freeform 6556"/>
          <p:cNvSpPr/>
          <p:nvPr/>
        </p:nvSpPr>
        <p:spPr>
          <a:xfrm rot="0" flipH="0" flipV="0">
            <a:off x="3990746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7" name="Freeform 6557"/>
          <p:cNvSpPr/>
          <p:nvPr/>
        </p:nvSpPr>
        <p:spPr>
          <a:xfrm rot="0" flipH="0" flipV="0">
            <a:off x="4244186" y="331759"/>
            <a:ext cx="359389" cy="40586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8" name="Freeform 6558"/>
          <p:cNvSpPr/>
          <p:nvPr/>
        </p:nvSpPr>
        <p:spPr>
          <a:xfrm rot="0" flipH="0" flipV="0">
            <a:off x="4668375" y="331759"/>
            <a:ext cx="346368" cy="402260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9" name="Freeform 6559"/>
          <p:cNvSpPr/>
          <p:nvPr/>
        </p:nvSpPr>
        <p:spPr>
          <a:xfrm rot="0" flipH="0" flipV="0">
            <a:off x="5110467" y="208486"/>
            <a:ext cx="353047" cy="516882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0" name="Freeform 6560"/>
          <p:cNvSpPr/>
          <p:nvPr/>
        </p:nvSpPr>
        <p:spPr>
          <a:xfrm rot="0" flipH="0" flipV="0">
            <a:off x="5488901" y="331038"/>
            <a:ext cx="350231" cy="407306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1" name="Freeform 6561"/>
          <p:cNvSpPr/>
          <p:nvPr/>
        </p:nvSpPr>
        <p:spPr>
          <a:xfrm rot="0" flipH="0" flipV="0">
            <a:off x="5914847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2" name="Freeform 6562"/>
          <p:cNvSpPr/>
          <p:nvPr/>
        </p:nvSpPr>
        <p:spPr>
          <a:xfrm rot="0" flipH="0" flipV="0">
            <a:off x="6090128" y="331038"/>
            <a:ext cx="350231" cy="407306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3" name="Freeform 6563"/>
          <p:cNvSpPr/>
          <p:nvPr/>
        </p:nvSpPr>
        <p:spPr>
          <a:xfrm rot="0" flipH="0" flipV="0">
            <a:off x="6475242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4" name="Freeform 6564"/>
          <p:cNvSpPr/>
          <p:nvPr/>
        </p:nvSpPr>
        <p:spPr>
          <a:xfrm rot="0" flipH="0" flipV="0">
            <a:off x="6728682" y="331759"/>
            <a:ext cx="359389" cy="40586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5" name="Freeform 6565"/>
          <p:cNvSpPr/>
          <p:nvPr/>
        </p:nvSpPr>
        <p:spPr>
          <a:xfrm rot="0" flipH="0" flipV="0">
            <a:off x="7316529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6" name="Freeform 6566"/>
          <p:cNvSpPr/>
          <p:nvPr/>
        </p:nvSpPr>
        <p:spPr>
          <a:xfrm rot="0" flipH="0" flipV="0">
            <a:off x="7565744" y="331759"/>
            <a:ext cx="364090" cy="40658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7" name="Freeform 6567"/>
          <p:cNvSpPr/>
          <p:nvPr/>
        </p:nvSpPr>
        <p:spPr>
          <a:xfrm rot="0" flipH="0" flipV="0">
            <a:off x="7973398" y="329597"/>
            <a:ext cx="392122" cy="40874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8" name="Freeform 6568"/>
          <p:cNvSpPr/>
          <p:nvPr/>
        </p:nvSpPr>
        <p:spPr>
          <a:xfrm rot="0" flipH="0" flipV="0">
            <a:off x="8436248" y="331759"/>
            <a:ext cx="222813" cy="393609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9" name="Freeform 6569"/>
          <p:cNvSpPr/>
          <p:nvPr/>
        </p:nvSpPr>
        <p:spPr>
          <a:xfrm rot="0" flipH="0" flipV="0">
            <a:off x="8719277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0" name="Freeform 6570"/>
          <p:cNvSpPr/>
          <p:nvPr/>
        </p:nvSpPr>
        <p:spPr>
          <a:xfrm rot="0" flipH="0" flipV="0">
            <a:off x="8892092" y="331759"/>
            <a:ext cx="359389" cy="40586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1" name="Freeform 6571"/>
          <p:cNvSpPr/>
          <p:nvPr/>
        </p:nvSpPr>
        <p:spPr>
          <a:xfrm rot="0" flipH="0" flipV="0">
            <a:off x="9293054" y="331759"/>
            <a:ext cx="359389" cy="40586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2" name="Freeform 6572"/>
          <p:cNvSpPr/>
          <p:nvPr/>
        </p:nvSpPr>
        <p:spPr>
          <a:xfrm rot="0" flipH="0" flipV="0">
            <a:off x="9720769" y="331759"/>
            <a:ext cx="347066" cy="39360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3" name="Rectangle 6573"/>
          <p:cNvSpPr/>
          <p:nvPr/>
        </p:nvSpPr>
        <p:spPr>
          <a:xfrm rot="0" flipH="0" flipV="0">
            <a:off x="6562097" y="9395894"/>
            <a:ext cx="282498" cy="304798"/>
          </a:xfrm>
          <a:prstGeom prst="rect">
            <a:avLst/>
          </a:prstGeom>
        </p:spPr>
      </p:sp>
      <p:sp>
        <p:nvSpPr>
          <p:cNvPr id="6574" name="Freeform 6574"/>
          <p:cNvSpPr/>
          <p:nvPr/>
        </p:nvSpPr>
        <p:spPr>
          <a:xfrm rot="0" flipH="0" flipV="0">
            <a:off x="6579711" y="9462442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5" name="Freeform 6575"/>
          <p:cNvSpPr/>
          <p:nvPr/>
        </p:nvSpPr>
        <p:spPr>
          <a:xfrm rot="0" flipH="0" flipV="0">
            <a:off x="6709822" y="9464728"/>
            <a:ext cx="127496" cy="177546"/>
          </a:xfrm>
          <a:custGeom>
            <a:pathLst>
              <a:path w="6374805" h="8877300">
                <a:moveTo>
                  <a:pt x="6374805" y="1382911"/>
                </a:moveTo>
                <a:cubicBezTo>
                  <a:pt x="6110222" y="1643526"/>
                  <a:pt x="5742253" y="2107804"/>
                  <a:pt x="5270897" y="2775744"/>
                </a:cubicBezTo>
                <a:cubicBezTo>
                  <a:pt x="4799675" y="3443685"/>
                  <a:pt x="4404916" y="4133321"/>
                  <a:pt x="4086622" y="4844654"/>
                </a:cubicBezTo>
                <a:cubicBezTo>
                  <a:pt x="3834475" y="5403057"/>
                  <a:pt x="3607065" y="6085549"/>
                  <a:pt x="3404394" y="6892132"/>
                </a:cubicBezTo>
                <a:cubicBezTo>
                  <a:pt x="3201856" y="7698582"/>
                  <a:pt x="3100586" y="8360305"/>
                  <a:pt x="3100586" y="8877300"/>
                </a:cubicBezTo>
                <a:lnTo>
                  <a:pt x="1265040" y="8877300"/>
                </a:lnTo>
                <a:cubicBezTo>
                  <a:pt x="1318750" y="7264268"/>
                  <a:pt x="1847917" y="5587075"/>
                  <a:pt x="2852540" y="3845719"/>
                </a:cubicBezTo>
                <a:cubicBezTo>
                  <a:pt x="3501562" y="2766219"/>
                  <a:pt x="4045215" y="2013480"/>
                  <a:pt x="4483497" y="1587500"/>
                </a:cubicBezTo>
                <a:lnTo>
                  <a:pt x="0" y="1587500"/>
                </a:lnTo>
                <a:lnTo>
                  <a:pt x="24805" y="0"/>
                </a:lnTo>
                <a:lnTo>
                  <a:pt x="6374805" y="0"/>
                </a:lnTo>
                <a:close/>
                <a:moveTo>
                  <a:pt x="7171929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6" name="Rectangle 6576"/>
          <p:cNvSpPr/>
          <p:nvPr/>
        </p:nvSpPr>
        <p:spPr>
          <a:xfrm rot="0" flipH="0" flipV="0">
            <a:off x="285376" y="1312471"/>
            <a:ext cx="4672166" cy="884630"/>
          </a:xfrm>
          <a:prstGeom prst="rect">
            <a:avLst/>
          </a:prstGeom>
        </p:spPr>
      </p:sp>
      <p:sp>
        <p:nvSpPr>
          <p:cNvPr id="6577" name="Freeform 6577"/>
          <p:cNvSpPr/>
          <p:nvPr/>
        </p:nvSpPr>
        <p:spPr>
          <a:xfrm rot="0" flipH="0" flipV="0">
            <a:off x="311050" y="1470185"/>
            <a:ext cx="132039" cy="132039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8" name="Freeform 6578"/>
          <p:cNvSpPr/>
          <p:nvPr/>
        </p:nvSpPr>
        <p:spPr>
          <a:xfrm rot="0" flipH="0" flipV="0">
            <a:off x="606112" y="1404165"/>
            <a:ext cx="206861" cy="264078"/>
          </a:xfrm>
          <a:custGeom>
            <a:pathLst>
              <a:path w="7162800" h="9144000">
                <a:moveTo>
                  <a:pt x="0" y="9144000"/>
                </a:moveTo>
                <a:lnTo>
                  <a:pt x="0" y="0"/>
                </a:lnTo>
                <a:lnTo>
                  <a:pt x="863600" y="0"/>
                </a:lnTo>
                <a:lnTo>
                  <a:pt x="863600" y="4737100"/>
                </a:lnTo>
                <a:lnTo>
                  <a:pt x="5549900" y="0"/>
                </a:lnTo>
                <a:lnTo>
                  <a:pt x="6527800" y="0"/>
                </a:lnTo>
                <a:lnTo>
                  <a:pt x="2921000" y="3644900"/>
                </a:lnTo>
                <a:lnTo>
                  <a:pt x="7162800" y="9144000"/>
                </a:lnTo>
                <a:lnTo>
                  <a:pt x="6108700" y="9144000"/>
                </a:lnTo>
                <a:lnTo>
                  <a:pt x="2298700" y="4178300"/>
                </a:lnTo>
                <a:lnTo>
                  <a:pt x="863600" y="5613400"/>
                </a:lnTo>
                <a:lnTo>
                  <a:pt x="863600" y="9144000"/>
                </a:lnTo>
                <a:close/>
                <a:moveTo>
                  <a:pt x="-10795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9" name="Freeform 6579"/>
          <p:cNvSpPr/>
          <p:nvPr/>
        </p:nvSpPr>
        <p:spPr>
          <a:xfrm rot="0" flipH="0" flipV="0">
            <a:off x="836447" y="147311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0" name="Freeform 6580"/>
          <p:cNvSpPr/>
          <p:nvPr/>
        </p:nvSpPr>
        <p:spPr>
          <a:xfrm rot="0" flipH="0" flipV="0">
            <a:off x="1052112" y="140416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1" name="Freeform 6581"/>
          <p:cNvSpPr/>
          <p:nvPr/>
        </p:nvSpPr>
        <p:spPr>
          <a:xfrm rot="0" flipH="0" flipV="0">
            <a:off x="1129868" y="1404165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2" name="Freeform 6582"/>
          <p:cNvSpPr/>
          <p:nvPr/>
        </p:nvSpPr>
        <p:spPr>
          <a:xfrm rot="0" flipH="0" flipV="0">
            <a:off x="1313256" y="1404165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3" name="Freeform 6583"/>
          <p:cNvSpPr/>
          <p:nvPr/>
        </p:nvSpPr>
        <p:spPr>
          <a:xfrm rot="0" flipH="0" flipV="0">
            <a:off x="1500312" y="140416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4" name="Freeform 6584"/>
          <p:cNvSpPr/>
          <p:nvPr/>
        </p:nvSpPr>
        <p:spPr>
          <a:xfrm rot="0" flipH="0" flipV="0">
            <a:off x="1569633" y="1473119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5" name="Freeform 6585"/>
          <p:cNvSpPr/>
          <p:nvPr/>
        </p:nvSpPr>
        <p:spPr>
          <a:xfrm rot="0" flipH="0" flipV="0">
            <a:off x="1783463" y="1473119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6" name="Freeform 6586"/>
          <p:cNvSpPr/>
          <p:nvPr/>
        </p:nvSpPr>
        <p:spPr>
          <a:xfrm rot="0" flipH="0" flipV="0">
            <a:off x="2092655" y="1404165"/>
            <a:ext cx="166516" cy="264078"/>
          </a:xfrm>
          <a:custGeom>
            <a:pathLst>
              <a:path w="5765800" h="9144000">
                <a:moveTo>
                  <a:pt x="0" y="9144000"/>
                </a:moveTo>
                <a:lnTo>
                  <a:pt x="0" y="0"/>
                </a:lnTo>
                <a:lnTo>
                  <a:pt x="863600" y="0"/>
                </a:lnTo>
                <a:lnTo>
                  <a:pt x="863600" y="8407400"/>
                </a:lnTo>
                <a:lnTo>
                  <a:pt x="5765800" y="8407400"/>
                </a:lnTo>
                <a:lnTo>
                  <a:pt x="57658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7" name="Freeform 6587"/>
          <p:cNvSpPr/>
          <p:nvPr/>
        </p:nvSpPr>
        <p:spPr>
          <a:xfrm rot="0" flipH="0" flipV="0">
            <a:off x="2296216" y="1404165"/>
            <a:ext cx="206128" cy="264078"/>
          </a:xfrm>
          <a:custGeom>
            <a:pathLst>
              <a:path w="7137400" h="9144000">
                <a:moveTo>
                  <a:pt x="0" y="9144000"/>
                </a:moveTo>
                <a:lnTo>
                  <a:pt x="0" y="0"/>
                </a:lnTo>
                <a:lnTo>
                  <a:pt x="863600" y="0"/>
                </a:lnTo>
                <a:lnTo>
                  <a:pt x="863600" y="3924300"/>
                </a:lnTo>
                <a:lnTo>
                  <a:pt x="6273800" y="3924300"/>
                </a:lnTo>
                <a:lnTo>
                  <a:pt x="6273800" y="0"/>
                </a:lnTo>
                <a:lnTo>
                  <a:pt x="7137400" y="0"/>
                </a:lnTo>
                <a:lnTo>
                  <a:pt x="7137400" y="9144000"/>
                </a:lnTo>
                <a:lnTo>
                  <a:pt x="6273800" y="9144000"/>
                </a:lnTo>
                <a:lnTo>
                  <a:pt x="6273800" y="4660900"/>
                </a:lnTo>
                <a:lnTo>
                  <a:pt x="863600" y="4660900"/>
                </a:lnTo>
                <a:lnTo>
                  <a:pt x="86360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8" name="Freeform 6588"/>
          <p:cNvSpPr/>
          <p:nvPr/>
        </p:nvSpPr>
        <p:spPr>
          <a:xfrm rot="0" flipH="0" flipV="0">
            <a:off x="2549291" y="1397196"/>
            <a:ext cx="228134" cy="278016"/>
          </a:xfrm>
          <a:custGeom>
            <a:pathLst>
              <a:path w="7899400" h="9626600">
                <a:moveTo>
                  <a:pt x="6908800" y="2895600"/>
                </a:moveTo>
                <a:cubicBezTo>
                  <a:pt x="6731000" y="2116667"/>
                  <a:pt x="6400800" y="1562100"/>
                  <a:pt x="5918200" y="1231900"/>
                </a:cubicBezTo>
                <a:cubicBezTo>
                  <a:pt x="5435600" y="901700"/>
                  <a:pt x="4804833" y="736600"/>
                  <a:pt x="4025900" y="736600"/>
                </a:cubicBezTo>
                <a:cubicBezTo>
                  <a:pt x="3475566" y="736600"/>
                  <a:pt x="3001433" y="846667"/>
                  <a:pt x="2603500" y="1066800"/>
                </a:cubicBezTo>
                <a:cubicBezTo>
                  <a:pt x="2205566" y="1286934"/>
                  <a:pt x="1877483" y="1583267"/>
                  <a:pt x="1619250" y="1955800"/>
                </a:cubicBezTo>
                <a:cubicBezTo>
                  <a:pt x="1361016" y="2328334"/>
                  <a:pt x="1170516" y="2758017"/>
                  <a:pt x="1047750" y="3244850"/>
                </a:cubicBezTo>
                <a:cubicBezTo>
                  <a:pt x="924983" y="3731684"/>
                  <a:pt x="863600" y="4246034"/>
                  <a:pt x="863600" y="4787900"/>
                </a:cubicBezTo>
                <a:cubicBezTo>
                  <a:pt x="863600" y="5295900"/>
                  <a:pt x="916516" y="5795434"/>
                  <a:pt x="1022350" y="6286500"/>
                </a:cubicBezTo>
                <a:cubicBezTo>
                  <a:pt x="1128183" y="6777567"/>
                  <a:pt x="1303866" y="7215717"/>
                  <a:pt x="1549400" y="7600950"/>
                </a:cubicBezTo>
                <a:cubicBezTo>
                  <a:pt x="1794933" y="7986184"/>
                  <a:pt x="2125133" y="8297334"/>
                  <a:pt x="2540000" y="8534400"/>
                </a:cubicBezTo>
                <a:cubicBezTo>
                  <a:pt x="2954866" y="8771467"/>
                  <a:pt x="3475566" y="8890000"/>
                  <a:pt x="4102100" y="8890000"/>
                </a:cubicBezTo>
                <a:cubicBezTo>
                  <a:pt x="4491566" y="8890000"/>
                  <a:pt x="4847166" y="8826500"/>
                  <a:pt x="5168900" y="8699500"/>
                </a:cubicBezTo>
                <a:cubicBezTo>
                  <a:pt x="5490633" y="8572500"/>
                  <a:pt x="5772150" y="8396817"/>
                  <a:pt x="6013450" y="8172450"/>
                </a:cubicBezTo>
                <a:cubicBezTo>
                  <a:pt x="6254750" y="7948084"/>
                  <a:pt x="6457950" y="7683500"/>
                  <a:pt x="6623050" y="7378700"/>
                </a:cubicBezTo>
                <a:cubicBezTo>
                  <a:pt x="6788150" y="7073900"/>
                  <a:pt x="6913033" y="6739467"/>
                  <a:pt x="6997700" y="6375400"/>
                </a:cubicBezTo>
                <a:lnTo>
                  <a:pt x="7899400" y="6375400"/>
                </a:lnTo>
                <a:cubicBezTo>
                  <a:pt x="7797800" y="6815667"/>
                  <a:pt x="7649633" y="7232650"/>
                  <a:pt x="7454900" y="7626350"/>
                </a:cubicBezTo>
                <a:cubicBezTo>
                  <a:pt x="7260166" y="8020050"/>
                  <a:pt x="7004050" y="8365067"/>
                  <a:pt x="6686550" y="8661400"/>
                </a:cubicBezTo>
                <a:cubicBezTo>
                  <a:pt x="6369050" y="8957734"/>
                  <a:pt x="5983816" y="9192684"/>
                  <a:pt x="5530850" y="9366250"/>
                </a:cubicBezTo>
                <a:cubicBezTo>
                  <a:pt x="5077883" y="9539816"/>
                  <a:pt x="4546600" y="9626600"/>
                  <a:pt x="3937000" y="9626600"/>
                </a:cubicBezTo>
                <a:cubicBezTo>
                  <a:pt x="3234266" y="9626600"/>
                  <a:pt x="2633133" y="9497483"/>
                  <a:pt x="2133600" y="9239250"/>
                </a:cubicBezTo>
                <a:cubicBezTo>
                  <a:pt x="1634066" y="8981017"/>
                  <a:pt x="1225550" y="8631767"/>
                  <a:pt x="908050" y="8191500"/>
                </a:cubicBezTo>
                <a:cubicBezTo>
                  <a:pt x="590550" y="7751234"/>
                  <a:pt x="359833" y="7241117"/>
                  <a:pt x="215900" y="6661150"/>
                </a:cubicBezTo>
                <a:cubicBezTo>
                  <a:pt x="71966" y="6081184"/>
                  <a:pt x="0" y="5465234"/>
                  <a:pt x="0" y="4813300"/>
                </a:cubicBezTo>
                <a:cubicBezTo>
                  <a:pt x="0" y="3941234"/>
                  <a:pt x="107950" y="3200400"/>
                  <a:pt x="323850" y="2590800"/>
                </a:cubicBezTo>
                <a:cubicBezTo>
                  <a:pt x="539750" y="1981200"/>
                  <a:pt x="838200" y="1483784"/>
                  <a:pt x="1219200" y="1098550"/>
                </a:cubicBezTo>
                <a:cubicBezTo>
                  <a:pt x="1600200" y="713317"/>
                  <a:pt x="2048933" y="433917"/>
                  <a:pt x="2565400" y="260350"/>
                </a:cubicBezTo>
                <a:cubicBezTo>
                  <a:pt x="3081866" y="86784"/>
                  <a:pt x="3644900" y="0"/>
                  <a:pt x="4254500" y="0"/>
                </a:cubicBezTo>
                <a:cubicBezTo>
                  <a:pt x="4720166" y="0"/>
                  <a:pt x="5154083" y="61384"/>
                  <a:pt x="5556250" y="184150"/>
                </a:cubicBezTo>
                <a:cubicBezTo>
                  <a:pt x="5958416" y="306917"/>
                  <a:pt x="6314016" y="491067"/>
                  <a:pt x="6623050" y="736600"/>
                </a:cubicBezTo>
                <a:cubicBezTo>
                  <a:pt x="6932083" y="982134"/>
                  <a:pt x="7186083" y="1284817"/>
                  <a:pt x="7385050" y="1644650"/>
                </a:cubicBezTo>
                <a:cubicBezTo>
                  <a:pt x="7584016" y="2004484"/>
                  <a:pt x="7721600" y="2421467"/>
                  <a:pt x="7797800" y="2895600"/>
                </a:cubicBezTo>
                <a:close/>
                <a:moveTo>
                  <a:pt x="58801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9" name="Freeform 6589"/>
          <p:cNvSpPr/>
          <p:nvPr/>
        </p:nvSpPr>
        <p:spPr>
          <a:xfrm rot="0" flipH="0" flipV="0">
            <a:off x="2833910" y="1487790"/>
            <a:ext cx="26774" cy="180453"/>
          </a:xfrm>
          <a:custGeom>
            <a:pathLst>
              <a:path w="927100" h="6248400">
                <a:moveTo>
                  <a:pt x="0" y="6248400"/>
                </a:moveTo>
                <a:lnTo>
                  <a:pt x="0" y="5130800"/>
                </a:lnTo>
                <a:lnTo>
                  <a:pt x="927100" y="5130800"/>
                </a:lnTo>
                <a:lnTo>
                  <a:pt x="927100" y="6248400"/>
                </a:lnTo>
                <a:close/>
                <a:moveTo>
                  <a:pt x="-1295400" y="6248400"/>
                </a:moveTo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3835400" y="6248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0" name="Freeform 6590"/>
          <p:cNvSpPr/>
          <p:nvPr/>
        </p:nvSpPr>
        <p:spPr>
          <a:xfrm rot="0" flipH="0" flipV="0">
            <a:off x="2924870" y="1473119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1" name="Freeform 6591"/>
          <p:cNvSpPr/>
          <p:nvPr/>
        </p:nvSpPr>
        <p:spPr>
          <a:xfrm rot="0" flipH="0" flipV="0">
            <a:off x="3221225" y="1473119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2" name="Freeform 6592"/>
          <p:cNvSpPr/>
          <p:nvPr/>
        </p:nvSpPr>
        <p:spPr>
          <a:xfrm rot="0" flipH="0" flipV="0">
            <a:off x="3404613" y="147311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3" name="Freeform 6593"/>
          <p:cNvSpPr/>
          <p:nvPr/>
        </p:nvSpPr>
        <p:spPr>
          <a:xfrm rot="0" flipH="0" flipV="0">
            <a:off x="3612208" y="1404165"/>
            <a:ext cx="174585" cy="269213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4" name="Freeform 6594"/>
          <p:cNvSpPr/>
          <p:nvPr/>
        </p:nvSpPr>
        <p:spPr>
          <a:xfrm rot="0" flipH="0" flipV="0">
            <a:off x="3832641" y="147311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5" name="Freeform 6595"/>
          <p:cNvSpPr/>
          <p:nvPr/>
        </p:nvSpPr>
        <p:spPr>
          <a:xfrm rot="0" flipH="0" flipV="0">
            <a:off x="4027032" y="142543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6" name="Freeform 6596"/>
          <p:cNvSpPr/>
          <p:nvPr/>
        </p:nvSpPr>
        <p:spPr>
          <a:xfrm rot="0" flipH="0" flipV="0">
            <a:off x="598410" y="1917619"/>
            <a:ext cx="258210" cy="195124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7" name="Freeform 6597"/>
          <p:cNvSpPr/>
          <p:nvPr/>
        </p:nvSpPr>
        <p:spPr>
          <a:xfrm rot="0" flipH="0" flipV="0">
            <a:off x="909069" y="184866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8" name="Freeform 6598"/>
          <p:cNvSpPr/>
          <p:nvPr/>
        </p:nvSpPr>
        <p:spPr>
          <a:xfrm rot="0" flipH="0" flipV="0">
            <a:off x="969220" y="186993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9" name="Freeform 6599"/>
          <p:cNvSpPr/>
          <p:nvPr/>
        </p:nvSpPr>
        <p:spPr>
          <a:xfrm rot="0" flipH="0" flipV="0">
            <a:off x="1071184" y="186993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0" name="Freeform 6600"/>
          <p:cNvSpPr/>
          <p:nvPr/>
        </p:nvSpPr>
        <p:spPr>
          <a:xfrm rot="0" flipH="0" flipV="0">
            <a:off x="1182684" y="191761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1" name="Freeform 6601"/>
          <p:cNvSpPr/>
          <p:nvPr/>
        </p:nvSpPr>
        <p:spPr>
          <a:xfrm rot="0" flipH="0" flipV="0">
            <a:off x="1396148" y="1922754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2" name="Freeform 6602"/>
          <p:cNvSpPr/>
          <p:nvPr/>
        </p:nvSpPr>
        <p:spPr>
          <a:xfrm rot="0" flipH="0" flipV="0">
            <a:off x="1590539" y="1917619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3" name="Freeform 6603"/>
          <p:cNvSpPr/>
          <p:nvPr/>
        </p:nvSpPr>
        <p:spPr>
          <a:xfrm rot="0" flipH="0" flipV="0">
            <a:off x="1764391" y="186993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4" name="Freeform 6604"/>
          <p:cNvSpPr/>
          <p:nvPr/>
        </p:nvSpPr>
        <p:spPr>
          <a:xfrm rot="0" flipH="0" flipV="0">
            <a:off x="1885427" y="1922754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5" name="Freeform 6605"/>
          <p:cNvSpPr/>
          <p:nvPr/>
        </p:nvSpPr>
        <p:spPr>
          <a:xfrm rot="0" flipH="0" flipV="0">
            <a:off x="2092655" y="1848665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6" name="Freeform 6606"/>
          <p:cNvSpPr/>
          <p:nvPr/>
        </p:nvSpPr>
        <p:spPr>
          <a:xfrm rot="0" flipH="0" flipV="0">
            <a:off x="2158308" y="1917619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7" name="Freeform 6607"/>
          <p:cNvSpPr/>
          <p:nvPr/>
        </p:nvSpPr>
        <p:spPr>
          <a:xfrm rot="0" flipH="0" flipV="0">
            <a:off x="2373239" y="1848665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8" name="Freeform 6608"/>
          <p:cNvSpPr/>
          <p:nvPr/>
        </p:nvSpPr>
        <p:spPr>
          <a:xfrm rot="0" flipH="0" flipV="0">
            <a:off x="2548558" y="1917619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9" name="Freeform 6609"/>
          <p:cNvSpPr/>
          <p:nvPr/>
        </p:nvSpPr>
        <p:spPr>
          <a:xfrm rot="0" flipH="0" flipV="0">
            <a:off x="2731579" y="1917619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0" name="Freeform 6610"/>
          <p:cNvSpPr/>
          <p:nvPr/>
        </p:nvSpPr>
        <p:spPr>
          <a:xfrm rot="0" flipH="0" flipV="0">
            <a:off x="2926337" y="186993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1" name="Freeform 6611"/>
          <p:cNvSpPr/>
          <p:nvPr/>
        </p:nvSpPr>
        <p:spPr>
          <a:xfrm rot="0" flipH="0" flipV="0">
            <a:off x="3124763" y="1848665"/>
            <a:ext cx="53549" cy="338901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2" name="Freeform 6612"/>
          <p:cNvSpPr/>
          <p:nvPr/>
        </p:nvSpPr>
        <p:spPr>
          <a:xfrm rot="0" flipH="0" flipV="0">
            <a:off x="3230761" y="1922754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3" name="Freeform 6613"/>
          <p:cNvSpPr/>
          <p:nvPr/>
        </p:nvSpPr>
        <p:spPr>
          <a:xfrm rot="0" flipH="0" flipV="0">
            <a:off x="3437989" y="1848665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4" name="Freeform 6614"/>
          <p:cNvSpPr/>
          <p:nvPr/>
        </p:nvSpPr>
        <p:spPr>
          <a:xfrm rot="0" flipH="0" flipV="0">
            <a:off x="3514646" y="1848665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5" name="Freeform 6615"/>
          <p:cNvSpPr/>
          <p:nvPr/>
        </p:nvSpPr>
        <p:spPr>
          <a:xfrm rot="0" flipH="0" flipV="0">
            <a:off x="3689964" y="191761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6" name="Freeform 6616"/>
          <p:cNvSpPr/>
          <p:nvPr/>
        </p:nvSpPr>
        <p:spPr>
          <a:xfrm rot="0" flipH="0" flipV="0">
            <a:off x="3905629" y="184866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7" name="Freeform 6617"/>
          <p:cNvSpPr/>
          <p:nvPr/>
        </p:nvSpPr>
        <p:spPr>
          <a:xfrm rot="0" flipH="0" flipV="0">
            <a:off x="3975316" y="1917619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8" name="Freeform 6618"/>
          <p:cNvSpPr/>
          <p:nvPr/>
        </p:nvSpPr>
        <p:spPr>
          <a:xfrm rot="0" flipH="0" flipV="0">
            <a:off x="4149168" y="186993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9" name="Freeform 6619"/>
          <p:cNvSpPr/>
          <p:nvPr/>
        </p:nvSpPr>
        <p:spPr>
          <a:xfrm rot="0" flipH="0" flipV="0">
            <a:off x="4260668" y="191761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0" name="Freeform 6620"/>
          <p:cNvSpPr/>
          <p:nvPr/>
        </p:nvSpPr>
        <p:spPr>
          <a:xfrm rot="0" flipH="0" flipV="0">
            <a:off x="4464595" y="191761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1" name="Freeform 6621"/>
          <p:cNvSpPr/>
          <p:nvPr/>
        </p:nvSpPr>
        <p:spPr>
          <a:xfrm rot="0" flipH="0" flipV="0">
            <a:off x="4678059" y="1917619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2" name="Rectangle 6622"/>
          <p:cNvSpPr/>
          <p:nvPr/>
        </p:nvSpPr>
        <p:spPr>
          <a:xfrm rot="0" flipH="0" flipV="0">
            <a:off x="574936" y="2201477"/>
            <a:ext cx="5483454" cy="440130"/>
          </a:xfrm>
          <a:prstGeom prst="rect">
            <a:avLst/>
          </a:prstGeom>
        </p:spPr>
      </p:sp>
      <p:sp>
        <p:nvSpPr>
          <p:cNvPr id="6623" name="Freeform 6623"/>
          <p:cNvSpPr/>
          <p:nvPr/>
        </p:nvSpPr>
        <p:spPr>
          <a:xfrm rot="0" flipH="0" flipV="0">
            <a:off x="585504" y="2356990"/>
            <a:ext cx="182849" cy="20649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4" name="Freeform 6624"/>
          <p:cNvSpPr/>
          <p:nvPr/>
        </p:nvSpPr>
        <p:spPr>
          <a:xfrm rot="0" flipH="0" flipV="0">
            <a:off x="802221" y="2356990"/>
            <a:ext cx="113362" cy="200259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5" name="Freeform 6625"/>
          <p:cNvSpPr/>
          <p:nvPr/>
        </p:nvSpPr>
        <p:spPr>
          <a:xfrm rot="0" flipH="0" flipV="0">
            <a:off x="925446" y="2308942"/>
            <a:ext cx="109425" cy="2517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6" name="Freeform 6626"/>
          <p:cNvSpPr/>
          <p:nvPr/>
        </p:nvSpPr>
        <p:spPr>
          <a:xfrm rot="0" flipH="0" flipV="0">
            <a:off x="1068356" y="2291704"/>
            <a:ext cx="51761" cy="265545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7" name="Freeform 6627"/>
          <p:cNvSpPr/>
          <p:nvPr/>
        </p:nvSpPr>
        <p:spPr>
          <a:xfrm rot="0" flipH="0" flipV="0">
            <a:off x="1168997" y="2294271"/>
            <a:ext cx="179622" cy="26297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8" name="Freeform 6628"/>
          <p:cNvSpPr/>
          <p:nvPr/>
        </p:nvSpPr>
        <p:spPr>
          <a:xfrm rot="0" flipH="0" flipV="0">
            <a:off x="1372998" y="2294271"/>
            <a:ext cx="179622" cy="26297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9" name="Freeform 6629"/>
          <p:cNvSpPr/>
          <p:nvPr/>
        </p:nvSpPr>
        <p:spPr>
          <a:xfrm rot="0" flipH="0" flipV="0">
            <a:off x="1562133" y="2356990"/>
            <a:ext cx="185240" cy="206861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0" name="Freeform 6630"/>
          <p:cNvSpPr/>
          <p:nvPr/>
        </p:nvSpPr>
        <p:spPr>
          <a:xfrm rot="0" flipH="0" flipV="0">
            <a:off x="1782610" y="2293538"/>
            <a:ext cx="51039" cy="263711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1" name="Freeform 6631"/>
          <p:cNvSpPr/>
          <p:nvPr/>
        </p:nvSpPr>
        <p:spPr>
          <a:xfrm rot="0" flipH="0" flipV="0">
            <a:off x="1868024" y="2356990"/>
            <a:ext cx="185240" cy="206861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2" name="Freeform 6632"/>
          <p:cNvSpPr/>
          <p:nvPr/>
        </p:nvSpPr>
        <p:spPr>
          <a:xfrm rot="0" flipH="0" flipV="0">
            <a:off x="2088140" y="2291704"/>
            <a:ext cx="51761" cy="265545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3" name="Freeform 6633"/>
          <p:cNvSpPr/>
          <p:nvPr/>
        </p:nvSpPr>
        <p:spPr>
          <a:xfrm rot="0" flipH="0" flipV="0">
            <a:off x="2189675" y="2356990"/>
            <a:ext cx="176579" cy="20025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4" name="Freeform 6634"/>
          <p:cNvSpPr/>
          <p:nvPr/>
        </p:nvSpPr>
        <p:spPr>
          <a:xfrm rot="0" flipH="0" flipV="0">
            <a:off x="2400091" y="2356990"/>
            <a:ext cx="182849" cy="20649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5" name="Freeform 6635"/>
          <p:cNvSpPr/>
          <p:nvPr/>
        </p:nvSpPr>
        <p:spPr>
          <a:xfrm rot="0" flipH="0" flipV="0">
            <a:off x="2715594" y="2286202"/>
            <a:ext cx="81424" cy="341101"/>
          </a:xfrm>
          <a:custGeom>
            <a:pathLst>
              <a:path w="2819400" h="11811000">
                <a:moveTo>
                  <a:pt x="2819400" y="0"/>
                </a:moveTo>
                <a:cubicBezTo>
                  <a:pt x="2209800" y="880534"/>
                  <a:pt x="1733550" y="1822450"/>
                  <a:pt x="1390650" y="2825750"/>
                </a:cubicBezTo>
                <a:cubicBezTo>
                  <a:pt x="1047750" y="3829050"/>
                  <a:pt x="876300" y="4868334"/>
                  <a:pt x="876300" y="5943600"/>
                </a:cubicBezTo>
                <a:cubicBezTo>
                  <a:pt x="876300" y="7001934"/>
                  <a:pt x="1054100" y="8026400"/>
                  <a:pt x="1409700" y="9017000"/>
                </a:cubicBezTo>
                <a:cubicBezTo>
                  <a:pt x="1765300" y="10007600"/>
                  <a:pt x="2235200" y="10938933"/>
                  <a:pt x="2819400" y="11811000"/>
                </a:cubicBezTo>
                <a:lnTo>
                  <a:pt x="2171700" y="11811000"/>
                </a:lnTo>
                <a:cubicBezTo>
                  <a:pt x="1824566" y="11328400"/>
                  <a:pt x="1515533" y="10860616"/>
                  <a:pt x="1244600" y="10407650"/>
                </a:cubicBezTo>
                <a:cubicBezTo>
                  <a:pt x="973666" y="9954683"/>
                  <a:pt x="745066" y="9493250"/>
                  <a:pt x="558800" y="9023350"/>
                </a:cubicBezTo>
                <a:cubicBezTo>
                  <a:pt x="372533" y="8553450"/>
                  <a:pt x="232833" y="8062384"/>
                  <a:pt x="139700" y="7550150"/>
                </a:cubicBezTo>
                <a:cubicBezTo>
                  <a:pt x="46566" y="7037917"/>
                  <a:pt x="0" y="6481234"/>
                  <a:pt x="0" y="5880100"/>
                </a:cubicBezTo>
                <a:cubicBezTo>
                  <a:pt x="0" y="5295900"/>
                  <a:pt x="48683" y="4747684"/>
                  <a:pt x="146050" y="4235450"/>
                </a:cubicBezTo>
                <a:cubicBezTo>
                  <a:pt x="243416" y="3723217"/>
                  <a:pt x="385233" y="3230034"/>
                  <a:pt x="571500" y="2755900"/>
                </a:cubicBezTo>
                <a:cubicBezTo>
                  <a:pt x="757766" y="2281767"/>
                  <a:pt x="984250" y="1818217"/>
                  <a:pt x="1250950" y="1365250"/>
                </a:cubicBezTo>
                <a:cubicBezTo>
                  <a:pt x="1517650" y="912284"/>
                  <a:pt x="1824566" y="457200"/>
                  <a:pt x="2171700" y="0"/>
                </a:cubicBezTo>
                <a:close/>
                <a:moveTo>
                  <a:pt x="8686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6" name="Freeform 6636"/>
          <p:cNvSpPr/>
          <p:nvPr/>
        </p:nvSpPr>
        <p:spPr>
          <a:xfrm rot="0" flipH="0" flipV="0">
            <a:off x="2823793" y="2367260"/>
            <a:ext cx="170917" cy="189989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7" name="Freeform 6637"/>
          <p:cNvSpPr/>
          <p:nvPr/>
        </p:nvSpPr>
        <p:spPr>
          <a:xfrm rot="0" flipH="0" flipV="0">
            <a:off x="3017817" y="2362125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8" name="Freeform 6638"/>
          <p:cNvSpPr/>
          <p:nvPr/>
        </p:nvSpPr>
        <p:spPr>
          <a:xfrm rot="0" flipH="0" flipV="0">
            <a:off x="3233849" y="2362125"/>
            <a:ext cx="174585" cy="269947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9" name="Freeform 6639"/>
          <p:cNvSpPr/>
          <p:nvPr/>
        </p:nvSpPr>
        <p:spPr>
          <a:xfrm rot="0" flipH="0" flipV="0">
            <a:off x="3445845" y="2362125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0" name="Freeform 6640"/>
          <p:cNvSpPr/>
          <p:nvPr/>
        </p:nvSpPr>
        <p:spPr>
          <a:xfrm rot="0" flipH="0" flipV="0">
            <a:off x="3649773" y="2362125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1" name="Freeform 6641"/>
          <p:cNvSpPr/>
          <p:nvPr/>
        </p:nvSpPr>
        <p:spPr>
          <a:xfrm rot="0" flipH="0" flipV="0">
            <a:off x="3853700" y="2362125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2" name="Freeform 6642"/>
          <p:cNvSpPr/>
          <p:nvPr/>
        </p:nvSpPr>
        <p:spPr>
          <a:xfrm rot="0" flipH="0" flipV="0">
            <a:off x="4027552" y="2314444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3" name="Freeform 6643"/>
          <p:cNvSpPr/>
          <p:nvPr/>
        </p:nvSpPr>
        <p:spPr>
          <a:xfrm rot="0" flipH="0" flipV="0">
            <a:off x="4150789" y="2293171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4" name="Freeform 6644"/>
          <p:cNvSpPr/>
          <p:nvPr/>
        </p:nvSpPr>
        <p:spPr>
          <a:xfrm rot="0" flipH="0" flipV="0">
            <a:off x="4322440" y="2362125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5" name="Freeform 6645"/>
          <p:cNvSpPr/>
          <p:nvPr/>
        </p:nvSpPr>
        <p:spPr>
          <a:xfrm rot="0" flipH="0" flipV="0">
            <a:off x="4505828" y="2362125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6" name="Freeform 6646"/>
          <p:cNvSpPr/>
          <p:nvPr/>
        </p:nvSpPr>
        <p:spPr>
          <a:xfrm rot="0" flipH="0" flipV="0">
            <a:off x="4709755" y="2362125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7" name="Freeform 6647"/>
          <p:cNvSpPr/>
          <p:nvPr/>
        </p:nvSpPr>
        <p:spPr>
          <a:xfrm rot="0" flipH="0" flipV="0">
            <a:off x="4904146" y="2314444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8" name="Freeform 6648"/>
          <p:cNvSpPr/>
          <p:nvPr/>
        </p:nvSpPr>
        <p:spPr>
          <a:xfrm rot="0" flipH="0" flipV="0">
            <a:off x="5015646" y="2362125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9" name="Freeform 6649"/>
          <p:cNvSpPr/>
          <p:nvPr/>
        </p:nvSpPr>
        <p:spPr>
          <a:xfrm rot="0" flipH="0" flipV="0">
            <a:off x="5208937" y="2367260"/>
            <a:ext cx="170917" cy="189989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0" name="Freeform 6650"/>
          <p:cNvSpPr/>
          <p:nvPr/>
        </p:nvSpPr>
        <p:spPr>
          <a:xfrm rot="0" flipH="0" flipV="0">
            <a:off x="5414699" y="2293171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1" name="Freeform 6651"/>
          <p:cNvSpPr/>
          <p:nvPr/>
        </p:nvSpPr>
        <p:spPr>
          <a:xfrm rot="0" flipH="0" flipV="0">
            <a:off x="5497223" y="2293171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2" name="Freeform 6652"/>
          <p:cNvSpPr/>
          <p:nvPr/>
        </p:nvSpPr>
        <p:spPr>
          <a:xfrm rot="0" flipH="0" flipV="0">
            <a:off x="5578647" y="2293171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3" name="Freeform 6653"/>
          <p:cNvSpPr/>
          <p:nvPr/>
        </p:nvSpPr>
        <p:spPr>
          <a:xfrm rot="0" flipH="0" flipV="0">
            <a:off x="5647235" y="2362125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4" name="Freeform 6654"/>
          <p:cNvSpPr/>
          <p:nvPr/>
        </p:nvSpPr>
        <p:spPr>
          <a:xfrm rot="0" flipH="0" flipV="0">
            <a:off x="5854830" y="2286202"/>
            <a:ext cx="81424" cy="341101"/>
          </a:xfrm>
          <a:custGeom>
            <a:pathLst>
              <a:path w="2819400" h="11811000">
                <a:moveTo>
                  <a:pt x="0" y="11811000"/>
                </a:moveTo>
                <a:cubicBezTo>
                  <a:pt x="609600" y="10930466"/>
                  <a:pt x="1085850" y="9988550"/>
                  <a:pt x="1428750" y="8985250"/>
                </a:cubicBezTo>
                <a:cubicBezTo>
                  <a:pt x="1771650" y="7981950"/>
                  <a:pt x="1943100" y="6942667"/>
                  <a:pt x="1943100" y="5867400"/>
                </a:cubicBezTo>
                <a:cubicBezTo>
                  <a:pt x="1943100" y="4809067"/>
                  <a:pt x="1765300" y="3784600"/>
                  <a:pt x="1409700" y="2794000"/>
                </a:cubicBezTo>
                <a:cubicBezTo>
                  <a:pt x="1054100" y="1803400"/>
                  <a:pt x="584200" y="872067"/>
                  <a:pt x="0" y="0"/>
                </a:cubicBezTo>
                <a:lnTo>
                  <a:pt x="647700" y="0"/>
                </a:lnTo>
                <a:cubicBezTo>
                  <a:pt x="994833" y="482600"/>
                  <a:pt x="1303866" y="950384"/>
                  <a:pt x="1574800" y="1403350"/>
                </a:cubicBezTo>
                <a:cubicBezTo>
                  <a:pt x="1845733" y="1856317"/>
                  <a:pt x="2072216" y="2317750"/>
                  <a:pt x="2254250" y="2787650"/>
                </a:cubicBezTo>
                <a:cubicBezTo>
                  <a:pt x="2436283" y="3257550"/>
                  <a:pt x="2575983" y="3748617"/>
                  <a:pt x="2673350" y="4260850"/>
                </a:cubicBezTo>
                <a:cubicBezTo>
                  <a:pt x="2770716" y="4773084"/>
                  <a:pt x="2819400" y="5329767"/>
                  <a:pt x="2819400" y="5930900"/>
                </a:cubicBezTo>
                <a:cubicBezTo>
                  <a:pt x="2819400" y="6515100"/>
                  <a:pt x="2770716" y="7063317"/>
                  <a:pt x="2673350" y="7575550"/>
                </a:cubicBezTo>
                <a:cubicBezTo>
                  <a:pt x="2575983" y="8087784"/>
                  <a:pt x="2434166" y="8580967"/>
                  <a:pt x="2247900" y="9055100"/>
                </a:cubicBezTo>
                <a:cubicBezTo>
                  <a:pt x="2061633" y="9529233"/>
                  <a:pt x="1833033" y="9992783"/>
                  <a:pt x="1562100" y="10445750"/>
                </a:cubicBezTo>
                <a:cubicBezTo>
                  <a:pt x="1291166" y="10898716"/>
                  <a:pt x="986366" y="11353800"/>
                  <a:pt x="647700" y="11811000"/>
                </a:cubicBezTo>
                <a:close/>
                <a:moveTo>
                  <a:pt x="-3136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5" name="Rectangle 6655"/>
          <p:cNvSpPr/>
          <p:nvPr/>
        </p:nvSpPr>
        <p:spPr>
          <a:xfrm rot="0" flipH="0" flipV="0">
            <a:off x="285376" y="3051361"/>
            <a:ext cx="5099525" cy="884635"/>
          </a:xfrm>
          <a:prstGeom prst="rect">
            <a:avLst/>
          </a:prstGeom>
        </p:spPr>
      </p:sp>
      <p:sp>
        <p:nvSpPr>
          <p:cNvPr id="6656" name="Freeform 6656"/>
          <p:cNvSpPr/>
          <p:nvPr/>
        </p:nvSpPr>
        <p:spPr>
          <a:xfrm rot="0" flipH="0" flipV="0">
            <a:off x="311050" y="3209075"/>
            <a:ext cx="132039" cy="132039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7" name="Freeform 6657"/>
          <p:cNvSpPr/>
          <p:nvPr/>
        </p:nvSpPr>
        <p:spPr>
          <a:xfrm rot="0" flipH="0" flipV="0">
            <a:off x="604645" y="3143055"/>
            <a:ext cx="166516" cy="264078"/>
          </a:xfrm>
          <a:custGeom>
            <a:pathLst>
              <a:path w="5765800" h="9144000">
                <a:moveTo>
                  <a:pt x="0" y="9144000"/>
                </a:moveTo>
                <a:lnTo>
                  <a:pt x="0" y="0"/>
                </a:lnTo>
                <a:lnTo>
                  <a:pt x="863600" y="0"/>
                </a:lnTo>
                <a:lnTo>
                  <a:pt x="863600" y="8407400"/>
                </a:lnTo>
                <a:lnTo>
                  <a:pt x="5765800" y="8407400"/>
                </a:lnTo>
                <a:lnTo>
                  <a:pt x="57658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8" name="Freeform 6658"/>
          <p:cNvSpPr/>
          <p:nvPr/>
        </p:nvSpPr>
        <p:spPr>
          <a:xfrm rot="0" flipH="0" flipV="0">
            <a:off x="807472" y="314305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9" name="Freeform 6659"/>
          <p:cNvSpPr/>
          <p:nvPr/>
        </p:nvSpPr>
        <p:spPr>
          <a:xfrm rot="0" flipH="0" flipV="0">
            <a:off x="877160" y="3212009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0" name="Freeform 6660"/>
          <p:cNvSpPr/>
          <p:nvPr/>
        </p:nvSpPr>
        <p:spPr>
          <a:xfrm rot="0" flipH="0" flipV="0">
            <a:off x="1060548" y="3155525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1" name="Freeform 6661"/>
          <p:cNvSpPr/>
          <p:nvPr/>
        </p:nvSpPr>
        <p:spPr>
          <a:xfrm rot="0" flipH="0" flipV="0">
            <a:off x="1272544" y="3143055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2" name="Freeform 6662"/>
          <p:cNvSpPr/>
          <p:nvPr/>
        </p:nvSpPr>
        <p:spPr>
          <a:xfrm rot="0" flipH="0" flipV="0">
            <a:off x="1447863" y="3212009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3" name="Freeform 6663"/>
          <p:cNvSpPr/>
          <p:nvPr/>
        </p:nvSpPr>
        <p:spPr>
          <a:xfrm rot="0" flipH="0" flipV="0">
            <a:off x="1642988" y="314305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4" name="Freeform 6664"/>
          <p:cNvSpPr/>
          <p:nvPr/>
        </p:nvSpPr>
        <p:spPr>
          <a:xfrm rot="0" flipH="0" flipV="0">
            <a:off x="1805103" y="316432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5" name="Freeform 6665"/>
          <p:cNvSpPr/>
          <p:nvPr/>
        </p:nvSpPr>
        <p:spPr>
          <a:xfrm rot="0" flipH="0" flipV="0">
            <a:off x="1916603" y="321200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6" name="Freeform 6666"/>
          <p:cNvSpPr/>
          <p:nvPr/>
        </p:nvSpPr>
        <p:spPr>
          <a:xfrm rot="0" flipH="0" flipV="0">
            <a:off x="2131167" y="3212009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7" name="Freeform 6667"/>
          <p:cNvSpPr/>
          <p:nvPr/>
        </p:nvSpPr>
        <p:spPr>
          <a:xfrm rot="0" flipH="0" flipV="0">
            <a:off x="2250736" y="3143055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8" name="Freeform 6668"/>
          <p:cNvSpPr/>
          <p:nvPr/>
        </p:nvSpPr>
        <p:spPr>
          <a:xfrm rot="0" flipH="0" flipV="0">
            <a:off x="2426055" y="321200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9" name="Freeform 6669"/>
          <p:cNvSpPr/>
          <p:nvPr/>
        </p:nvSpPr>
        <p:spPr>
          <a:xfrm rot="0" flipH="0" flipV="0">
            <a:off x="2620446" y="316432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0" name="Freeform 6670"/>
          <p:cNvSpPr/>
          <p:nvPr/>
        </p:nvSpPr>
        <p:spPr>
          <a:xfrm rot="0" flipH="0" flipV="0">
            <a:off x="2824373" y="316432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1" name="Freeform 6671"/>
          <p:cNvSpPr/>
          <p:nvPr/>
        </p:nvSpPr>
        <p:spPr>
          <a:xfrm rot="0" flipH="0" flipV="0">
            <a:off x="2945409" y="3217144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2" name="Freeform 6672"/>
          <p:cNvSpPr/>
          <p:nvPr/>
        </p:nvSpPr>
        <p:spPr>
          <a:xfrm rot="0" flipH="0" flipV="0">
            <a:off x="3152638" y="3143055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3" name="Freeform 6673"/>
          <p:cNvSpPr/>
          <p:nvPr/>
        </p:nvSpPr>
        <p:spPr>
          <a:xfrm rot="0" flipH="0" flipV="0">
            <a:off x="3218291" y="3212009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4" name="Freeform 6674"/>
          <p:cNvSpPr/>
          <p:nvPr/>
        </p:nvSpPr>
        <p:spPr>
          <a:xfrm rot="0" flipH="0" flipV="0">
            <a:off x="3433221" y="3143055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5" name="Freeform 6675"/>
          <p:cNvSpPr/>
          <p:nvPr/>
        </p:nvSpPr>
        <p:spPr>
          <a:xfrm rot="0" flipH="0" flipV="0">
            <a:off x="3608540" y="3212009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6" name="Freeform 6676"/>
          <p:cNvSpPr/>
          <p:nvPr/>
        </p:nvSpPr>
        <p:spPr>
          <a:xfrm rot="0" flipH="0" flipV="0">
            <a:off x="3791562" y="3212009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7" name="Freeform 6677"/>
          <p:cNvSpPr/>
          <p:nvPr/>
        </p:nvSpPr>
        <p:spPr>
          <a:xfrm rot="0" flipH="0" flipV="0">
            <a:off x="3986320" y="316432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8" name="Freeform 6678"/>
          <p:cNvSpPr/>
          <p:nvPr/>
        </p:nvSpPr>
        <p:spPr>
          <a:xfrm rot="0" flipH="0" flipV="0">
            <a:off x="582272" y="3608833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9" name="Freeform 6679"/>
          <p:cNvSpPr/>
          <p:nvPr/>
        </p:nvSpPr>
        <p:spPr>
          <a:xfrm rot="0" flipH="0" flipV="0">
            <a:off x="693772" y="3656514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0" name="Freeform 6680"/>
          <p:cNvSpPr/>
          <p:nvPr/>
        </p:nvSpPr>
        <p:spPr>
          <a:xfrm rot="0" flipH="0" flipV="0">
            <a:off x="907235" y="3661649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1" name="Freeform 6681"/>
          <p:cNvSpPr/>
          <p:nvPr/>
        </p:nvSpPr>
        <p:spPr>
          <a:xfrm rot="0" flipH="0" flipV="0">
            <a:off x="1114464" y="3587560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2" name="Freeform 6682"/>
          <p:cNvSpPr/>
          <p:nvPr/>
        </p:nvSpPr>
        <p:spPr>
          <a:xfrm rot="0" flipH="0" flipV="0">
            <a:off x="1192587" y="3661649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3" name="Freeform 6683"/>
          <p:cNvSpPr/>
          <p:nvPr/>
        </p:nvSpPr>
        <p:spPr>
          <a:xfrm rot="0" flipH="0" flipV="0">
            <a:off x="1395047" y="3587560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4" name="Freeform 6684"/>
          <p:cNvSpPr/>
          <p:nvPr/>
        </p:nvSpPr>
        <p:spPr>
          <a:xfrm rot="0" flipH="0" flipV="0">
            <a:off x="1567432" y="3656514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5" name="Freeform 6685"/>
          <p:cNvSpPr/>
          <p:nvPr/>
        </p:nvSpPr>
        <p:spPr>
          <a:xfrm rot="0" flipH="0" flipV="0">
            <a:off x="1786030" y="3587560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6" name="Freeform 6686"/>
          <p:cNvSpPr/>
          <p:nvPr/>
        </p:nvSpPr>
        <p:spPr>
          <a:xfrm rot="0" flipH="0" flipV="0">
            <a:off x="1859386" y="3587560"/>
            <a:ext cx="174585" cy="269213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7" name="Freeform 6687"/>
          <p:cNvSpPr/>
          <p:nvPr/>
        </p:nvSpPr>
        <p:spPr>
          <a:xfrm rot="0" flipH="0" flipV="0">
            <a:off x="2079818" y="3656514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8" name="Freeform 6688"/>
          <p:cNvSpPr/>
          <p:nvPr/>
        </p:nvSpPr>
        <p:spPr>
          <a:xfrm rot="0" flipH="0" flipV="0">
            <a:off x="2283745" y="3656514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9" name="Freeform 6689"/>
          <p:cNvSpPr/>
          <p:nvPr/>
        </p:nvSpPr>
        <p:spPr>
          <a:xfrm rot="0" flipH="0" flipV="0">
            <a:off x="2497209" y="3656514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0" name="Freeform 6690"/>
          <p:cNvSpPr/>
          <p:nvPr/>
        </p:nvSpPr>
        <p:spPr>
          <a:xfrm rot="0" flipH="0" flipV="0">
            <a:off x="2780451" y="3603331"/>
            <a:ext cx="109425" cy="2517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1" name="Freeform 6691"/>
          <p:cNvSpPr/>
          <p:nvPr/>
        </p:nvSpPr>
        <p:spPr>
          <a:xfrm rot="0" flipH="0" flipV="0">
            <a:off x="2923362" y="3586093"/>
            <a:ext cx="51761" cy="265545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2" name="Freeform 6692"/>
          <p:cNvSpPr/>
          <p:nvPr/>
        </p:nvSpPr>
        <p:spPr>
          <a:xfrm rot="0" flipH="0" flipV="0">
            <a:off x="3009137" y="3651379"/>
            <a:ext cx="185240" cy="206861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3" name="Freeform 6693"/>
          <p:cNvSpPr/>
          <p:nvPr/>
        </p:nvSpPr>
        <p:spPr>
          <a:xfrm rot="0" flipH="0" flipV="0">
            <a:off x="3208479" y="3603331"/>
            <a:ext cx="109425" cy="2517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4" name="Freeform 6694"/>
          <p:cNvSpPr/>
          <p:nvPr/>
        </p:nvSpPr>
        <p:spPr>
          <a:xfrm rot="0" flipH="0" flipV="0">
            <a:off x="3338679" y="3650279"/>
            <a:ext cx="199503" cy="207961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5" name="Freeform 6695"/>
          <p:cNvSpPr/>
          <p:nvPr/>
        </p:nvSpPr>
        <p:spPr>
          <a:xfrm rot="0" flipH="0" flipV="0">
            <a:off x="3574167" y="3588660"/>
            <a:ext cx="179622" cy="26297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6" name="Freeform 6696"/>
          <p:cNvSpPr/>
          <p:nvPr/>
        </p:nvSpPr>
        <p:spPr>
          <a:xfrm rot="0" flipH="0" flipV="0">
            <a:off x="3765451" y="3651379"/>
            <a:ext cx="182849" cy="20649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7" name="Freeform 6697"/>
          <p:cNvSpPr/>
          <p:nvPr/>
        </p:nvSpPr>
        <p:spPr>
          <a:xfrm rot="0" flipH="0" flipV="0">
            <a:off x="3983063" y="3651379"/>
            <a:ext cx="176579" cy="20025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8" name="Freeform 6698"/>
          <p:cNvSpPr/>
          <p:nvPr/>
        </p:nvSpPr>
        <p:spPr>
          <a:xfrm rot="0" flipH="0" flipV="0">
            <a:off x="4186670" y="3603331"/>
            <a:ext cx="109425" cy="2517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9" name="Freeform 6699"/>
          <p:cNvSpPr/>
          <p:nvPr/>
        </p:nvSpPr>
        <p:spPr>
          <a:xfrm rot="0" flipH="0" flipV="0">
            <a:off x="4316870" y="3650279"/>
            <a:ext cx="199503" cy="207961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0" name="Freeform 6700"/>
          <p:cNvSpPr/>
          <p:nvPr/>
        </p:nvSpPr>
        <p:spPr>
          <a:xfrm rot="0" flipH="0" flipV="0">
            <a:off x="4553608" y="3586093"/>
            <a:ext cx="51761" cy="265545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1" name="Freeform 6701"/>
          <p:cNvSpPr/>
          <p:nvPr/>
        </p:nvSpPr>
        <p:spPr>
          <a:xfrm rot="0" flipH="0" flipV="0">
            <a:off x="4655143" y="3588660"/>
            <a:ext cx="176046" cy="262978"/>
          </a:xfrm>
          <a:custGeom>
            <a:pathLst>
              <a:path w="6095802" h="9105900">
                <a:moveTo>
                  <a:pt x="3714552" y="2171700"/>
                </a:moveTo>
                <a:cubicBezTo>
                  <a:pt x="4132064" y="2171700"/>
                  <a:pt x="4511345" y="2244064"/>
                  <a:pt x="4852393" y="2388791"/>
                </a:cubicBezTo>
                <a:cubicBezTo>
                  <a:pt x="5193440" y="2533518"/>
                  <a:pt x="5473568" y="2754710"/>
                  <a:pt x="5692775" y="3052366"/>
                </a:cubicBezTo>
                <a:cubicBezTo>
                  <a:pt x="5878777" y="3304646"/>
                  <a:pt x="5992416" y="3564136"/>
                  <a:pt x="6033691" y="3830836"/>
                </a:cubicBezTo>
                <a:cubicBezTo>
                  <a:pt x="6075098" y="4097536"/>
                  <a:pt x="6095802" y="4532710"/>
                  <a:pt x="6095802" y="5136357"/>
                </a:cubicBezTo>
                <a:lnTo>
                  <a:pt x="6095802" y="9105900"/>
                </a:lnTo>
                <a:lnTo>
                  <a:pt x="4291211" y="9105900"/>
                </a:lnTo>
                <a:lnTo>
                  <a:pt x="4291211" y="4996260"/>
                </a:lnTo>
                <a:cubicBezTo>
                  <a:pt x="4291211" y="4632590"/>
                  <a:pt x="4229232" y="4339167"/>
                  <a:pt x="4105275" y="4115991"/>
                </a:cubicBezTo>
                <a:cubicBezTo>
                  <a:pt x="3944012" y="3801931"/>
                  <a:pt x="3638087" y="3644900"/>
                  <a:pt x="3187502" y="3644900"/>
                </a:cubicBezTo>
                <a:cubicBezTo>
                  <a:pt x="2720248" y="3644900"/>
                  <a:pt x="2365706" y="3800939"/>
                  <a:pt x="2123877" y="4113015"/>
                </a:cubicBezTo>
                <a:cubicBezTo>
                  <a:pt x="1882048" y="4424958"/>
                  <a:pt x="1761133" y="4870186"/>
                  <a:pt x="1761133" y="5448697"/>
                </a:cubicBezTo>
                <a:lnTo>
                  <a:pt x="1761133" y="9105900"/>
                </a:lnTo>
                <a:lnTo>
                  <a:pt x="0" y="9105900"/>
                </a:lnTo>
                <a:lnTo>
                  <a:pt x="0" y="0"/>
                </a:lnTo>
                <a:lnTo>
                  <a:pt x="1761133" y="0"/>
                </a:lnTo>
                <a:lnTo>
                  <a:pt x="1761133" y="3228380"/>
                </a:lnTo>
                <a:cubicBezTo>
                  <a:pt x="2017514" y="2834680"/>
                  <a:pt x="2314112" y="2560175"/>
                  <a:pt x="2650927" y="2404865"/>
                </a:cubicBezTo>
                <a:cubicBezTo>
                  <a:pt x="2987874" y="2249422"/>
                  <a:pt x="3342415" y="2171700"/>
                  <a:pt x="3714552" y="2171700"/>
                </a:cubicBezTo>
                <a:close/>
                <a:moveTo>
                  <a:pt x="6096993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2" name="Freeform 6702"/>
          <p:cNvSpPr/>
          <p:nvPr/>
        </p:nvSpPr>
        <p:spPr>
          <a:xfrm rot="0" flipH="0" flipV="0">
            <a:off x="4879525" y="3586093"/>
            <a:ext cx="51761" cy="265545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3" name="Freeform 6703"/>
          <p:cNvSpPr/>
          <p:nvPr/>
        </p:nvSpPr>
        <p:spPr>
          <a:xfrm rot="0" flipH="0" flipV="0">
            <a:off x="4981060" y="3651379"/>
            <a:ext cx="176579" cy="20025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4" name="Rectangle 6704"/>
          <p:cNvSpPr/>
          <p:nvPr/>
        </p:nvSpPr>
        <p:spPr>
          <a:xfrm rot="0" flipH="0" flipV="0">
            <a:off x="574936" y="3940366"/>
            <a:ext cx="4178311" cy="440130"/>
          </a:xfrm>
          <a:prstGeom prst="rect">
            <a:avLst/>
          </a:prstGeom>
        </p:spPr>
      </p:sp>
      <p:sp>
        <p:nvSpPr>
          <p:cNvPr id="6705" name="Freeform 6705"/>
          <p:cNvSpPr/>
          <p:nvPr/>
        </p:nvSpPr>
        <p:spPr>
          <a:xfrm rot="0" flipH="0" flipV="0">
            <a:off x="595109" y="4025091"/>
            <a:ext cx="81424" cy="341101"/>
          </a:xfrm>
          <a:custGeom>
            <a:pathLst>
              <a:path w="2819400" h="11811000">
                <a:moveTo>
                  <a:pt x="2819400" y="0"/>
                </a:moveTo>
                <a:cubicBezTo>
                  <a:pt x="2209800" y="880534"/>
                  <a:pt x="1733550" y="1822450"/>
                  <a:pt x="1390650" y="2825750"/>
                </a:cubicBezTo>
                <a:cubicBezTo>
                  <a:pt x="1047750" y="3829050"/>
                  <a:pt x="876300" y="4868334"/>
                  <a:pt x="876300" y="5943600"/>
                </a:cubicBezTo>
                <a:cubicBezTo>
                  <a:pt x="876300" y="7001934"/>
                  <a:pt x="1054100" y="8026400"/>
                  <a:pt x="1409700" y="9017000"/>
                </a:cubicBezTo>
                <a:cubicBezTo>
                  <a:pt x="1765300" y="10007600"/>
                  <a:pt x="2235200" y="10938933"/>
                  <a:pt x="2819400" y="11811000"/>
                </a:cubicBezTo>
                <a:lnTo>
                  <a:pt x="2171700" y="11811000"/>
                </a:lnTo>
                <a:cubicBezTo>
                  <a:pt x="1824566" y="11328400"/>
                  <a:pt x="1515533" y="10860616"/>
                  <a:pt x="1244600" y="10407650"/>
                </a:cubicBezTo>
                <a:cubicBezTo>
                  <a:pt x="973666" y="9954683"/>
                  <a:pt x="745066" y="9493250"/>
                  <a:pt x="558800" y="9023350"/>
                </a:cubicBezTo>
                <a:cubicBezTo>
                  <a:pt x="372533" y="8553450"/>
                  <a:pt x="232833" y="8062384"/>
                  <a:pt x="139700" y="7550150"/>
                </a:cubicBezTo>
                <a:cubicBezTo>
                  <a:pt x="46566" y="7037917"/>
                  <a:pt x="0" y="6481234"/>
                  <a:pt x="0" y="5880100"/>
                </a:cubicBezTo>
                <a:cubicBezTo>
                  <a:pt x="0" y="5295900"/>
                  <a:pt x="48683" y="4747684"/>
                  <a:pt x="146050" y="4235450"/>
                </a:cubicBezTo>
                <a:cubicBezTo>
                  <a:pt x="243416" y="3723217"/>
                  <a:pt x="385233" y="3230034"/>
                  <a:pt x="571500" y="2755900"/>
                </a:cubicBezTo>
                <a:cubicBezTo>
                  <a:pt x="757766" y="2281767"/>
                  <a:pt x="984250" y="1818217"/>
                  <a:pt x="1250950" y="1365250"/>
                </a:cubicBezTo>
                <a:cubicBezTo>
                  <a:pt x="1517650" y="912284"/>
                  <a:pt x="1824566" y="457200"/>
                  <a:pt x="2171700" y="0"/>
                </a:cubicBezTo>
                <a:close/>
                <a:moveTo>
                  <a:pt x="8686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6" name="Freeform 6706"/>
          <p:cNvSpPr/>
          <p:nvPr/>
        </p:nvSpPr>
        <p:spPr>
          <a:xfrm rot="0" flipH="0" flipV="0">
            <a:off x="713577" y="4101014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7" name="Freeform 6707"/>
          <p:cNvSpPr/>
          <p:nvPr/>
        </p:nvSpPr>
        <p:spPr>
          <a:xfrm rot="0" flipH="0" flipV="0">
            <a:off x="917872" y="4101014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8" name="Freeform 6708"/>
          <p:cNvSpPr/>
          <p:nvPr/>
        </p:nvSpPr>
        <p:spPr>
          <a:xfrm rot="0" flipH="0" flipV="0">
            <a:off x="1112996" y="4032060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9" name="Freeform 6709"/>
          <p:cNvSpPr/>
          <p:nvPr/>
        </p:nvSpPr>
        <p:spPr>
          <a:xfrm rot="0" flipH="0" flipV="0">
            <a:off x="1189286" y="4101014"/>
            <a:ext cx="258210" cy="195124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0" name="Freeform 6710"/>
          <p:cNvSpPr/>
          <p:nvPr/>
        </p:nvSpPr>
        <p:spPr>
          <a:xfrm rot="0" flipH="0" flipV="0">
            <a:off x="1508748" y="4263862"/>
            <a:ext cx="26774" cy="32276"/>
          </a:xfrm>
          <a:custGeom>
            <a:pathLst>
              <a:path w="927100" h="1117600"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1" name="Freeform 6711">
            <a:hlinkClick r:id="rId100"/>
          </p:cNvPr>
          <p:cNvSpPr/>
          <p:nvPr/>
        </p:nvSpPr>
        <p:spPr>
          <a:xfrm rot="0" flipH="0" flipV="0">
            <a:off x="1680766" y="4106149"/>
            <a:ext cx="253808" cy="189989"/>
          </a:xfrm>
          <a:custGeom>
            <a:pathLst>
              <a:path w="8788400" h="6578600">
                <a:moveTo>
                  <a:pt x="6286500" y="5562600"/>
                </a:moveTo>
                <a:lnTo>
                  <a:pt x="8013700" y="0"/>
                </a:lnTo>
                <a:lnTo>
                  <a:pt x="8788400" y="0"/>
                </a:lnTo>
                <a:lnTo>
                  <a:pt x="6654800" y="6578600"/>
                </a:lnTo>
                <a:lnTo>
                  <a:pt x="5842000" y="6578600"/>
                </a:lnTo>
                <a:lnTo>
                  <a:pt x="4406900" y="1054100"/>
                </a:lnTo>
                <a:lnTo>
                  <a:pt x="4381500" y="1054100"/>
                </a:lnTo>
                <a:lnTo>
                  <a:pt x="2921000" y="6578600"/>
                </a:lnTo>
                <a:lnTo>
                  <a:pt x="2006600" y="6578600"/>
                </a:lnTo>
                <a:lnTo>
                  <a:pt x="0" y="0"/>
                </a:lnTo>
                <a:lnTo>
                  <a:pt x="762000" y="0"/>
                </a:lnTo>
                <a:lnTo>
                  <a:pt x="2463800" y="5613400"/>
                </a:lnTo>
                <a:lnTo>
                  <a:pt x="3987800" y="0"/>
                </a:lnTo>
                <a:lnTo>
                  <a:pt x="4838700" y="0"/>
                </a:lnTo>
                <a:close/>
                <a:moveTo>
                  <a:pt x="8255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2" name="Freeform 6712">
            <a:hlinkClick r:id="rId100"/>
          </p:cNvPr>
          <p:cNvSpPr/>
          <p:nvPr/>
        </p:nvSpPr>
        <p:spPr>
          <a:xfrm rot="0" flipH="0" flipV="0">
            <a:off x="1945578" y="4106149"/>
            <a:ext cx="253808" cy="189989"/>
          </a:xfrm>
          <a:custGeom>
            <a:pathLst>
              <a:path w="8788400" h="6578600">
                <a:moveTo>
                  <a:pt x="6286500" y="5562600"/>
                </a:moveTo>
                <a:lnTo>
                  <a:pt x="8013700" y="0"/>
                </a:lnTo>
                <a:lnTo>
                  <a:pt x="8788400" y="0"/>
                </a:lnTo>
                <a:lnTo>
                  <a:pt x="6654800" y="6578600"/>
                </a:lnTo>
                <a:lnTo>
                  <a:pt x="5842000" y="6578600"/>
                </a:lnTo>
                <a:lnTo>
                  <a:pt x="4406900" y="1054100"/>
                </a:lnTo>
                <a:lnTo>
                  <a:pt x="4381500" y="1054100"/>
                </a:lnTo>
                <a:lnTo>
                  <a:pt x="2921000" y="6578600"/>
                </a:lnTo>
                <a:lnTo>
                  <a:pt x="2006600" y="6578600"/>
                </a:lnTo>
                <a:lnTo>
                  <a:pt x="0" y="0"/>
                </a:lnTo>
                <a:lnTo>
                  <a:pt x="762000" y="0"/>
                </a:lnTo>
                <a:lnTo>
                  <a:pt x="2463800" y="5613400"/>
                </a:lnTo>
                <a:lnTo>
                  <a:pt x="3987800" y="0"/>
                </a:lnTo>
                <a:lnTo>
                  <a:pt x="4838700" y="0"/>
                </a:lnTo>
                <a:close/>
                <a:moveTo>
                  <a:pt x="8255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3" name="Freeform 6713">
            <a:hlinkClick r:id="rId100"/>
          </p:cNvPr>
          <p:cNvSpPr/>
          <p:nvPr/>
        </p:nvSpPr>
        <p:spPr>
          <a:xfrm rot="0" flipH="0" flipV="0">
            <a:off x="2210390" y="4106149"/>
            <a:ext cx="253808" cy="189989"/>
          </a:xfrm>
          <a:custGeom>
            <a:pathLst>
              <a:path w="8788400" h="6578600">
                <a:moveTo>
                  <a:pt x="6286500" y="5562600"/>
                </a:moveTo>
                <a:lnTo>
                  <a:pt x="8013700" y="0"/>
                </a:lnTo>
                <a:lnTo>
                  <a:pt x="8788400" y="0"/>
                </a:lnTo>
                <a:lnTo>
                  <a:pt x="6654800" y="6578600"/>
                </a:lnTo>
                <a:lnTo>
                  <a:pt x="5842000" y="6578600"/>
                </a:lnTo>
                <a:lnTo>
                  <a:pt x="4406900" y="1054100"/>
                </a:lnTo>
                <a:lnTo>
                  <a:pt x="4381500" y="1054100"/>
                </a:lnTo>
                <a:lnTo>
                  <a:pt x="2921000" y="6578600"/>
                </a:lnTo>
                <a:lnTo>
                  <a:pt x="2006600" y="6578600"/>
                </a:lnTo>
                <a:lnTo>
                  <a:pt x="0" y="0"/>
                </a:lnTo>
                <a:lnTo>
                  <a:pt x="762000" y="0"/>
                </a:lnTo>
                <a:lnTo>
                  <a:pt x="2463800" y="5613400"/>
                </a:lnTo>
                <a:lnTo>
                  <a:pt x="3987800" y="0"/>
                </a:lnTo>
                <a:lnTo>
                  <a:pt x="4838700" y="0"/>
                </a:lnTo>
                <a:close/>
                <a:moveTo>
                  <a:pt x="8255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4" name="Freeform 6714">
            <a:hlinkClick r:id="rId100"/>
          </p:cNvPr>
          <p:cNvSpPr/>
          <p:nvPr/>
        </p:nvSpPr>
        <p:spPr>
          <a:xfrm rot="0" flipH="0" flipV="0">
            <a:off x="2486939" y="4263862"/>
            <a:ext cx="26774" cy="32276"/>
          </a:xfrm>
          <a:custGeom>
            <a:pathLst>
              <a:path w="927100" h="1117600"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5" name="Freeform 6715">
            <a:hlinkClick r:id="rId100"/>
          </p:cNvPr>
          <p:cNvSpPr/>
          <p:nvPr/>
        </p:nvSpPr>
        <p:spPr>
          <a:xfrm rot="0" flipH="0" flipV="0">
            <a:off x="2577900" y="4032060"/>
            <a:ext cx="150744" cy="264078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6" name="Freeform 6716">
            <a:hlinkClick r:id="rId100"/>
          </p:cNvPr>
          <p:cNvSpPr/>
          <p:nvPr/>
        </p:nvSpPr>
        <p:spPr>
          <a:xfrm rot="0" flipH="0" flipV="0">
            <a:off x="2771924" y="4101014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7" name="Freeform 6717">
            <a:hlinkClick r:id="rId100"/>
          </p:cNvPr>
          <p:cNvSpPr/>
          <p:nvPr/>
        </p:nvSpPr>
        <p:spPr>
          <a:xfrm rot="0" flipH="0" flipV="0">
            <a:off x="2988322" y="4101014"/>
            <a:ext cx="174585" cy="269947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8" name="Freeform 6718">
            <a:hlinkClick r:id="rId100"/>
          </p:cNvPr>
          <p:cNvSpPr/>
          <p:nvPr/>
        </p:nvSpPr>
        <p:spPr>
          <a:xfrm rot="0" flipH="0" flipV="0">
            <a:off x="3203987" y="4032060"/>
            <a:ext cx="174585" cy="269213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9" name="Freeform 6719">
            <a:hlinkClick r:id="rId100"/>
          </p:cNvPr>
          <p:cNvSpPr/>
          <p:nvPr/>
        </p:nvSpPr>
        <p:spPr>
          <a:xfrm rot="0" flipH="0" flipV="0">
            <a:off x="3424419" y="4101014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0" name="Freeform 6720">
            <a:hlinkClick r:id="rId100"/>
          </p:cNvPr>
          <p:cNvSpPr/>
          <p:nvPr/>
        </p:nvSpPr>
        <p:spPr>
          <a:xfrm rot="0" flipH="0" flipV="0">
            <a:off x="3618810" y="4053333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1" name="Freeform 6721">
            <a:hlinkClick r:id="rId100"/>
          </p:cNvPr>
          <p:cNvSpPr/>
          <p:nvPr/>
        </p:nvSpPr>
        <p:spPr>
          <a:xfrm rot="0" flipH="0" flipV="0">
            <a:off x="3730310" y="4101014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2" name="Freeform 6722">
            <a:hlinkClick r:id="rId100"/>
          </p:cNvPr>
          <p:cNvSpPr/>
          <p:nvPr/>
        </p:nvSpPr>
        <p:spPr>
          <a:xfrm rot="0" flipH="0" flipV="0">
            <a:off x="3954777" y="4263862"/>
            <a:ext cx="26774" cy="32276"/>
          </a:xfrm>
          <a:custGeom>
            <a:pathLst>
              <a:path w="927100" h="1117600"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-1295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3" name="Freeform 6723">
            <a:hlinkClick r:id="rId100"/>
          </p:cNvPr>
          <p:cNvSpPr/>
          <p:nvPr/>
        </p:nvSpPr>
        <p:spPr>
          <a:xfrm rot="0" flipH="0" flipV="0">
            <a:off x="4045737" y="4101014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4" name="Freeform 6724">
            <a:hlinkClick r:id="rId100"/>
          </p:cNvPr>
          <p:cNvSpPr/>
          <p:nvPr/>
        </p:nvSpPr>
        <p:spPr>
          <a:xfrm rot="0" flipH="0" flipV="0">
            <a:off x="4239762" y="4101014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5" name="Freeform 6725">
            <a:hlinkClick r:id="rId100"/>
          </p:cNvPr>
          <p:cNvSpPr/>
          <p:nvPr/>
        </p:nvSpPr>
        <p:spPr>
          <a:xfrm rot="0" flipH="0" flipV="0">
            <a:off x="4434520" y="4053333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6" name="Freeform 6726"/>
          <p:cNvSpPr/>
          <p:nvPr/>
        </p:nvSpPr>
        <p:spPr>
          <a:xfrm rot="0" flipH="0" flipV="0">
            <a:off x="4549688" y="4025091"/>
            <a:ext cx="81424" cy="341101"/>
          </a:xfrm>
          <a:custGeom>
            <a:pathLst>
              <a:path w="2819400" h="11811000">
                <a:moveTo>
                  <a:pt x="0" y="11811000"/>
                </a:moveTo>
                <a:cubicBezTo>
                  <a:pt x="609600" y="10930466"/>
                  <a:pt x="1085850" y="9988550"/>
                  <a:pt x="1428750" y="8985250"/>
                </a:cubicBezTo>
                <a:cubicBezTo>
                  <a:pt x="1771650" y="7981950"/>
                  <a:pt x="1943100" y="6942667"/>
                  <a:pt x="1943100" y="5867400"/>
                </a:cubicBezTo>
                <a:cubicBezTo>
                  <a:pt x="1943100" y="4809067"/>
                  <a:pt x="1765300" y="3784600"/>
                  <a:pt x="1409700" y="2794000"/>
                </a:cubicBezTo>
                <a:cubicBezTo>
                  <a:pt x="1054100" y="1803400"/>
                  <a:pt x="584200" y="872067"/>
                  <a:pt x="0" y="0"/>
                </a:cubicBezTo>
                <a:lnTo>
                  <a:pt x="647700" y="0"/>
                </a:lnTo>
                <a:cubicBezTo>
                  <a:pt x="994833" y="482600"/>
                  <a:pt x="1303866" y="950384"/>
                  <a:pt x="1574800" y="1403350"/>
                </a:cubicBezTo>
                <a:cubicBezTo>
                  <a:pt x="1845733" y="1856317"/>
                  <a:pt x="2072216" y="2317750"/>
                  <a:pt x="2254250" y="2787650"/>
                </a:cubicBezTo>
                <a:cubicBezTo>
                  <a:pt x="2436283" y="3257550"/>
                  <a:pt x="2575983" y="3748617"/>
                  <a:pt x="2673350" y="4260850"/>
                </a:cubicBezTo>
                <a:cubicBezTo>
                  <a:pt x="2770716" y="4773084"/>
                  <a:pt x="2819400" y="5329767"/>
                  <a:pt x="2819400" y="5930900"/>
                </a:cubicBezTo>
                <a:cubicBezTo>
                  <a:pt x="2819400" y="6515100"/>
                  <a:pt x="2770716" y="7063317"/>
                  <a:pt x="2673350" y="7575550"/>
                </a:cubicBezTo>
                <a:cubicBezTo>
                  <a:pt x="2575983" y="8087784"/>
                  <a:pt x="2434166" y="8580967"/>
                  <a:pt x="2247900" y="9055100"/>
                </a:cubicBezTo>
                <a:cubicBezTo>
                  <a:pt x="2061633" y="9529233"/>
                  <a:pt x="1833033" y="9992783"/>
                  <a:pt x="1562100" y="10445750"/>
                </a:cubicBezTo>
                <a:cubicBezTo>
                  <a:pt x="1291166" y="10898716"/>
                  <a:pt x="986366" y="11353800"/>
                  <a:pt x="647700" y="11811000"/>
                </a:cubicBezTo>
                <a:close/>
                <a:moveTo>
                  <a:pt x="-3136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7" name="Rectangle 6727"/>
          <p:cNvSpPr/>
          <p:nvPr/>
        </p:nvSpPr>
        <p:spPr>
          <a:xfrm rot="0" flipH="0" flipV="0">
            <a:off x="666376" y="4790250"/>
            <a:ext cx="4997862" cy="440130"/>
          </a:xfrm>
          <a:prstGeom prst="rect">
            <a:avLst/>
          </a:prstGeom>
        </p:spPr>
      </p:sp>
      <p:sp>
        <p:nvSpPr>
          <p:cNvPr id="6728" name="Freeform 6728"/>
          <p:cNvSpPr/>
          <p:nvPr/>
        </p:nvSpPr>
        <p:spPr>
          <a:xfrm rot="0" flipH="0" flipV="0">
            <a:off x="692050" y="4947964"/>
            <a:ext cx="132039" cy="132039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9" name="Freeform 6729"/>
          <p:cNvSpPr/>
          <p:nvPr/>
        </p:nvSpPr>
        <p:spPr>
          <a:xfrm rot="0" flipH="0" flipV="0">
            <a:off x="971707" y="4874975"/>
            <a:ext cx="192190" cy="278016"/>
          </a:xfrm>
          <a:custGeom>
            <a:pathLst>
              <a:path w="6654800" h="9626600">
                <a:moveTo>
                  <a:pt x="838200" y="6654800"/>
                </a:moveTo>
                <a:cubicBezTo>
                  <a:pt x="872066" y="7061200"/>
                  <a:pt x="963083" y="7406217"/>
                  <a:pt x="1111250" y="7689850"/>
                </a:cubicBezTo>
                <a:cubicBezTo>
                  <a:pt x="1259416" y="7973484"/>
                  <a:pt x="1449916" y="8204200"/>
                  <a:pt x="1682750" y="8382000"/>
                </a:cubicBezTo>
                <a:cubicBezTo>
                  <a:pt x="1915583" y="8559800"/>
                  <a:pt x="2184400" y="8688917"/>
                  <a:pt x="2489200" y="8769350"/>
                </a:cubicBezTo>
                <a:cubicBezTo>
                  <a:pt x="2794000" y="8849784"/>
                  <a:pt x="3119966" y="8890000"/>
                  <a:pt x="3467100" y="8890000"/>
                </a:cubicBezTo>
                <a:cubicBezTo>
                  <a:pt x="3873500" y="8890000"/>
                  <a:pt x="4224866" y="8839200"/>
                  <a:pt x="4521200" y="8737600"/>
                </a:cubicBezTo>
                <a:cubicBezTo>
                  <a:pt x="4817533" y="8636000"/>
                  <a:pt x="5058833" y="8498417"/>
                  <a:pt x="5245100" y="8324850"/>
                </a:cubicBezTo>
                <a:cubicBezTo>
                  <a:pt x="5431366" y="8151284"/>
                  <a:pt x="5568950" y="7950200"/>
                  <a:pt x="5657850" y="7721600"/>
                </a:cubicBezTo>
                <a:cubicBezTo>
                  <a:pt x="5746750" y="7493000"/>
                  <a:pt x="5791200" y="7251700"/>
                  <a:pt x="5791200" y="6997700"/>
                </a:cubicBezTo>
                <a:cubicBezTo>
                  <a:pt x="5791200" y="6642100"/>
                  <a:pt x="5710766" y="6354234"/>
                  <a:pt x="5549900" y="6134100"/>
                </a:cubicBezTo>
                <a:cubicBezTo>
                  <a:pt x="5389033" y="5913967"/>
                  <a:pt x="5179483" y="5734050"/>
                  <a:pt x="4921250" y="5594350"/>
                </a:cubicBezTo>
                <a:cubicBezTo>
                  <a:pt x="4663016" y="5454650"/>
                  <a:pt x="4366683" y="5342467"/>
                  <a:pt x="4032250" y="5257800"/>
                </a:cubicBezTo>
                <a:cubicBezTo>
                  <a:pt x="3697816" y="5173134"/>
                  <a:pt x="3354916" y="5090584"/>
                  <a:pt x="3003550" y="5010150"/>
                </a:cubicBezTo>
                <a:cubicBezTo>
                  <a:pt x="2652183" y="4929717"/>
                  <a:pt x="2309283" y="4834467"/>
                  <a:pt x="1974850" y="4724400"/>
                </a:cubicBezTo>
                <a:cubicBezTo>
                  <a:pt x="1640416" y="4614334"/>
                  <a:pt x="1344083" y="4466167"/>
                  <a:pt x="1085850" y="4279900"/>
                </a:cubicBezTo>
                <a:cubicBezTo>
                  <a:pt x="827616" y="4093634"/>
                  <a:pt x="618066" y="3854450"/>
                  <a:pt x="457200" y="3562350"/>
                </a:cubicBezTo>
                <a:cubicBezTo>
                  <a:pt x="296333" y="3270250"/>
                  <a:pt x="215900" y="2899834"/>
                  <a:pt x="215900" y="2451100"/>
                </a:cubicBezTo>
                <a:cubicBezTo>
                  <a:pt x="215900" y="2137834"/>
                  <a:pt x="281516" y="1833034"/>
                  <a:pt x="412750" y="1536700"/>
                </a:cubicBezTo>
                <a:cubicBezTo>
                  <a:pt x="543983" y="1240367"/>
                  <a:pt x="738716" y="977900"/>
                  <a:pt x="996950" y="749300"/>
                </a:cubicBezTo>
                <a:cubicBezTo>
                  <a:pt x="1255183" y="520700"/>
                  <a:pt x="1579033" y="338667"/>
                  <a:pt x="1968500" y="203200"/>
                </a:cubicBezTo>
                <a:cubicBezTo>
                  <a:pt x="2357966" y="67734"/>
                  <a:pt x="2806700" y="0"/>
                  <a:pt x="3314700" y="0"/>
                </a:cubicBezTo>
                <a:cubicBezTo>
                  <a:pt x="3831166" y="0"/>
                  <a:pt x="4282016" y="71967"/>
                  <a:pt x="4667250" y="215900"/>
                </a:cubicBezTo>
                <a:cubicBezTo>
                  <a:pt x="5052483" y="359834"/>
                  <a:pt x="5372100" y="556684"/>
                  <a:pt x="5626100" y="806450"/>
                </a:cubicBezTo>
                <a:cubicBezTo>
                  <a:pt x="5880100" y="1056217"/>
                  <a:pt x="6070600" y="1346200"/>
                  <a:pt x="6197600" y="1676400"/>
                </a:cubicBezTo>
                <a:cubicBezTo>
                  <a:pt x="6324600" y="2006600"/>
                  <a:pt x="6388100" y="2357967"/>
                  <a:pt x="6388100" y="2730500"/>
                </a:cubicBezTo>
                <a:lnTo>
                  <a:pt x="5562600" y="2730500"/>
                </a:lnTo>
                <a:cubicBezTo>
                  <a:pt x="5562600" y="2383367"/>
                  <a:pt x="5501216" y="2082800"/>
                  <a:pt x="5378450" y="1828800"/>
                </a:cubicBezTo>
                <a:cubicBezTo>
                  <a:pt x="5255683" y="1574800"/>
                  <a:pt x="5088466" y="1367367"/>
                  <a:pt x="4876800" y="1206500"/>
                </a:cubicBezTo>
                <a:cubicBezTo>
                  <a:pt x="4665133" y="1045634"/>
                  <a:pt x="4423833" y="927100"/>
                  <a:pt x="4152900" y="850900"/>
                </a:cubicBezTo>
                <a:cubicBezTo>
                  <a:pt x="3881966" y="774700"/>
                  <a:pt x="3602566" y="736600"/>
                  <a:pt x="3314700" y="736600"/>
                </a:cubicBezTo>
                <a:cubicBezTo>
                  <a:pt x="2874433" y="736600"/>
                  <a:pt x="2504016" y="797984"/>
                  <a:pt x="2203450" y="920750"/>
                </a:cubicBezTo>
                <a:cubicBezTo>
                  <a:pt x="1902883" y="1043517"/>
                  <a:pt x="1663700" y="1202267"/>
                  <a:pt x="1485900" y="1397000"/>
                </a:cubicBezTo>
                <a:cubicBezTo>
                  <a:pt x="1308100" y="1591734"/>
                  <a:pt x="1185333" y="1807634"/>
                  <a:pt x="1117600" y="2044700"/>
                </a:cubicBezTo>
                <a:cubicBezTo>
                  <a:pt x="1049866" y="2281767"/>
                  <a:pt x="1037166" y="2518834"/>
                  <a:pt x="1079500" y="2755900"/>
                </a:cubicBezTo>
                <a:cubicBezTo>
                  <a:pt x="1130300" y="3052234"/>
                  <a:pt x="1248833" y="3289300"/>
                  <a:pt x="1435100" y="3467100"/>
                </a:cubicBezTo>
                <a:cubicBezTo>
                  <a:pt x="1621366" y="3644900"/>
                  <a:pt x="1849966" y="3790950"/>
                  <a:pt x="2120900" y="3905250"/>
                </a:cubicBezTo>
                <a:cubicBezTo>
                  <a:pt x="2391833" y="4019550"/>
                  <a:pt x="2690283" y="4112684"/>
                  <a:pt x="3016250" y="4184650"/>
                </a:cubicBezTo>
                <a:cubicBezTo>
                  <a:pt x="3342216" y="4256617"/>
                  <a:pt x="3674533" y="4332817"/>
                  <a:pt x="4013200" y="4413250"/>
                </a:cubicBezTo>
                <a:cubicBezTo>
                  <a:pt x="4351866" y="4493684"/>
                  <a:pt x="4679950" y="4588934"/>
                  <a:pt x="4997450" y="4699000"/>
                </a:cubicBezTo>
                <a:cubicBezTo>
                  <a:pt x="5314950" y="4809067"/>
                  <a:pt x="5596466" y="4957234"/>
                  <a:pt x="5842000" y="5143500"/>
                </a:cubicBezTo>
                <a:cubicBezTo>
                  <a:pt x="6087533" y="5329767"/>
                  <a:pt x="6284383" y="5568950"/>
                  <a:pt x="6432550" y="5861050"/>
                </a:cubicBezTo>
                <a:cubicBezTo>
                  <a:pt x="6580716" y="6153150"/>
                  <a:pt x="6654800" y="6519334"/>
                  <a:pt x="6654800" y="6959600"/>
                </a:cubicBezTo>
                <a:cubicBezTo>
                  <a:pt x="6654800" y="7806267"/>
                  <a:pt x="6362700" y="8462434"/>
                  <a:pt x="5778500" y="8928100"/>
                </a:cubicBezTo>
                <a:cubicBezTo>
                  <a:pt x="5194300" y="9393766"/>
                  <a:pt x="4373033" y="9626600"/>
                  <a:pt x="3314700" y="9626600"/>
                </a:cubicBezTo>
                <a:cubicBezTo>
                  <a:pt x="2840566" y="9626600"/>
                  <a:pt x="2400300" y="9565216"/>
                  <a:pt x="1993900" y="9442450"/>
                </a:cubicBezTo>
                <a:cubicBezTo>
                  <a:pt x="1587500" y="9319684"/>
                  <a:pt x="1236133" y="9133417"/>
                  <a:pt x="939800" y="8883650"/>
                </a:cubicBezTo>
                <a:cubicBezTo>
                  <a:pt x="643466" y="8633884"/>
                  <a:pt x="412750" y="8324850"/>
                  <a:pt x="247650" y="7956550"/>
                </a:cubicBezTo>
                <a:cubicBezTo>
                  <a:pt x="82550" y="7588250"/>
                  <a:pt x="0" y="7154334"/>
                  <a:pt x="0" y="6654800"/>
                </a:cubicBezTo>
                <a:close/>
                <a:moveTo>
                  <a:pt x="21844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0" name="Freeform 6730"/>
          <p:cNvSpPr/>
          <p:nvPr/>
        </p:nvSpPr>
        <p:spPr>
          <a:xfrm rot="0" flipH="0" flipV="0">
            <a:off x="1206444" y="4956033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1" name="Freeform 6731"/>
          <p:cNvSpPr/>
          <p:nvPr/>
        </p:nvSpPr>
        <p:spPr>
          <a:xfrm rot="0" flipH="0" flipV="0">
            <a:off x="1410372" y="4956033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2" name="Freeform 6732"/>
          <p:cNvSpPr/>
          <p:nvPr/>
        </p:nvSpPr>
        <p:spPr>
          <a:xfrm rot="0" flipH="0" flipV="0">
            <a:off x="1615399" y="4950898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3" name="Freeform 6733"/>
          <p:cNvSpPr/>
          <p:nvPr/>
        </p:nvSpPr>
        <p:spPr>
          <a:xfrm rot="0" flipH="0" flipV="0">
            <a:off x="1738636" y="4881944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4" name="Freeform 6734"/>
          <p:cNvSpPr/>
          <p:nvPr/>
        </p:nvSpPr>
        <p:spPr>
          <a:xfrm rot="0" flipH="0" flipV="0">
            <a:off x="1916889" y="4950898"/>
            <a:ext cx="258210" cy="195124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5" name="Freeform 6735"/>
          <p:cNvSpPr/>
          <p:nvPr/>
        </p:nvSpPr>
        <p:spPr>
          <a:xfrm rot="0" flipH="0" flipV="0">
            <a:off x="2215812" y="4894414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6" name="Freeform 6736"/>
          <p:cNvSpPr/>
          <p:nvPr/>
        </p:nvSpPr>
        <p:spPr>
          <a:xfrm rot="0" flipH="0" flipV="0">
            <a:off x="2419739" y="4894414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7" name="Freeform 6737"/>
          <p:cNvSpPr/>
          <p:nvPr/>
        </p:nvSpPr>
        <p:spPr>
          <a:xfrm rot="0" flipH="0" flipV="0">
            <a:off x="2634303" y="4950898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8" name="Freeform 6738"/>
          <p:cNvSpPr/>
          <p:nvPr/>
        </p:nvSpPr>
        <p:spPr>
          <a:xfrm rot="0" flipH="0" flipV="0">
            <a:off x="2745803" y="4894414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9" name="Freeform 6739"/>
          <p:cNvSpPr/>
          <p:nvPr/>
        </p:nvSpPr>
        <p:spPr>
          <a:xfrm rot="0" flipH="0" flipV="0">
            <a:off x="3058296" y="4950898"/>
            <a:ext cx="258210" cy="195124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0" name="Freeform 6740"/>
          <p:cNvSpPr/>
          <p:nvPr/>
        </p:nvSpPr>
        <p:spPr>
          <a:xfrm rot="0" flipH="0" flipV="0">
            <a:off x="3368955" y="4881944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1" name="Freeform 6741"/>
          <p:cNvSpPr/>
          <p:nvPr/>
        </p:nvSpPr>
        <p:spPr>
          <a:xfrm rot="0" flipH="0" flipV="0">
            <a:off x="3429107" y="4903217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2" name="Freeform 6742"/>
          <p:cNvSpPr/>
          <p:nvPr/>
        </p:nvSpPr>
        <p:spPr>
          <a:xfrm rot="0" flipH="0" flipV="0">
            <a:off x="3531070" y="4903217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3" name="Freeform 6743"/>
          <p:cNvSpPr/>
          <p:nvPr/>
        </p:nvSpPr>
        <p:spPr>
          <a:xfrm rot="0" flipH="0" flipV="0">
            <a:off x="3642570" y="4950898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4" name="Freeform 6744"/>
          <p:cNvSpPr/>
          <p:nvPr/>
        </p:nvSpPr>
        <p:spPr>
          <a:xfrm rot="0" flipH="0" flipV="0">
            <a:off x="3856034" y="4956033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5" name="Freeform 6745"/>
          <p:cNvSpPr/>
          <p:nvPr/>
        </p:nvSpPr>
        <p:spPr>
          <a:xfrm rot="0" flipH="0" flipV="0">
            <a:off x="4050425" y="4950898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6" name="Freeform 6746"/>
          <p:cNvSpPr/>
          <p:nvPr/>
        </p:nvSpPr>
        <p:spPr>
          <a:xfrm rot="0" flipH="0" flipV="0">
            <a:off x="4224277" y="4903217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7" name="Freeform 6747"/>
          <p:cNvSpPr/>
          <p:nvPr/>
        </p:nvSpPr>
        <p:spPr>
          <a:xfrm rot="0" flipH="0" flipV="0">
            <a:off x="4345313" y="4956033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8" name="Freeform 6748"/>
          <p:cNvSpPr/>
          <p:nvPr/>
        </p:nvSpPr>
        <p:spPr>
          <a:xfrm rot="0" flipH="0" flipV="0">
            <a:off x="4552542" y="4881944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9" name="Freeform 6749"/>
          <p:cNvSpPr/>
          <p:nvPr/>
        </p:nvSpPr>
        <p:spPr>
          <a:xfrm rot="0" flipH="0" flipV="0">
            <a:off x="4618194" y="4950898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0" name="Freeform 6750"/>
          <p:cNvSpPr/>
          <p:nvPr/>
        </p:nvSpPr>
        <p:spPr>
          <a:xfrm rot="0" flipH="0" flipV="0">
            <a:off x="4833125" y="4881944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1" name="Freeform 6751"/>
          <p:cNvSpPr/>
          <p:nvPr/>
        </p:nvSpPr>
        <p:spPr>
          <a:xfrm rot="0" flipH="0" flipV="0">
            <a:off x="5008444" y="4950898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2" name="Freeform 6752"/>
          <p:cNvSpPr/>
          <p:nvPr/>
        </p:nvSpPr>
        <p:spPr>
          <a:xfrm rot="0" flipH="0" flipV="0">
            <a:off x="5203569" y="4881944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3" name="Freeform 6753"/>
          <p:cNvSpPr/>
          <p:nvPr/>
        </p:nvSpPr>
        <p:spPr>
          <a:xfrm rot="0" flipH="0" flipV="0">
            <a:off x="5273257" y="4950898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4" name="Rectangle 6754"/>
          <p:cNvSpPr/>
          <p:nvPr/>
        </p:nvSpPr>
        <p:spPr>
          <a:xfrm rot="0" flipH="0" flipV="0">
            <a:off x="955936" y="5234750"/>
            <a:ext cx="4579564" cy="440130"/>
          </a:xfrm>
          <a:prstGeom prst="rect">
            <a:avLst/>
          </a:prstGeom>
        </p:spPr>
      </p:sp>
      <p:sp>
        <p:nvSpPr>
          <p:cNvPr id="6755" name="Freeform 6755"/>
          <p:cNvSpPr/>
          <p:nvPr/>
        </p:nvSpPr>
        <p:spPr>
          <a:xfrm rot="0" flipH="0" flipV="0">
            <a:off x="982344" y="5326444"/>
            <a:ext cx="150744" cy="264078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6" name="Freeform 6756"/>
          <p:cNvSpPr/>
          <p:nvPr/>
        </p:nvSpPr>
        <p:spPr>
          <a:xfrm rot="0" flipH="0" flipV="0">
            <a:off x="1188472" y="5326444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7" name="Freeform 6757"/>
          <p:cNvSpPr/>
          <p:nvPr/>
        </p:nvSpPr>
        <p:spPr>
          <a:xfrm rot="0" flipH="0" flipV="0">
            <a:off x="1267696" y="5400533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8" name="Freeform 6758"/>
          <p:cNvSpPr/>
          <p:nvPr/>
        </p:nvSpPr>
        <p:spPr>
          <a:xfrm rot="0" flipH="0" flipV="0">
            <a:off x="1470156" y="5326444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9" name="Freeform 6759"/>
          <p:cNvSpPr/>
          <p:nvPr/>
        </p:nvSpPr>
        <p:spPr>
          <a:xfrm rot="0" flipH="0" flipV="0">
            <a:off x="1653544" y="5326444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0" name="Freeform 6760"/>
          <p:cNvSpPr/>
          <p:nvPr/>
        </p:nvSpPr>
        <p:spPr>
          <a:xfrm rot="0" flipH="0" flipV="0">
            <a:off x="1828863" y="5395398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1" name="Freeform 6761"/>
          <p:cNvSpPr/>
          <p:nvPr/>
        </p:nvSpPr>
        <p:spPr>
          <a:xfrm rot="0" flipH="0" flipV="0">
            <a:off x="2032790" y="5395398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2" name="Freeform 6762"/>
          <p:cNvSpPr/>
          <p:nvPr/>
        </p:nvSpPr>
        <p:spPr>
          <a:xfrm rot="0" flipH="0" flipV="0">
            <a:off x="2227915" y="5326444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3" name="Freeform 6763"/>
          <p:cNvSpPr/>
          <p:nvPr/>
        </p:nvSpPr>
        <p:spPr>
          <a:xfrm rot="0" flipH="0" flipV="0">
            <a:off x="2297603" y="5395398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4" name="Freeform 6764"/>
          <p:cNvSpPr/>
          <p:nvPr/>
        </p:nvSpPr>
        <p:spPr>
          <a:xfrm rot="0" flipH="0" flipV="0">
            <a:off x="2471454" y="5347717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5" name="Freeform 6765"/>
          <p:cNvSpPr/>
          <p:nvPr/>
        </p:nvSpPr>
        <p:spPr>
          <a:xfrm rot="0" flipH="0" flipV="0">
            <a:off x="2582954" y="5395398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6" name="Freeform 6766"/>
          <p:cNvSpPr/>
          <p:nvPr/>
        </p:nvSpPr>
        <p:spPr>
          <a:xfrm rot="0" flipH="0" flipV="0">
            <a:off x="2873808" y="5326444"/>
            <a:ext cx="53549" cy="338901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7" name="Freeform 6767"/>
          <p:cNvSpPr/>
          <p:nvPr/>
        </p:nvSpPr>
        <p:spPr>
          <a:xfrm rot="0" flipH="0" flipV="0">
            <a:off x="2970270" y="5395398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8" name="Freeform 6768"/>
          <p:cNvSpPr/>
          <p:nvPr/>
        </p:nvSpPr>
        <p:spPr>
          <a:xfrm rot="0" flipH="0" flipV="0">
            <a:off x="3288265" y="5395398"/>
            <a:ext cx="174585" cy="269947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9" name="Freeform 6769"/>
          <p:cNvSpPr/>
          <p:nvPr/>
        </p:nvSpPr>
        <p:spPr>
          <a:xfrm rot="0" flipH="0" flipV="0">
            <a:off x="3510897" y="5395398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0" name="Freeform 6770"/>
          <p:cNvSpPr/>
          <p:nvPr/>
        </p:nvSpPr>
        <p:spPr>
          <a:xfrm rot="0" flipH="0" flipV="0">
            <a:off x="3612861" y="5395398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1" name="Freeform 6771"/>
          <p:cNvSpPr/>
          <p:nvPr/>
        </p:nvSpPr>
        <p:spPr>
          <a:xfrm rot="0" flipH="0" flipV="0">
            <a:off x="3819723" y="5395398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2" name="Freeform 6772"/>
          <p:cNvSpPr/>
          <p:nvPr/>
        </p:nvSpPr>
        <p:spPr>
          <a:xfrm rot="0" flipH="0" flipV="0">
            <a:off x="4002744" y="5395398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3" name="Freeform 6773"/>
          <p:cNvSpPr/>
          <p:nvPr/>
        </p:nvSpPr>
        <p:spPr>
          <a:xfrm rot="0" flipH="0" flipV="0">
            <a:off x="4207039" y="5395398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4" name="Freeform 6774"/>
          <p:cNvSpPr/>
          <p:nvPr/>
        </p:nvSpPr>
        <p:spPr>
          <a:xfrm rot="0" flipH="0" flipV="0">
            <a:off x="4390426" y="5395398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5" name="Freeform 6775"/>
          <p:cNvSpPr/>
          <p:nvPr/>
        </p:nvSpPr>
        <p:spPr>
          <a:xfrm rot="0" flipH="0" flipV="0">
            <a:off x="4573448" y="5395398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6" name="Freeform 6776"/>
          <p:cNvSpPr/>
          <p:nvPr/>
        </p:nvSpPr>
        <p:spPr>
          <a:xfrm rot="0" flipH="0" flipV="0">
            <a:off x="4789479" y="5326444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7" name="Freeform 6777"/>
          <p:cNvSpPr/>
          <p:nvPr/>
        </p:nvSpPr>
        <p:spPr>
          <a:xfrm rot="0" flipH="0" flipV="0">
            <a:off x="4859166" y="5395398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8" name="Freeform 6778"/>
          <p:cNvSpPr/>
          <p:nvPr/>
        </p:nvSpPr>
        <p:spPr>
          <a:xfrm rot="0" flipH="0" flipV="0">
            <a:off x="5033018" y="5347717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9" name="Freeform 6779"/>
          <p:cNvSpPr/>
          <p:nvPr/>
        </p:nvSpPr>
        <p:spPr>
          <a:xfrm rot="0" flipH="0" flipV="0">
            <a:off x="5144518" y="5395398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0" name="Rectangle 6780"/>
          <p:cNvSpPr/>
          <p:nvPr/>
        </p:nvSpPr>
        <p:spPr>
          <a:xfrm rot="0" flipH="0" flipV="0">
            <a:off x="955936" y="5679255"/>
            <a:ext cx="11938216" cy="884636"/>
          </a:xfrm>
          <a:prstGeom prst="rect">
            <a:avLst/>
          </a:prstGeom>
        </p:spPr>
      </p:sp>
      <p:sp>
        <p:nvSpPr>
          <p:cNvPr id="6781" name="Freeform 6781"/>
          <p:cNvSpPr/>
          <p:nvPr/>
        </p:nvSpPr>
        <p:spPr>
          <a:xfrm rot="0" flipH="0" flipV="0">
            <a:off x="957770" y="5770949"/>
            <a:ext cx="53549" cy="338901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2" name="Freeform 6782"/>
          <p:cNvSpPr/>
          <p:nvPr/>
        </p:nvSpPr>
        <p:spPr>
          <a:xfrm rot="0" flipH="0" flipV="0">
            <a:off x="1051298" y="583990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3" name="Freeform 6783"/>
          <p:cNvSpPr/>
          <p:nvPr/>
        </p:nvSpPr>
        <p:spPr>
          <a:xfrm rot="0" flipH="0" flipV="0">
            <a:off x="1248623" y="579222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4" name="Freeform 6784"/>
          <p:cNvSpPr/>
          <p:nvPr/>
        </p:nvSpPr>
        <p:spPr>
          <a:xfrm rot="0" flipH="0" flipV="0">
            <a:off x="1368192" y="577094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5" name="Freeform 6785"/>
          <p:cNvSpPr/>
          <p:nvPr/>
        </p:nvSpPr>
        <p:spPr>
          <a:xfrm rot="0" flipH="0" flipV="0">
            <a:off x="1543511" y="583990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6" name="Freeform 6786"/>
          <p:cNvSpPr/>
          <p:nvPr/>
        </p:nvSpPr>
        <p:spPr>
          <a:xfrm rot="0" flipH="0" flipV="0">
            <a:off x="1844353" y="5833668"/>
            <a:ext cx="199503" cy="207961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7" name="Freeform 6787"/>
          <p:cNvSpPr/>
          <p:nvPr/>
        </p:nvSpPr>
        <p:spPr>
          <a:xfrm rot="0" flipH="0" flipV="0">
            <a:off x="2080736" y="5834768"/>
            <a:ext cx="176579" cy="20025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8" name="Freeform 6788"/>
          <p:cNvSpPr/>
          <p:nvPr/>
        </p:nvSpPr>
        <p:spPr>
          <a:xfrm rot="0" flipH="0" flipV="0">
            <a:off x="2406755" y="5772049"/>
            <a:ext cx="176046" cy="262978"/>
          </a:xfrm>
          <a:custGeom>
            <a:pathLst>
              <a:path w="6095802" h="9105900">
                <a:moveTo>
                  <a:pt x="3714552" y="2171700"/>
                </a:moveTo>
                <a:cubicBezTo>
                  <a:pt x="4132064" y="2171700"/>
                  <a:pt x="4511345" y="2244064"/>
                  <a:pt x="4852393" y="2388791"/>
                </a:cubicBezTo>
                <a:cubicBezTo>
                  <a:pt x="5193440" y="2533518"/>
                  <a:pt x="5473568" y="2754710"/>
                  <a:pt x="5692775" y="3052366"/>
                </a:cubicBezTo>
                <a:cubicBezTo>
                  <a:pt x="5878777" y="3304646"/>
                  <a:pt x="5992416" y="3564136"/>
                  <a:pt x="6033691" y="3830836"/>
                </a:cubicBezTo>
                <a:cubicBezTo>
                  <a:pt x="6075098" y="4097536"/>
                  <a:pt x="6095802" y="4532710"/>
                  <a:pt x="6095802" y="5136357"/>
                </a:cubicBezTo>
                <a:lnTo>
                  <a:pt x="6095802" y="9105900"/>
                </a:lnTo>
                <a:lnTo>
                  <a:pt x="4291211" y="9105900"/>
                </a:lnTo>
                <a:lnTo>
                  <a:pt x="4291211" y="4996260"/>
                </a:lnTo>
                <a:cubicBezTo>
                  <a:pt x="4291211" y="4632590"/>
                  <a:pt x="4229232" y="4339167"/>
                  <a:pt x="4105275" y="4115991"/>
                </a:cubicBezTo>
                <a:cubicBezTo>
                  <a:pt x="3944012" y="3801931"/>
                  <a:pt x="3638087" y="3644900"/>
                  <a:pt x="3187502" y="3644900"/>
                </a:cubicBezTo>
                <a:cubicBezTo>
                  <a:pt x="2720248" y="3644900"/>
                  <a:pt x="2365706" y="3800939"/>
                  <a:pt x="2123877" y="4113015"/>
                </a:cubicBezTo>
                <a:cubicBezTo>
                  <a:pt x="1882048" y="4424958"/>
                  <a:pt x="1761133" y="4870186"/>
                  <a:pt x="1761133" y="5448697"/>
                </a:cubicBezTo>
                <a:lnTo>
                  <a:pt x="1761133" y="9105900"/>
                </a:lnTo>
                <a:lnTo>
                  <a:pt x="0" y="9105900"/>
                </a:lnTo>
                <a:lnTo>
                  <a:pt x="0" y="0"/>
                </a:lnTo>
                <a:lnTo>
                  <a:pt x="1761133" y="0"/>
                </a:lnTo>
                <a:lnTo>
                  <a:pt x="1761133" y="3228380"/>
                </a:lnTo>
                <a:cubicBezTo>
                  <a:pt x="2017514" y="2834680"/>
                  <a:pt x="2314112" y="2560175"/>
                  <a:pt x="2650927" y="2404865"/>
                </a:cubicBezTo>
                <a:cubicBezTo>
                  <a:pt x="2987874" y="2249422"/>
                  <a:pt x="3342415" y="2171700"/>
                  <a:pt x="3714552" y="2171700"/>
                </a:cubicBezTo>
                <a:close/>
                <a:moveTo>
                  <a:pt x="6096993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9" name="Freeform 6789"/>
          <p:cNvSpPr/>
          <p:nvPr/>
        </p:nvSpPr>
        <p:spPr>
          <a:xfrm rot="0" flipH="0" flipV="0">
            <a:off x="2617171" y="5834768"/>
            <a:ext cx="182849" cy="20649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0" name="Freeform 6790"/>
          <p:cNvSpPr/>
          <p:nvPr/>
        </p:nvSpPr>
        <p:spPr>
          <a:xfrm rot="0" flipH="0" flipV="0">
            <a:off x="2815263" y="5839903"/>
            <a:ext cx="194311" cy="195124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1" name="Freeform 6791"/>
          <p:cNvSpPr/>
          <p:nvPr/>
        </p:nvSpPr>
        <p:spPr>
          <a:xfrm rot="0" flipH="0" flipV="0">
            <a:off x="3025173" y="5834768"/>
            <a:ext cx="182849" cy="20649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2" name="Freeform 6792"/>
          <p:cNvSpPr/>
          <p:nvPr/>
        </p:nvSpPr>
        <p:spPr>
          <a:xfrm rot="0" flipH="0" flipV="0">
            <a:off x="3243140" y="5769482"/>
            <a:ext cx="51761" cy="265545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3" name="Freeform 6793"/>
          <p:cNvSpPr/>
          <p:nvPr/>
        </p:nvSpPr>
        <p:spPr>
          <a:xfrm rot="0" flipH="0" flipV="0">
            <a:off x="3324255" y="5786721"/>
            <a:ext cx="109425" cy="2517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4" name="Freeform 6794"/>
          <p:cNvSpPr/>
          <p:nvPr/>
        </p:nvSpPr>
        <p:spPr>
          <a:xfrm rot="0" flipH="0" flipV="0">
            <a:off x="3446392" y="5786721"/>
            <a:ext cx="109425" cy="2517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5" name="Freeform 6795"/>
          <p:cNvSpPr/>
          <p:nvPr/>
        </p:nvSpPr>
        <p:spPr>
          <a:xfrm rot="0" flipH="0" flipV="0">
            <a:off x="3587154" y="5834768"/>
            <a:ext cx="176224" cy="204661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6" name="Freeform 6796"/>
          <p:cNvSpPr/>
          <p:nvPr/>
        </p:nvSpPr>
        <p:spPr>
          <a:xfrm rot="0" flipH="0" flipV="0">
            <a:off x="3907626" y="583990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7" name="Freeform 6797"/>
          <p:cNvSpPr/>
          <p:nvPr/>
        </p:nvSpPr>
        <p:spPr>
          <a:xfrm rot="0" flipH="0" flipV="0">
            <a:off x="4090647" y="583990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8" name="Freeform 6798"/>
          <p:cNvSpPr/>
          <p:nvPr/>
        </p:nvSpPr>
        <p:spPr>
          <a:xfrm rot="0" flipH="0" flipV="0">
            <a:off x="4303011" y="577094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9" name="Freeform 6799"/>
          <p:cNvSpPr/>
          <p:nvPr/>
        </p:nvSpPr>
        <p:spPr>
          <a:xfrm rot="0" flipH="0" flipV="0">
            <a:off x="4478329" y="5783420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0" name="Freeform 6800"/>
          <p:cNvSpPr/>
          <p:nvPr/>
        </p:nvSpPr>
        <p:spPr>
          <a:xfrm rot="0" flipH="0" flipV="0">
            <a:off x="4793757" y="5770949"/>
            <a:ext cx="150744" cy="264078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1" name="Freeform 6801"/>
          <p:cNvSpPr/>
          <p:nvPr/>
        </p:nvSpPr>
        <p:spPr>
          <a:xfrm rot="0" flipH="0" flipV="0">
            <a:off x="4977879" y="5845038"/>
            <a:ext cx="170184" cy="264812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2" name="Freeform 6802"/>
          <p:cNvSpPr/>
          <p:nvPr/>
        </p:nvSpPr>
        <p:spPr>
          <a:xfrm rot="0" flipH="0" flipV="0">
            <a:off x="5183640" y="5839903"/>
            <a:ext cx="174585" cy="269947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3" name="Freeform 6803"/>
          <p:cNvSpPr/>
          <p:nvPr/>
        </p:nvSpPr>
        <p:spPr>
          <a:xfrm rot="0" flipH="0" flipV="0">
            <a:off x="5392702" y="583990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4" name="Freeform 6804"/>
          <p:cNvSpPr/>
          <p:nvPr/>
        </p:nvSpPr>
        <p:spPr>
          <a:xfrm rot="0" flipH="0" flipV="0">
            <a:off x="5590028" y="579222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5" name="Freeform 6805"/>
          <p:cNvSpPr/>
          <p:nvPr/>
        </p:nvSpPr>
        <p:spPr>
          <a:xfrm rot="0" flipH="0" flipV="0">
            <a:off x="5701161" y="583990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6" name="Freeform 6806"/>
          <p:cNvSpPr/>
          <p:nvPr/>
        </p:nvSpPr>
        <p:spPr>
          <a:xfrm rot="0" flipH="0" flipV="0">
            <a:off x="5905088" y="583990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7" name="Freeform 6807"/>
          <p:cNvSpPr/>
          <p:nvPr/>
        </p:nvSpPr>
        <p:spPr>
          <a:xfrm rot="0" flipH="0" flipV="0">
            <a:off x="6099846" y="579222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8" name="Freeform 6808"/>
          <p:cNvSpPr/>
          <p:nvPr/>
        </p:nvSpPr>
        <p:spPr>
          <a:xfrm rot="0" flipH="0" flipV="0">
            <a:off x="6201810" y="579222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9" name="Freeform 6809"/>
          <p:cNvSpPr/>
          <p:nvPr/>
        </p:nvSpPr>
        <p:spPr>
          <a:xfrm rot="0" flipH="0" flipV="0">
            <a:off x="6325047" y="577094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0" name="Freeform 6810"/>
          <p:cNvSpPr/>
          <p:nvPr/>
        </p:nvSpPr>
        <p:spPr>
          <a:xfrm rot="0" flipH="0" flipV="0">
            <a:off x="6394734" y="583990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1" name="Freeform 6811"/>
          <p:cNvSpPr/>
          <p:nvPr/>
        </p:nvSpPr>
        <p:spPr>
          <a:xfrm rot="0" flipH="0" flipV="0">
            <a:off x="6589859" y="577094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2" name="Freeform 6812"/>
          <p:cNvSpPr/>
          <p:nvPr/>
        </p:nvSpPr>
        <p:spPr>
          <a:xfrm rot="0" flipH="0" flipV="0">
            <a:off x="6659546" y="583990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3" name="Freeform 6813"/>
          <p:cNvSpPr/>
          <p:nvPr/>
        </p:nvSpPr>
        <p:spPr>
          <a:xfrm rot="0" flipH="0" flipV="0">
            <a:off x="6833398" y="579222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4" name="Freeform 6814"/>
          <p:cNvSpPr/>
          <p:nvPr/>
        </p:nvSpPr>
        <p:spPr>
          <a:xfrm rot="0" flipH="0" flipV="0">
            <a:off x="6944898" y="583990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5" name="Freeform 6815"/>
          <p:cNvSpPr/>
          <p:nvPr/>
        </p:nvSpPr>
        <p:spPr>
          <a:xfrm rot="0" flipH="0" flipV="0">
            <a:off x="7260326" y="5770949"/>
            <a:ext cx="150744" cy="264078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6" name="Freeform 6816"/>
          <p:cNvSpPr/>
          <p:nvPr/>
        </p:nvSpPr>
        <p:spPr>
          <a:xfrm rot="0" flipH="0" flipV="0">
            <a:off x="7466453" y="577094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7" name="Freeform 6817"/>
          <p:cNvSpPr/>
          <p:nvPr/>
        </p:nvSpPr>
        <p:spPr>
          <a:xfrm rot="0" flipH="0" flipV="0">
            <a:off x="7545677" y="5845038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8" name="Freeform 6818"/>
          <p:cNvSpPr/>
          <p:nvPr/>
        </p:nvSpPr>
        <p:spPr>
          <a:xfrm rot="0" flipH="0" flipV="0">
            <a:off x="7748137" y="577094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9" name="Freeform 6819"/>
          <p:cNvSpPr/>
          <p:nvPr/>
        </p:nvSpPr>
        <p:spPr>
          <a:xfrm rot="0" flipH="0" flipV="0">
            <a:off x="7931526" y="577094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0" name="Freeform 6820"/>
          <p:cNvSpPr/>
          <p:nvPr/>
        </p:nvSpPr>
        <p:spPr>
          <a:xfrm rot="0" flipH="0" flipV="0">
            <a:off x="8106844" y="583990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1" name="Freeform 6821"/>
          <p:cNvSpPr/>
          <p:nvPr/>
        </p:nvSpPr>
        <p:spPr>
          <a:xfrm rot="0" flipH="0" flipV="0">
            <a:off x="8310772" y="583990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2" name="Freeform 6822"/>
          <p:cNvSpPr/>
          <p:nvPr/>
        </p:nvSpPr>
        <p:spPr>
          <a:xfrm rot="0" flipH="0" flipV="0">
            <a:off x="8505897" y="577094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3" name="Freeform 6823"/>
          <p:cNvSpPr/>
          <p:nvPr/>
        </p:nvSpPr>
        <p:spPr>
          <a:xfrm rot="0" flipH="0" flipV="0">
            <a:off x="8575584" y="583990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4" name="Freeform 6824"/>
          <p:cNvSpPr/>
          <p:nvPr/>
        </p:nvSpPr>
        <p:spPr>
          <a:xfrm rot="0" flipH="0" flipV="0">
            <a:off x="8749436" y="579222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5" name="Freeform 6825"/>
          <p:cNvSpPr/>
          <p:nvPr/>
        </p:nvSpPr>
        <p:spPr>
          <a:xfrm rot="0" flipH="0" flipV="0">
            <a:off x="8860936" y="583990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6" name="Freeform 6826"/>
          <p:cNvSpPr/>
          <p:nvPr/>
        </p:nvSpPr>
        <p:spPr>
          <a:xfrm rot="0" flipH="0" flipV="0">
            <a:off x="9151790" y="5770949"/>
            <a:ext cx="53549" cy="338901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7" name="Freeform 6827"/>
          <p:cNvSpPr/>
          <p:nvPr/>
        </p:nvSpPr>
        <p:spPr>
          <a:xfrm rot="0" flipH="0" flipV="0">
            <a:off x="9248251" y="583990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8" name="Freeform 6828"/>
          <p:cNvSpPr/>
          <p:nvPr/>
        </p:nvSpPr>
        <p:spPr>
          <a:xfrm rot="0" flipH="0" flipV="0">
            <a:off x="9566246" y="5839903"/>
            <a:ext cx="174585" cy="269947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9" name="Freeform 6829"/>
          <p:cNvSpPr/>
          <p:nvPr/>
        </p:nvSpPr>
        <p:spPr>
          <a:xfrm rot="0" flipH="0" flipV="0">
            <a:off x="9788879" y="5839903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0" name="Freeform 6830"/>
          <p:cNvSpPr/>
          <p:nvPr/>
        </p:nvSpPr>
        <p:spPr>
          <a:xfrm rot="0" flipH="0" flipV="0">
            <a:off x="9890843" y="583990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1" name="Freeform 6831"/>
          <p:cNvSpPr/>
          <p:nvPr/>
        </p:nvSpPr>
        <p:spPr>
          <a:xfrm rot="0" flipH="0" flipV="0">
            <a:off x="10097705" y="583990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2" name="Freeform 6832"/>
          <p:cNvSpPr/>
          <p:nvPr/>
        </p:nvSpPr>
        <p:spPr>
          <a:xfrm rot="0" flipH="0" flipV="0">
            <a:off x="10280726" y="583990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3" name="Freeform 6833"/>
          <p:cNvSpPr/>
          <p:nvPr/>
        </p:nvSpPr>
        <p:spPr>
          <a:xfrm rot="0" flipH="0" flipV="0">
            <a:off x="10485020" y="583990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4" name="Freeform 6834"/>
          <p:cNvSpPr/>
          <p:nvPr/>
        </p:nvSpPr>
        <p:spPr>
          <a:xfrm rot="0" flipH="0" flipV="0">
            <a:off x="10668408" y="583990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5" name="Freeform 6835"/>
          <p:cNvSpPr/>
          <p:nvPr/>
        </p:nvSpPr>
        <p:spPr>
          <a:xfrm rot="0" flipH="0" flipV="0">
            <a:off x="10851429" y="583990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6" name="Freeform 6836"/>
          <p:cNvSpPr/>
          <p:nvPr/>
        </p:nvSpPr>
        <p:spPr>
          <a:xfrm rot="0" flipH="0" flipV="0">
            <a:off x="11067461" y="577094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7" name="Freeform 6837"/>
          <p:cNvSpPr/>
          <p:nvPr/>
        </p:nvSpPr>
        <p:spPr>
          <a:xfrm rot="0" flipH="0" flipV="0">
            <a:off x="11137147" y="583990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8" name="Freeform 6838"/>
          <p:cNvSpPr/>
          <p:nvPr/>
        </p:nvSpPr>
        <p:spPr>
          <a:xfrm rot="0" flipH="0" flipV="0">
            <a:off x="11310999" y="579222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9" name="Freeform 6839"/>
          <p:cNvSpPr/>
          <p:nvPr/>
        </p:nvSpPr>
        <p:spPr>
          <a:xfrm rot="0" flipH="0" flipV="0">
            <a:off x="11422500" y="583990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0" name="Freeform 6840"/>
          <p:cNvSpPr/>
          <p:nvPr/>
        </p:nvSpPr>
        <p:spPr>
          <a:xfrm rot="0" flipH="0" flipV="0">
            <a:off x="11713353" y="5770949"/>
            <a:ext cx="53549" cy="338901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1" name="Freeform 6841"/>
          <p:cNvSpPr/>
          <p:nvPr/>
        </p:nvSpPr>
        <p:spPr>
          <a:xfrm rot="0" flipH="0" flipV="0">
            <a:off x="11806881" y="583990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2" name="Freeform 6842"/>
          <p:cNvSpPr/>
          <p:nvPr/>
        </p:nvSpPr>
        <p:spPr>
          <a:xfrm rot="0" flipH="0" flipV="0">
            <a:off x="12025479" y="577094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3" name="Freeform 6843"/>
          <p:cNvSpPr/>
          <p:nvPr/>
        </p:nvSpPr>
        <p:spPr>
          <a:xfrm rot="0" flipH="0" flipV="0">
            <a:off x="12085630" y="579222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4" name="Freeform 6844"/>
          <p:cNvSpPr/>
          <p:nvPr/>
        </p:nvSpPr>
        <p:spPr>
          <a:xfrm rot="0" flipH="0" flipV="0">
            <a:off x="12197130" y="583990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5" name="Freeform 6845"/>
          <p:cNvSpPr/>
          <p:nvPr/>
        </p:nvSpPr>
        <p:spPr>
          <a:xfrm rot="0" flipH="0" flipV="0">
            <a:off x="12494569" y="5834768"/>
            <a:ext cx="185240" cy="206861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6" name="Freeform 6846"/>
          <p:cNvSpPr/>
          <p:nvPr/>
        </p:nvSpPr>
        <p:spPr>
          <a:xfrm rot="0" flipH="0" flipV="0">
            <a:off x="12714685" y="5769482"/>
            <a:ext cx="51761" cy="265545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7" name="Freeform 6847"/>
          <p:cNvSpPr/>
          <p:nvPr/>
        </p:nvSpPr>
        <p:spPr>
          <a:xfrm rot="0" flipH="0" flipV="0">
            <a:off x="967759" y="6278174"/>
            <a:ext cx="199503" cy="207961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8" name="Freeform 6848"/>
          <p:cNvSpPr/>
          <p:nvPr/>
        </p:nvSpPr>
        <p:spPr>
          <a:xfrm rot="0" flipH="0" flipV="0">
            <a:off x="1204858" y="6215822"/>
            <a:ext cx="51039" cy="263711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9" name="Freeform 6849"/>
          <p:cNvSpPr/>
          <p:nvPr/>
        </p:nvSpPr>
        <p:spPr>
          <a:xfrm rot="0" flipH="0" flipV="0">
            <a:off x="1290272" y="6279274"/>
            <a:ext cx="185240" cy="206861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0" name="Freeform 6850"/>
          <p:cNvSpPr/>
          <p:nvPr/>
        </p:nvSpPr>
        <p:spPr>
          <a:xfrm rot="0" flipH="0" flipV="0">
            <a:off x="1611923" y="6216556"/>
            <a:ext cx="176046" cy="262978"/>
          </a:xfrm>
          <a:custGeom>
            <a:pathLst>
              <a:path w="6095802" h="9105900">
                <a:moveTo>
                  <a:pt x="3714552" y="2171700"/>
                </a:moveTo>
                <a:cubicBezTo>
                  <a:pt x="4132064" y="2171700"/>
                  <a:pt x="4511345" y="2244064"/>
                  <a:pt x="4852393" y="2388791"/>
                </a:cubicBezTo>
                <a:cubicBezTo>
                  <a:pt x="5193440" y="2533518"/>
                  <a:pt x="5473568" y="2754710"/>
                  <a:pt x="5692775" y="3052366"/>
                </a:cubicBezTo>
                <a:cubicBezTo>
                  <a:pt x="5878777" y="3304646"/>
                  <a:pt x="5992416" y="3564136"/>
                  <a:pt x="6033691" y="3830836"/>
                </a:cubicBezTo>
                <a:cubicBezTo>
                  <a:pt x="6075098" y="4097536"/>
                  <a:pt x="6095802" y="4532710"/>
                  <a:pt x="6095802" y="5136357"/>
                </a:cubicBezTo>
                <a:lnTo>
                  <a:pt x="6095802" y="9105900"/>
                </a:lnTo>
                <a:lnTo>
                  <a:pt x="4291211" y="9105900"/>
                </a:lnTo>
                <a:lnTo>
                  <a:pt x="4291211" y="4996260"/>
                </a:lnTo>
                <a:cubicBezTo>
                  <a:pt x="4291211" y="4632590"/>
                  <a:pt x="4229232" y="4339167"/>
                  <a:pt x="4105275" y="4115991"/>
                </a:cubicBezTo>
                <a:cubicBezTo>
                  <a:pt x="3944012" y="3801931"/>
                  <a:pt x="3638087" y="3644900"/>
                  <a:pt x="3187502" y="3644900"/>
                </a:cubicBezTo>
                <a:cubicBezTo>
                  <a:pt x="2720248" y="3644900"/>
                  <a:pt x="2365706" y="3800939"/>
                  <a:pt x="2123877" y="4113015"/>
                </a:cubicBezTo>
                <a:cubicBezTo>
                  <a:pt x="1882048" y="4424958"/>
                  <a:pt x="1761133" y="4870186"/>
                  <a:pt x="1761133" y="5448697"/>
                </a:cubicBezTo>
                <a:lnTo>
                  <a:pt x="1761133" y="9105900"/>
                </a:lnTo>
                <a:lnTo>
                  <a:pt x="0" y="9105900"/>
                </a:lnTo>
                <a:lnTo>
                  <a:pt x="0" y="0"/>
                </a:lnTo>
                <a:lnTo>
                  <a:pt x="1761133" y="0"/>
                </a:lnTo>
                <a:lnTo>
                  <a:pt x="1761133" y="3228380"/>
                </a:lnTo>
                <a:cubicBezTo>
                  <a:pt x="2017514" y="2834680"/>
                  <a:pt x="2314112" y="2560175"/>
                  <a:pt x="2650927" y="2404865"/>
                </a:cubicBezTo>
                <a:cubicBezTo>
                  <a:pt x="2987874" y="2249422"/>
                  <a:pt x="3342415" y="2171700"/>
                  <a:pt x="3714552" y="2171700"/>
                </a:cubicBezTo>
                <a:close/>
                <a:moveTo>
                  <a:pt x="6096993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1" name="Freeform 6851"/>
          <p:cNvSpPr/>
          <p:nvPr/>
        </p:nvSpPr>
        <p:spPr>
          <a:xfrm rot="0" flipH="0" flipV="0">
            <a:off x="1822339" y="6279274"/>
            <a:ext cx="182849" cy="20649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2" name="Freeform 6852"/>
          <p:cNvSpPr/>
          <p:nvPr/>
        </p:nvSpPr>
        <p:spPr>
          <a:xfrm rot="0" flipH="0" flipV="0">
            <a:off x="2020431" y="6284409"/>
            <a:ext cx="194311" cy="195124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3" name="Freeform 6853"/>
          <p:cNvSpPr/>
          <p:nvPr/>
        </p:nvSpPr>
        <p:spPr>
          <a:xfrm rot="0" flipH="0" flipV="0">
            <a:off x="2230341" y="6279274"/>
            <a:ext cx="182849" cy="20649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4" name="Freeform 6854"/>
          <p:cNvSpPr/>
          <p:nvPr/>
        </p:nvSpPr>
        <p:spPr>
          <a:xfrm rot="0" flipH="0" flipV="0">
            <a:off x="2448308" y="6213988"/>
            <a:ext cx="51761" cy="265545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5" name="Freeform 6855"/>
          <p:cNvSpPr/>
          <p:nvPr/>
        </p:nvSpPr>
        <p:spPr>
          <a:xfrm rot="0" flipH="0" flipV="0">
            <a:off x="2529423" y="6231227"/>
            <a:ext cx="109425" cy="2517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6" name="Freeform 6856"/>
          <p:cNvSpPr/>
          <p:nvPr/>
        </p:nvSpPr>
        <p:spPr>
          <a:xfrm rot="0" flipH="0" flipV="0">
            <a:off x="2651560" y="6231227"/>
            <a:ext cx="109425" cy="2517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7" name="Freeform 6857"/>
          <p:cNvSpPr/>
          <p:nvPr/>
        </p:nvSpPr>
        <p:spPr>
          <a:xfrm rot="0" flipH="0" flipV="0">
            <a:off x="2792322" y="6279274"/>
            <a:ext cx="176224" cy="204661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8" name="Freeform 6858"/>
          <p:cNvSpPr/>
          <p:nvPr/>
        </p:nvSpPr>
        <p:spPr>
          <a:xfrm rot="0" flipH="0" flipV="0">
            <a:off x="3116115" y="6208487"/>
            <a:ext cx="81424" cy="341101"/>
          </a:xfrm>
          <a:custGeom>
            <a:pathLst>
              <a:path w="2819400" h="11811000">
                <a:moveTo>
                  <a:pt x="2819400" y="0"/>
                </a:moveTo>
                <a:cubicBezTo>
                  <a:pt x="2209800" y="880534"/>
                  <a:pt x="1733550" y="1822450"/>
                  <a:pt x="1390650" y="2825750"/>
                </a:cubicBezTo>
                <a:cubicBezTo>
                  <a:pt x="1047750" y="3829050"/>
                  <a:pt x="876300" y="4868334"/>
                  <a:pt x="876300" y="5943600"/>
                </a:cubicBezTo>
                <a:cubicBezTo>
                  <a:pt x="876300" y="7001934"/>
                  <a:pt x="1054100" y="8026400"/>
                  <a:pt x="1409700" y="9017000"/>
                </a:cubicBezTo>
                <a:cubicBezTo>
                  <a:pt x="1765300" y="10007600"/>
                  <a:pt x="2235200" y="10938933"/>
                  <a:pt x="2819400" y="11811000"/>
                </a:cubicBezTo>
                <a:lnTo>
                  <a:pt x="2171700" y="11811000"/>
                </a:lnTo>
                <a:cubicBezTo>
                  <a:pt x="1824566" y="11328400"/>
                  <a:pt x="1515533" y="10860616"/>
                  <a:pt x="1244600" y="10407650"/>
                </a:cubicBezTo>
                <a:cubicBezTo>
                  <a:pt x="973666" y="9954683"/>
                  <a:pt x="745066" y="9493250"/>
                  <a:pt x="558800" y="9023350"/>
                </a:cubicBezTo>
                <a:cubicBezTo>
                  <a:pt x="372533" y="8553450"/>
                  <a:pt x="232833" y="8062384"/>
                  <a:pt x="139700" y="7550150"/>
                </a:cubicBezTo>
                <a:cubicBezTo>
                  <a:pt x="46566" y="7037917"/>
                  <a:pt x="0" y="6481234"/>
                  <a:pt x="0" y="5880100"/>
                </a:cubicBezTo>
                <a:cubicBezTo>
                  <a:pt x="0" y="5295900"/>
                  <a:pt x="48683" y="4747684"/>
                  <a:pt x="146050" y="4235450"/>
                </a:cubicBezTo>
                <a:cubicBezTo>
                  <a:pt x="243416" y="3723217"/>
                  <a:pt x="385233" y="3230034"/>
                  <a:pt x="571500" y="2755900"/>
                </a:cubicBezTo>
                <a:cubicBezTo>
                  <a:pt x="757766" y="2281767"/>
                  <a:pt x="984250" y="1818217"/>
                  <a:pt x="1250950" y="1365250"/>
                </a:cubicBezTo>
                <a:cubicBezTo>
                  <a:pt x="1517650" y="912284"/>
                  <a:pt x="1824566" y="457200"/>
                  <a:pt x="2171700" y="0"/>
                </a:cubicBezTo>
                <a:close/>
                <a:moveTo>
                  <a:pt x="8686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9" name="Freeform 6859"/>
          <p:cNvSpPr/>
          <p:nvPr/>
        </p:nvSpPr>
        <p:spPr>
          <a:xfrm rot="0" flipH="0" flipV="0">
            <a:off x="3234951" y="628440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0" name="Freeform 6860"/>
          <p:cNvSpPr/>
          <p:nvPr/>
        </p:nvSpPr>
        <p:spPr>
          <a:xfrm rot="0" flipH="0" flipV="0">
            <a:off x="3450615" y="621545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1" name="Freeform 6861"/>
          <p:cNvSpPr/>
          <p:nvPr/>
        </p:nvSpPr>
        <p:spPr>
          <a:xfrm rot="0" flipH="0" flipV="0">
            <a:off x="3529838" y="6284409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2" name="Freeform 6862"/>
          <p:cNvSpPr/>
          <p:nvPr/>
        </p:nvSpPr>
        <p:spPr>
          <a:xfrm rot="0" flipH="0" flipV="0">
            <a:off x="3724230" y="628440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3" name="Freeform 6863"/>
          <p:cNvSpPr/>
          <p:nvPr/>
        </p:nvSpPr>
        <p:spPr>
          <a:xfrm rot="0" flipH="0" flipV="0">
            <a:off x="3936226" y="6215455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4" name="Freeform 6864"/>
          <p:cNvSpPr/>
          <p:nvPr/>
        </p:nvSpPr>
        <p:spPr>
          <a:xfrm rot="0" flipH="0" flipV="0">
            <a:off x="4111545" y="628440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5" name="Freeform 6865"/>
          <p:cNvSpPr/>
          <p:nvPr/>
        </p:nvSpPr>
        <p:spPr>
          <a:xfrm rot="0" flipH="0" flipV="0">
            <a:off x="4315473" y="628440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6" name="Freeform 6866"/>
          <p:cNvSpPr/>
          <p:nvPr/>
        </p:nvSpPr>
        <p:spPr>
          <a:xfrm rot="0" flipH="0" flipV="0">
            <a:off x="4528936" y="6284409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7" name="Freeform 6867"/>
          <p:cNvSpPr/>
          <p:nvPr/>
        </p:nvSpPr>
        <p:spPr>
          <a:xfrm rot="0" flipH="0" flipV="0">
            <a:off x="4814655" y="6289544"/>
            <a:ext cx="170917" cy="189989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8" name="Freeform 6868"/>
          <p:cNvSpPr/>
          <p:nvPr/>
        </p:nvSpPr>
        <p:spPr>
          <a:xfrm rot="0" flipH="0" flipV="0">
            <a:off x="5020416" y="621545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9" name="Freeform 6869"/>
          <p:cNvSpPr/>
          <p:nvPr/>
        </p:nvSpPr>
        <p:spPr>
          <a:xfrm rot="0" flipH="0" flipV="0">
            <a:off x="5089737" y="6284409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0" name="Freeform 6870"/>
          <p:cNvSpPr/>
          <p:nvPr/>
        </p:nvSpPr>
        <p:spPr>
          <a:xfrm rot="0" flipH="0" flipV="0">
            <a:off x="5306868" y="6215455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1" name="Freeform 6871"/>
          <p:cNvSpPr/>
          <p:nvPr/>
        </p:nvSpPr>
        <p:spPr>
          <a:xfrm rot="0" flipH="0" flipV="0">
            <a:off x="5375455" y="6227926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2" name="Freeform 6872"/>
          <p:cNvSpPr/>
          <p:nvPr/>
        </p:nvSpPr>
        <p:spPr>
          <a:xfrm rot="0" flipH="0" flipV="0">
            <a:off x="5583051" y="6208487"/>
            <a:ext cx="81424" cy="341101"/>
          </a:xfrm>
          <a:custGeom>
            <a:pathLst>
              <a:path w="2819400" h="11811000">
                <a:moveTo>
                  <a:pt x="0" y="11811000"/>
                </a:moveTo>
                <a:cubicBezTo>
                  <a:pt x="609600" y="10930466"/>
                  <a:pt x="1085850" y="9988550"/>
                  <a:pt x="1428750" y="8985250"/>
                </a:cubicBezTo>
                <a:cubicBezTo>
                  <a:pt x="1771650" y="7981950"/>
                  <a:pt x="1943100" y="6942667"/>
                  <a:pt x="1943100" y="5867400"/>
                </a:cubicBezTo>
                <a:cubicBezTo>
                  <a:pt x="1943100" y="4809067"/>
                  <a:pt x="1765300" y="3784600"/>
                  <a:pt x="1409700" y="2794000"/>
                </a:cubicBezTo>
                <a:cubicBezTo>
                  <a:pt x="1054100" y="1803400"/>
                  <a:pt x="584200" y="872067"/>
                  <a:pt x="0" y="0"/>
                </a:cubicBezTo>
                <a:lnTo>
                  <a:pt x="647700" y="0"/>
                </a:lnTo>
                <a:cubicBezTo>
                  <a:pt x="994833" y="482600"/>
                  <a:pt x="1303866" y="950384"/>
                  <a:pt x="1574800" y="1403350"/>
                </a:cubicBezTo>
                <a:cubicBezTo>
                  <a:pt x="1845733" y="1856317"/>
                  <a:pt x="2072216" y="2317750"/>
                  <a:pt x="2254250" y="2787650"/>
                </a:cubicBezTo>
                <a:cubicBezTo>
                  <a:pt x="2436283" y="3257550"/>
                  <a:pt x="2575983" y="3748617"/>
                  <a:pt x="2673350" y="4260850"/>
                </a:cubicBezTo>
                <a:cubicBezTo>
                  <a:pt x="2770716" y="4773084"/>
                  <a:pt x="2819400" y="5329767"/>
                  <a:pt x="2819400" y="5930900"/>
                </a:cubicBezTo>
                <a:cubicBezTo>
                  <a:pt x="2819400" y="6515100"/>
                  <a:pt x="2770716" y="7063317"/>
                  <a:pt x="2673350" y="7575550"/>
                </a:cubicBezTo>
                <a:cubicBezTo>
                  <a:pt x="2575983" y="8087784"/>
                  <a:pt x="2434166" y="8580967"/>
                  <a:pt x="2247900" y="9055100"/>
                </a:cubicBezTo>
                <a:cubicBezTo>
                  <a:pt x="2061633" y="9529233"/>
                  <a:pt x="1833033" y="9992783"/>
                  <a:pt x="1562100" y="10445750"/>
                </a:cubicBezTo>
                <a:cubicBezTo>
                  <a:pt x="1291166" y="10898716"/>
                  <a:pt x="986366" y="11353800"/>
                  <a:pt x="647700" y="11811000"/>
                </a:cubicBezTo>
                <a:close/>
                <a:moveTo>
                  <a:pt x="-3136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3" name="Freeform 6873"/>
          <p:cNvSpPr/>
          <p:nvPr/>
        </p:nvSpPr>
        <p:spPr>
          <a:xfrm rot="0" flipH="0" flipV="0">
            <a:off x="5722059" y="6447258"/>
            <a:ext cx="26774" cy="82524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4" name="Freeform 6874"/>
          <p:cNvSpPr/>
          <p:nvPr/>
        </p:nvSpPr>
        <p:spPr>
          <a:xfrm rot="0" flipH="0" flipV="0">
            <a:off x="5895177" y="6289544"/>
            <a:ext cx="170184" cy="264812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5" name="Freeform 6875"/>
          <p:cNvSpPr/>
          <p:nvPr/>
        </p:nvSpPr>
        <p:spPr>
          <a:xfrm rot="0" flipH="0" flipV="0">
            <a:off x="6099471" y="6284409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6" name="Freeform 6876"/>
          <p:cNvSpPr/>
          <p:nvPr/>
        </p:nvSpPr>
        <p:spPr>
          <a:xfrm rot="0" flipH="0" flipV="0">
            <a:off x="6222708" y="621545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7" name="Freeform 6877"/>
          <p:cNvSpPr/>
          <p:nvPr/>
        </p:nvSpPr>
        <p:spPr>
          <a:xfrm rot="0" flipH="0" flipV="0">
            <a:off x="6282859" y="623672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8" name="Freeform 6878"/>
          <p:cNvSpPr/>
          <p:nvPr/>
        </p:nvSpPr>
        <p:spPr>
          <a:xfrm rot="0" flipH="0" flipV="0">
            <a:off x="6384089" y="6289544"/>
            <a:ext cx="170184" cy="264812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9" name="Freeform 6879"/>
          <p:cNvSpPr/>
          <p:nvPr/>
        </p:nvSpPr>
        <p:spPr>
          <a:xfrm rot="0" flipH="0" flipV="0">
            <a:off x="6585816" y="6215455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0" name="Freeform 6880"/>
          <p:cNvSpPr/>
          <p:nvPr/>
        </p:nvSpPr>
        <p:spPr>
          <a:xfrm rot="0" flipH="0" flipV="0">
            <a:off x="6761136" y="6284409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1" name="Freeform 6881"/>
          <p:cNvSpPr/>
          <p:nvPr/>
        </p:nvSpPr>
        <p:spPr>
          <a:xfrm rot="0" flipH="0" flipV="0">
            <a:off x="6956260" y="621545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2" name="Freeform 6882"/>
          <p:cNvSpPr/>
          <p:nvPr/>
        </p:nvSpPr>
        <p:spPr>
          <a:xfrm rot="0" flipH="0" flipV="0">
            <a:off x="7025947" y="6284409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3" name="Freeform 6883"/>
          <p:cNvSpPr/>
          <p:nvPr/>
        </p:nvSpPr>
        <p:spPr>
          <a:xfrm rot="0" flipH="0" flipV="0">
            <a:off x="7199798" y="623672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4" name="Freeform 6884"/>
          <p:cNvSpPr/>
          <p:nvPr/>
        </p:nvSpPr>
        <p:spPr>
          <a:xfrm rot="0" flipH="0" flipV="0">
            <a:off x="7311299" y="6227926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5" name="Freeform 6885"/>
          <p:cNvSpPr/>
          <p:nvPr/>
        </p:nvSpPr>
        <p:spPr>
          <a:xfrm rot="0" flipH="0" flipV="0">
            <a:off x="7626726" y="6215455"/>
            <a:ext cx="150744" cy="264078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6" name="Freeform 6886"/>
          <p:cNvSpPr/>
          <p:nvPr/>
        </p:nvSpPr>
        <p:spPr>
          <a:xfrm rot="0" flipH="0" flipV="0">
            <a:off x="7830653" y="6289544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7" name="Freeform 6887"/>
          <p:cNvSpPr/>
          <p:nvPr/>
        </p:nvSpPr>
        <p:spPr>
          <a:xfrm rot="0" flipH="0" flipV="0">
            <a:off x="8022110" y="6284409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8" name="Freeform 6888"/>
          <p:cNvSpPr/>
          <p:nvPr/>
        </p:nvSpPr>
        <p:spPr>
          <a:xfrm rot="0" flipH="0" flipV="0">
            <a:off x="8241810" y="6215455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9" name="Freeform 6889"/>
          <p:cNvSpPr/>
          <p:nvPr/>
        </p:nvSpPr>
        <p:spPr>
          <a:xfrm rot="0" flipH="0" flipV="0">
            <a:off x="8322134" y="621545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0" name="Freeform 6890"/>
          <p:cNvSpPr/>
          <p:nvPr/>
        </p:nvSpPr>
        <p:spPr>
          <a:xfrm rot="0" flipH="0" flipV="0">
            <a:off x="8398422" y="6284409"/>
            <a:ext cx="258210" cy="195124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1" name="Freeform 6891"/>
          <p:cNvSpPr/>
          <p:nvPr/>
        </p:nvSpPr>
        <p:spPr>
          <a:xfrm rot="0" flipH="0" flipV="0">
            <a:off x="8697345" y="628440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2" name="Freeform 6892"/>
          <p:cNvSpPr/>
          <p:nvPr/>
        </p:nvSpPr>
        <p:spPr>
          <a:xfrm rot="0" flipH="0" flipV="0">
            <a:off x="8891737" y="623672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3" name="Freeform 6893"/>
          <p:cNvSpPr/>
          <p:nvPr/>
        </p:nvSpPr>
        <p:spPr>
          <a:xfrm rot="0" flipH="0" flipV="0">
            <a:off x="8993700" y="623672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4" name="Freeform 6894"/>
          <p:cNvSpPr/>
          <p:nvPr/>
        </p:nvSpPr>
        <p:spPr>
          <a:xfrm rot="0" flipH="0" flipV="0">
            <a:off x="9105200" y="6284409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5" name="Rectangle 6895"/>
          <p:cNvSpPr/>
          <p:nvPr/>
        </p:nvSpPr>
        <p:spPr>
          <a:xfrm rot="0" flipH="0" flipV="0">
            <a:off x="285376" y="6973646"/>
            <a:ext cx="11984745" cy="884635"/>
          </a:xfrm>
          <a:prstGeom prst="rect">
            <a:avLst/>
          </a:prstGeom>
        </p:spPr>
      </p:sp>
      <p:sp>
        <p:nvSpPr>
          <p:cNvPr id="6896" name="Freeform 6896"/>
          <p:cNvSpPr/>
          <p:nvPr/>
        </p:nvSpPr>
        <p:spPr>
          <a:xfrm rot="0" flipH="0" flipV="0">
            <a:off x="311050" y="7131359"/>
            <a:ext cx="132039" cy="132039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7" name="Freeform 6897"/>
          <p:cNvSpPr/>
          <p:nvPr/>
        </p:nvSpPr>
        <p:spPr>
          <a:xfrm rot="0" flipH="0" flipV="0">
            <a:off x="580805" y="7065340"/>
            <a:ext cx="192190" cy="264078"/>
          </a:xfrm>
          <a:custGeom>
            <a:pathLst>
              <a:path w="6654800" h="9144000">
                <a:moveTo>
                  <a:pt x="0" y="0"/>
                </a:moveTo>
                <a:lnTo>
                  <a:pt x="6654800" y="0"/>
                </a:lnTo>
                <a:lnTo>
                  <a:pt x="6654800" y="736600"/>
                </a:lnTo>
                <a:lnTo>
                  <a:pt x="3759200" y="736600"/>
                </a:lnTo>
                <a:lnTo>
                  <a:pt x="3759200" y="9144000"/>
                </a:lnTo>
                <a:lnTo>
                  <a:pt x="2895600" y="9144000"/>
                </a:lnTo>
                <a:lnTo>
                  <a:pt x="2895600" y="736600"/>
                </a:lnTo>
                <a:lnTo>
                  <a:pt x="0" y="736600"/>
                </a:lnTo>
                <a:close/>
                <a:moveTo>
                  <a:pt x="8940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8" name="Freeform 6898"/>
          <p:cNvSpPr/>
          <p:nvPr/>
        </p:nvSpPr>
        <p:spPr>
          <a:xfrm rot="0" flipH="0" flipV="0">
            <a:off x="754656" y="713429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9" name="Freeform 6899"/>
          <p:cNvSpPr/>
          <p:nvPr/>
        </p:nvSpPr>
        <p:spPr>
          <a:xfrm rot="0" flipH="0" flipV="0">
            <a:off x="956016" y="713429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0" name="Freeform 6900"/>
          <p:cNvSpPr/>
          <p:nvPr/>
        </p:nvSpPr>
        <p:spPr>
          <a:xfrm rot="0" flipH="0" flipV="0">
            <a:off x="1173514" y="7134293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1" name="Freeform 6901"/>
          <p:cNvSpPr/>
          <p:nvPr/>
        </p:nvSpPr>
        <p:spPr>
          <a:xfrm rot="0" flipH="0" flipV="0">
            <a:off x="1296751" y="7065340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2" name="Freeform 6902"/>
          <p:cNvSpPr/>
          <p:nvPr/>
        </p:nvSpPr>
        <p:spPr>
          <a:xfrm rot="0" flipH="0" flipV="0">
            <a:off x="1366439" y="713429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3" name="Freeform 6903"/>
          <p:cNvSpPr/>
          <p:nvPr/>
        </p:nvSpPr>
        <p:spPr>
          <a:xfrm rot="0" flipH="0" flipV="0">
            <a:off x="1570366" y="713429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4" name="Freeform 6904"/>
          <p:cNvSpPr/>
          <p:nvPr/>
        </p:nvSpPr>
        <p:spPr>
          <a:xfrm rot="0" flipH="0" flipV="0">
            <a:off x="1865621" y="7139428"/>
            <a:ext cx="170917" cy="189989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5" name="Freeform 6905"/>
          <p:cNvSpPr/>
          <p:nvPr/>
        </p:nvSpPr>
        <p:spPr>
          <a:xfrm rot="0" flipH="0" flipV="0">
            <a:off x="2056711" y="713429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6" name="Freeform 6906"/>
          <p:cNvSpPr/>
          <p:nvPr/>
        </p:nvSpPr>
        <p:spPr>
          <a:xfrm rot="0" flipH="0" flipV="0">
            <a:off x="2275310" y="7065340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7" name="Freeform 6907"/>
          <p:cNvSpPr/>
          <p:nvPr/>
        </p:nvSpPr>
        <p:spPr>
          <a:xfrm rot="0" flipH="0" flipV="0">
            <a:off x="2348665" y="7065340"/>
            <a:ext cx="174585" cy="269213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8" name="Freeform 6908"/>
          <p:cNvSpPr/>
          <p:nvPr/>
        </p:nvSpPr>
        <p:spPr>
          <a:xfrm rot="0" flipH="0" flipV="0">
            <a:off x="2569097" y="713429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9" name="Freeform 6909"/>
          <p:cNvSpPr/>
          <p:nvPr/>
        </p:nvSpPr>
        <p:spPr>
          <a:xfrm rot="0" flipH="0" flipV="0">
            <a:off x="2773025" y="713429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0" name="Freeform 6910"/>
          <p:cNvSpPr/>
          <p:nvPr/>
        </p:nvSpPr>
        <p:spPr>
          <a:xfrm rot="0" flipH="0" flipV="0">
            <a:off x="2986488" y="713429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1" name="Freeform 6911"/>
          <p:cNvSpPr/>
          <p:nvPr/>
        </p:nvSpPr>
        <p:spPr>
          <a:xfrm rot="0" flipH="0" flipV="0">
            <a:off x="3272207" y="7139428"/>
            <a:ext cx="170917" cy="189989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2" name="Freeform 6912"/>
          <p:cNvSpPr/>
          <p:nvPr/>
        </p:nvSpPr>
        <p:spPr>
          <a:xfrm rot="0" flipH="0" flipV="0">
            <a:off x="3465864" y="713429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3" name="Freeform 6913"/>
          <p:cNvSpPr/>
          <p:nvPr/>
        </p:nvSpPr>
        <p:spPr>
          <a:xfrm rot="0" flipH="0" flipV="0">
            <a:off x="3680795" y="7134293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4" name="Freeform 6914"/>
          <p:cNvSpPr/>
          <p:nvPr/>
        </p:nvSpPr>
        <p:spPr>
          <a:xfrm rot="0" flipH="0" flipV="0">
            <a:off x="3802932" y="7134293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5" name="Freeform 6915"/>
          <p:cNvSpPr/>
          <p:nvPr/>
        </p:nvSpPr>
        <p:spPr>
          <a:xfrm rot="0" flipH="0" flipV="0">
            <a:off x="3914431" y="713429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6" name="Freeform 6916"/>
          <p:cNvSpPr/>
          <p:nvPr/>
        </p:nvSpPr>
        <p:spPr>
          <a:xfrm rot="0" flipH="0" flipV="0">
            <a:off x="4108823" y="7086613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7" name="Freeform 6917"/>
          <p:cNvSpPr/>
          <p:nvPr/>
        </p:nvSpPr>
        <p:spPr>
          <a:xfrm rot="0" flipH="0" flipV="0">
            <a:off x="4220322" y="713429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8" name="Freeform 6918"/>
          <p:cNvSpPr/>
          <p:nvPr/>
        </p:nvSpPr>
        <p:spPr>
          <a:xfrm rot="0" flipH="0" flipV="0">
            <a:off x="4539051" y="7065340"/>
            <a:ext cx="166516" cy="264078"/>
          </a:xfrm>
          <a:custGeom>
            <a:pathLst>
              <a:path w="5765800" h="9144000">
                <a:moveTo>
                  <a:pt x="0" y="9144000"/>
                </a:moveTo>
                <a:lnTo>
                  <a:pt x="0" y="0"/>
                </a:lnTo>
                <a:lnTo>
                  <a:pt x="863600" y="0"/>
                </a:lnTo>
                <a:lnTo>
                  <a:pt x="863600" y="8407400"/>
                </a:lnTo>
                <a:lnTo>
                  <a:pt x="5765800" y="8407400"/>
                </a:lnTo>
                <a:lnTo>
                  <a:pt x="57658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9" name="Freeform 6919"/>
          <p:cNvSpPr/>
          <p:nvPr/>
        </p:nvSpPr>
        <p:spPr>
          <a:xfrm rot="0" flipH="0" flipV="0">
            <a:off x="4742612" y="7065340"/>
            <a:ext cx="206128" cy="264078"/>
          </a:xfrm>
          <a:custGeom>
            <a:pathLst>
              <a:path w="7137400" h="9144000">
                <a:moveTo>
                  <a:pt x="0" y="9144000"/>
                </a:moveTo>
                <a:lnTo>
                  <a:pt x="0" y="0"/>
                </a:lnTo>
                <a:lnTo>
                  <a:pt x="863600" y="0"/>
                </a:lnTo>
                <a:lnTo>
                  <a:pt x="863600" y="3924300"/>
                </a:lnTo>
                <a:lnTo>
                  <a:pt x="6273800" y="3924300"/>
                </a:lnTo>
                <a:lnTo>
                  <a:pt x="6273800" y="0"/>
                </a:lnTo>
                <a:lnTo>
                  <a:pt x="7137400" y="0"/>
                </a:lnTo>
                <a:lnTo>
                  <a:pt x="7137400" y="9144000"/>
                </a:lnTo>
                <a:lnTo>
                  <a:pt x="6273800" y="9144000"/>
                </a:lnTo>
                <a:lnTo>
                  <a:pt x="6273800" y="4660900"/>
                </a:lnTo>
                <a:lnTo>
                  <a:pt x="863600" y="4660900"/>
                </a:lnTo>
                <a:lnTo>
                  <a:pt x="86360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0" name="Freeform 6920"/>
          <p:cNvSpPr/>
          <p:nvPr/>
        </p:nvSpPr>
        <p:spPr>
          <a:xfrm rot="0" flipH="0" flipV="0">
            <a:off x="4995687" y="7058371"/>
            <a:ext cx="228134" cy="278016"/>
          </a:xfrm>
          <a:custGeom>
            <a:pathLst>
              <a:path w="7899400" h="9626600">
                <a:moveTo>
                  <a:pt x="6908800" y="2895600"/>
                </a:moveTo>
                <a:cubicBezTo>
                  <a:pt x="6731000" y="2116667"/>
                  <a:pt x="6400800" y="1562100"/>
                  <a:pt x="5918200" y="1231900"/>
                </a:cubicBezTo>
                <a:cubicBezTo>
                  <a:pt x="5435600" y="901700"/>
                  <a:pt x="4804833" y="736600"/>
                  <a:pt x="4025900" y="736600"/>
                </a:cubicBezTo>
                <a:cubicBezTo>
                  <a:pt x="3475566" y="736600"/>
                  <a:pt x="3001433" y="846667"/>
                  <a:pt x="2603500" y="1066800"/>
                </a:cubicBezTo>
                <a:cubicBezTo>
                  <a:pt x="2205566" y="1286934"/>
                  <a:pt x="1877483" y="1583267"/>
                  <a:pt x="1619250" y="1955800"/>
                </a:cubicBezTo>
                <a:cubicBezTo>
                  <a:pt x="1361016" y="2328334"/>
                  <a:pt x="1170516" y="2758017"/>
                  <a:pt x="1047750" y="3244850"/>
                </a:cubicBezTo>
                <a:cubicBezTo>
                  <a:pt x="924983" y="3731684"/>
                  <a:pt x="863600" y="4246034"/>
                  <a:pt x="863600" y="4787900"/>
                </a:cubicBezTo>
                <a:cubicBezTo>
                  <a:pt x="863600" y="5295900"/>
                  <a:pt x="916516" y="5795434"/>
                  <a:pt x="1022350" y="6286500"/>
                </a:cubicBezTo>
                <a:cubicBezTo>
                  <a:pt x="1128183" y="6777567"/>
                  <a:pt x="1303866" y="7215717"/>
                  <a:pt x="1549400" y="7600950"/>
                </a:cubicBezTo>
                <a:cubicBezTo>
                  <a:pt x="1794933" y="7986184"/>
                  <a:pt x="2125133" y="8297334"/>
                  <a:pt x="2540000" y="8534400"/>
                </a:cubicBezTo>
                <a:cubicBezTo>
                  <a:pt x="2954866" y="8771467"/>
                  <a:pt x="3475566" y="8890000"/>
                  <a:pt x="4102100" y="8890000"/>
                </a:cubicBezTo>
                <a:cubicBezTo>
                  <a:pt x="4491566" y="8890000"/>
                  <a:pt x="4847166" y="8826500"/>
                  <a:pt x="5168900" y="8699500"/>
                </a:cubicBezTo>
                <a:cubicBezTo>
                  <a:pt x="5490633" y="8572500"/>
                  <a:pt x="5772150" y="8396817"/>
                  <a:pt x="6013450" y="8172450"/>
                </a:cubicBezTo>
                <a:cubicBezTo>
                  <a:pt x="6254750" y="7948084"/>
                  <a:pt x="6457950" y="7683500"/>
                  <a:pt x="6623050" y="7378700"/>
                </a:cubicBezTo>
                <a:cubicBezTo>
                  <a:pt x="6788150" y="7073900"/>
                  <a:pt x="6913033" y="6739467"/>
                  <a:pt x="6997700" y="6375400"/>
                </a:cubicBezTo>
                <a:lnTo>
                  <a:pt x="7899400" y="6375400"/>
                </a:lnTo>
                <a:cubicBezTo>
                  <a:pt x="7797800" y="6815667"/>
                  <a:pt x="7649633" y="7232650"/>
                  <a:pt x="7454900" y="7626350"/>
                </a:cubicBezTo>
                <a:cubicBezTo>
                  <a:pt x="7260166" y="8020050"/>
                  <a:pt x="7004050" y="8365067"/>
                  <a:pt x="6686550" y="8661400"/>
                </a:cubicBezTo>
                <a:cubicBezTo>
                  <a:pt x="6369050" y="8957734"/>
                  <a:pt x="5983816" y="9192684"/>
                  <a:pt x="5530850" y="9366250"/>
                </a:cubicBezTo>
                <a:cubicBezTo>
                  <a:pt x="5077883" y="9539816"/>
                  <a:pt x="4546600" y="9626600"/>
                  <a:pt x="3937000" y="9626600"/>
                </a:cubicBezTo>
                <a:cubicBezTo>
                  <a:pt x="3234266" y="9626600"/>
                  <a:pt x="2633133" y="9497483"/>
                  <a:pt x="2133600" y="9239250"/>
                </a:cubicBezTo>
                <a:cubicBezTo>
                  <a:pt x="1634066" y="8981017"/>
                  <a:pt x="1225550" y="8631767"/>
                  <a:pt x="908050" y="8191500"/>
                </a:cubicBezTo>
                <a:cubicBezTo>
                  <a:pt x="590550" y="7751234"/>
                  <a:pt x="359833" y="7241117"/>
                  <a:pt x="215900" y="6661150"/>
                </a:cubicBezTo>
                <a:cubicBezTo>
                  <a:pt x="71966" y="6081184"/>
                  <a:pt x="0" y="5465234"/>
                  <a:pt x="0" y="4813300"/>
                </a:cubicBezTo>
                <a:cubicBezTo>
                  <a:pt x="0" y="3941234"/>
                  <a:pt x="107950" y="3200400"/>
                  <a:pt x="323850" y="2590800"/>
                </a:cubicBezTo>
                <a:cubicBezTo>
                  <a:pt x="539750" y="1981200"/>
                  <a:pt x="838200" y="1483784"/>
                  <a:pt x="1219200" y="1098550"/>
                </a:cubicBezTo>
                <a:cubicBezTo>
                  <a:pt x="1600200" y="713317"/>
                  <a:pt x="2048933" y="433917"/>
                  <a:pt x="2565400" y="260350"/>
                </a:cubicBezTo>
                <a:cubicBezTo>
                  <a:pt x="3081866" y="86784"/>
                  <a:pt x="3644900" y="0"/>
                  <a:pt x="4254500" y="0"/>
                </a:cubicBezTo>
                <a:cubicBezTo>
                  <a:pt x="4720166" y="0"/>
                  <a:pt x="5154083" y="61384"/>
                  <a:pt x="5556250" y="184150"/>
                </a:cubicBezTo>
                <a:cubicBezTo>
                  <a:pt x="5958416" y="306917"/>
                  <a:pt x="6314016" y="491067"/>
                  <a:pt x="6623050" y="736600"/>
                </a:cubicBezTo>
                <a:cubicBezTo>
                  <a:pt x="6932083" y="982134"/>
                  <a:pt x="7186083" y="1284817"/>
                  <a:pt x="7385050" y="1644650"/>
                </a:cubicBezTo>
                <a:cubicBezTo>
                  <a:pt x="7584016" y="2004484"/>
                  <a:pt x="7721600" y="2421467"/>
                  <a:pt x="7797800" y="2895600"/>
                </a:cubicBezTo>
                <a:close/>
                <a:moveTo>
                  <a:pt x="58801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1" name="Freeform 6921"/>
          <p:cNvSpPr/>
          <p:nvPr/>
        </p:nvSpPr>
        <p:spPr>
          <a:xfrm rot="0" flipH="0" flipV="0">
            <a:off x="5280305" y="7148964"/>
            <a:ext cx="26774" cy="180453"/>
          </a:xfrm>
          <a:custGeom>
            <a:pathLst>
              <a:path w="927100" h="6248400">
                <a:moveTo>
                  <a:pt x="0" y="6248400"/>
                </a:moveTo>
                <a:lnTo>
                  <a:pt x="0" y="5130800"/>
                </a:lnTo>
                <a:lnTo>
                  <a:pt x="927100" y="5130800"/>
                </a:lnTo>
                <a:lnTo>
                  <a:pt x="927100" y="6248400"/>
                </a:lnTo>
                <a:close/>
                <a:moveTo>
                  <a:pt x="-1295400" y="6248400"/>
                </a:moveTo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3835400" y="6248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2" name="Freeform 6922"/>
          <p:cNvSpPr/>
          <p:nvPr/>
        </p:nvSpPr>
        <p:spPr>
          <a:xfrm rot="0" flipH="0" flipV="0">
            <a:off x="5371266" y="713429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3" name="Freeform 6923"/>
          <p:cNvSpPr/>
          <p:nvPr/>
        </p:nvSpPr>
        <p:spPr>
          <a:xfrm rot="0" flipH="0" flipV="0">
            <a:off x="5674222" y="7134293"/>
            <a:ext cx="258210" cy="195124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4" name="Freeform 6924"/>
          <p:cNvSpPr/>
          <p:nvPr/>
        </p:nvSpPr>
        <p:spPr>
          <a:xfrm rot="0" flipH="0" flipV="0">
            <a:off x="5984882" y="7065340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5" name="Freeform 6925"/>
          <p:cNvSpPr/>
          <p:nvPr/>
        </p:nvSpPr>
        <p:spPr>
          <a:xfrm rot="0" flipH="0" flipV="0">
            <a:off x="6045033" y="7086613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6" name="Freeform 6926"/>
          <p:cNvSpPr/>
          <p:nvPr/>
        </p:nvSpPr>
        <p:spPr>
          <a:xfrm rot="0" flipH="0" flipV="0">
            <a:off x="6146997" y="7086613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7" name="Freeform 6927"/>
          <p:cNvSpPr/>
          <p:nvPr/>
        </p:nvSpPr>
        <p:spPr>
          <a:xfrm rot="0" flipH="0" flipV="0">
            <a:off x="6258497" y="713429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8" name="Freeform 6928"/>
          <p:cNvSpPr/>
          <p:nvPr/>
        </p:nvSpPr>
        <p:spPr>
          <a:xfrm rot="0" flipH="0" flipV="0">
            <a:off x="6471961" y="7139428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9" name="Freeform 6929"/>
          <p:cNvSpPr/>
          <p:nvPr/>
        </p:nvSpPr>
        <p:spPr>
          <a:xfrm rot="0" flipH="0" flipV="0">
            <a:off x="6666352" y="713429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0" name="Freeform 6930"/>
          <p:cNvSpPr/>
          <p:nvPr/>
        </p:nvSpPr>
        <p:spPr>
          <a:xfrm rot="0" flipH="0" flipV="0">
            <a:off x="6840203" y="7086613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1" name="Freeform 6931"/>
          <p:cNvSpPr/>
          <p:nvPr/>
        </p:nvSpPr>
        <p:spPr>
          <a:xfrm rot="0" flipH="0" flipV="0">
            <a:off x="6961240" y="7139428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2" name="Freeform 6932"/>
          <p:cNvSpPr/>
          <p:nvPr/>
        </p:nvSpPr>
        <p:spPr>
          <a:xfrm rot="0" flipH="0" flipV="0">
            <a:off x="7168468" y="7065340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3" name="Freeform 6933"/>
          <p:cNvSpPr/>
          <p:nvPr/>
        </p:nvSpPr>
        <p:spPr>
          <a:xfrm rot="0" flipH="0" flipV="0">
            <a:off x="7234121" y="713429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4" name="Freeform 6934"/>
          <p:cNvSpPr/>
          <p:nvPr/>
        </p:nvSpPr>
        <p:spPr>
          <a:xfrm rot="0" flipH="0" flipV="0">
            <a:off x="7449051" y="7065340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5" name="Freeform 6935"/>
          <p:cNvSpPr/>
          <p:nvPr/>
        </p:nvSpPr>
        <p:spPr>
          <a:xfrm rot="0" flipH="0" flipV="0">
            <a:off x="7624371" y="713429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6" name="Freeform 6936"/>
          <p:cNvSpPr/>
          <p:nvPr/>
        </p:nvSpPr>
        <p:spPr>
          <a:xfrm rot="0" flipH="0" flipV="0">
            <a:off x="7819495" y="7065340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7" name="Freeform 6937"/>
          <p:cNvSpPr/>
          <p:nvPr/>
        </p:nvSpPr>
        <p:spPr>
          <a:xfrm rot="0" flipH="0" flipV="0">
            <a:off x="7900920" y="7065340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8" name="Freeform 6938"/>
          <p:cNvSpPr/>
          <p:nvPr/>
        </p:nvSpPr>
        <p:spPr>
          <a:xfrm rot="0" flipH="0" flipV="0">
            <a:off x="7980144" y="713429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9" name="Freeform 6939"/>
          <p:cNvSpPr/>
          <p:nvPr/>
        </p:nvSpPr>
        <p:spPr>
          <a:xfrm rot="0" flipH="0" flipV="0">
            <a:off x="8273565" y="713429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0" name="Freeform 6940"/>
          <p:cNvSpPr/>
          <p:nvPr/>
        </p:nvSpPr>
        <p:spPr>
          <a:xfrm rot="0" flipH="0" flipV="0">
            <a:off x="8489962" y="7065340"/>
            <a:ext cx="150744" cy="264078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1" name="Freeform 6941"/>
          <p:cNvSpPr/>
          <p:nvPr/>
        </p:nvSpPr>
        <p:spPr>
          <a:xfrm rot="0" flipH="0" flipV="0">
            <a:off x="8669315" y="7065340"/>
            <a:ext cx="53549" cy="338901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2" name="Freeform 6942"/>
          <p:cNvSpPr/>
          <p:nvPr/>
        </p:nvSpPr>
        <p:spPr>
          <a:xfrm rot="0" flipH="0" flipV="0">
            <a:off x="8765411" y="713429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3" name="Freeform 6943"/>
          <p:cNvSpPr/>
          <p:nvPr/>
        </p:nvSpPr>
        <p:spPr>
          <a:xfrm rot="0" flipH="0" flipV="0">
            <a:off x="8982542" y="7065340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4" name="Freeform 6944"/>
          <p:cNvSpPr/>
          <p:nvPr/>
        </p:nvSpPr>
        <p:spPr>
          <a:xfrm rot="0" flipH="0" flipV="0">
            <a:off x="9057731" y="7134293"/>
            <a:ext cx="258210" cy="195124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5" name="Freeform 6945"/>
          <p:cNvSpPr/>
          <p:nvPr/>
        </p:nvSpPr>
        <p:spPr>
          <a:xfrm rot="0" flipH="0" flipV="0">
            <a:off x="9368390" y="7065340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6" name="Freeform 6946"/>
          <p:cNvSpPr/>
          <p:nvPr/>
        </p:nvSpPr>
        <p:spPr>
          <a:xfrm rot="0" flipH="0" flipV="0">
            <a:off x="9438078" y="713429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7" name="Freeform 6947"/>
          <p:cNvSpPr/>
          <p:nvPr/>
        </p:nvSpPr>
        <p:spPr>
          <a:xfrm rot="0" flipH="0" flipV="0">
            <a:off x="9611930" y="7086613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8" name="Freeform 6948"/>
          <p:cNvSpPr/>
          <p:nvPr/>
        </p:nvSpPr>
        <p:spPr>
          <a:xfrm rot="0" flipH="0" flipV="0">
            <a:off x="9720495" y="713429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9" name="Freeform 6949"/>
          <p:cNvSpPr/>
          <p:nvPr/>
        </p:nvSpPr>
        <p:spPr>
          <a:xfrm rot="0" flipH="0" flipV="0">
            <a:off x="9939093" y="7065340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0" name="Freeform 6950"/>
          <p:cNvSpPr/>
          <p:nvPr/>
        </p:nvSpPr>
        <p:spPr>
          <a:xfrm rot="0" flipH="0" flipV="0">
            <a:off x="10021618" y="7065340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1" name="Freeform 6951"/>
          <p:cNvSpPr/>
          <p:nvPr/>
        </p:nvSpPr>
        <p:spPr>
          <a:xfrm rot="0" flipH="0" flipV="0">
            <a:off x="10103042" y="7065340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2" name="Freeform 6952"/>
          <p:cNvSpPr/>
          <p:nvPr/>
        </p:nvSpPr>
        <p:spPr>
          <a:xfrm rot="0" flipH="0" flipV="0">
            <a:off x="10171630" y="713429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3" name="Freeform 6953"/>
          <p:cNvSpPr/>
          <p:nvPr/>
        </p:nvSpPr>
        <p:spPr>
          <a:xfrm rot="0" flipH="0" flipV="0">
            <a:off x="10462483" y="7065340"/>
            <a:ext cx="53549" cy="338901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4" name="Freeform 6954"/>
          <p:cNvSpPr/>
          <p:nvPr/>
        </p:nvSpPr>
        <p:spPr>
          <a:xfrm rot="0" flipH="0" flipV="0">
            <a:off x="10556011" y="713429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5" name="Freeform 6955"/>
          <p:cNvSpPr/>
          <p:nvPr/>
        </p:nvSpPr>
        <p:spPr>
          <a:xfrm rot="0" flipH="0" flipV="0">
            <a:off x="10753336" y="7086613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6" name="Freeform 6956"/>
          <p:cNvSpPr/>
          <p:nvPr/>
        </p:nvSpPr>
        <p:spPr>
          <a:xfrm rot="0" flipH="0" flipV="0">
            <a:off x="10872906" y="7065340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7" name="Freeform 6957"/>
          <p:cNvSpPr/>
          <p:nvPr/>
        </p:nvSpPr>
        <p:spPr>
          <a:xfrm rot="0" flipH="0" flipV="0">
            <a:off x="11048224" y="713429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8" name="Freeform 6958"/>
          <p:cNvSpPr/>
          <p:nvPr/>
        </p:nvSpPr>
        <p:spPr>
          <a:xfrm rot="0" flipH="0" flipV="0">
            <a:off x="586759" y="7573297"/>
            <a:ext cx="178190" cy="207228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9" name="Freeform 6959"/>
          <p:cNvSpPr/>
          <p:nvPr/>
        </p:nvSpPr>
        <p:spPr>
          <a:xfrm rot="0" flipH="0" flipV="0">
            <a:off x="790760" y="7572563"/>
            <a:ext cx="199503" cy="207961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0" name="Freeform 6960"/>
          <p:cNvSpPr/>
          <p:nvPr/>
        </p:nvSpPr>
        <p:spPr>
          <a:xfrm rot="0" flipH="0" flipV="0">
            <a:off x="1007623" y="7578798"/>
            <a:ext cx="194311" cy="195124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1" name="Freeform 6961"/>
          <p:cNvSpPr/>
          <p:nvPr/>
        </p:nvSpPr>
        <p:spPr>
          <a:xfrm rot="0" flipH="0" flipV="0">
            <a:off x="1231498" y="7508377"/>
            <a:ext cx="51761" cy="265545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2" name="Freeform 6962"/>
          <p:cNvSpPr/>
          <p:nvPr/>
        </p:nvSpPr>
        <p:spPr>
          <a:xfrm rot="0" flipH="0" flipV="0">
            <a:off x="1312614" y="7525616"/>
            <a:ext cx="109425" cy="2517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3" name="Freeform 6963"/>
          <p:cNvSpPr/>
          <p:nvPr/>
        </p:nvSpPr>
        <p:spPr>
          <a:xfrm rot="0" flipH="0" flipV="0">
            <a:off x="1434751" y="7525616"/>
            <a:ext cx="109425" cy="2517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4" name="Freeform 6964"/>
          <p:cNvSpPr/>
          <p:nvPr/>
        </p:nvSpPr>
        <p:spPr>
          <a:xfrm rot="0" flipH="0" flipV="0">
            <a:off x="1563695" y="7573664"/>
            <a:ext cx="182849" cy="20649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5" name="Freeform 6965"/>
          <p:cNvSpPr/>
          <p:nvPr/>
        </p:nvSpPr>
        <p:spPr>
          <a:xfrm rot="0" flipH="0" flipV="0">
            <a:off x="1761788" y="7578798"/>
            <a:ext cx="194311" cy="195124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6" name="Freeform 6966"/>
          <p:cNvSpPr/>
          <p:nvPr/>
        </p:nvSpPr>
        <p:spPr>
          <a:xfrm rot="0" flipH="0" flipV="0">
            <a:off x="1971697" y="7573664"/>
            <a:ext cx="182849" cy="20649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7" name="Freeform 6967"/>
          <p:cNvSpPr/>
          <p:nvPr/>
        </p:nvSpPr>
        <p:spPr>
          <a:xfrm rot="0" flipH="0" flipV="0">
            <a:off x="2168890" y="7525616"/>
            <a:ext cx="109425" cy="25171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8" name="Freeform 6968"/>
          <p:cNvSpPr/>
          <p:nvPr/>
        </p:nvSpPr>
        <p:spPr>
          <a:xfrm rot="0" flipH="0" flipV="0">
            <a:off x="2396513" y="753111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9" name="Freeform 6969"/>
          <p:cNvSpPr/>
          <p:nvPr/>
        </p:nvSpPr>
        <p:spPr>
          <a:xfrm rot="0" flipH="0" flipV="0">
            <a:off x="2507646" y="7578798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0" name="Freeform 6970"/>
          <p:cNvSpPr/>
          <p:nvPr/>
        </p:nvSpPr>
        <p:spPr>
          <a:xfrm rot="0" flipH="0" flipV="0">
            <a:off x="2709006" y="7578798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1" name="Freeform 6971"/>
          <p:cNvSpPr/>
          <p:nvPr/>
        </p:nvSpPr>
        <p:spPr>
          <a:xfrm rot="0" flipH="0" flipV="0">
            <a:off x="2926504" y="7578798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2" name="Freeform 6972"/>
          <p:cNvSpPr/>
          <p:nvPr/>
        </p:nvSpPr>
        <p:spPr>
          <a:xfrm rot="0" flipH="0" flipV="0">
            <a:off x="3049741" y="750984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3" name="Freeform 6973"/>
          <p:cNvSpPr/>
          <p:nvPr/>
        </p:nvSpPr>
        <p:spPr>
          <a:xfrm rot="0" flipH="0" flipV="0">
            <a:off x="3119428" y="7578798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4" name="Freeform 6974"/>
          <p:cNvSpPr/>
          <p:nvPr/>
        </p:nvSpPr>
        <p:spPr>
          <a:xfrm rot="0" flipH="0" flipV="0">
            <a:off x="3322989" y="7578798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5" name="Freeform 6975"/>
          <p:cNvSpPr/>
          <p:nvPr/>
        </p:nvSpPr>
        <p:spPr>
          <a:xfrm rot="0" flipH="0" flipV="0">
            <a:off x="3536819" y="7578798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6" name="Freeform 6976"/>
          <p:cNvSpPr/>
          <p:nvPr/>
        </p:nvSpPr>
        <p:spPr>
          <a:xfrm rot="0" flipH="0" flipV="0">
            <a:off x="3740747" y="7578798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7" name="Freeform 6977"/>
          <p:cNvSpPr/>
          <p:nvPr/>
        </p:nvSpPr>
        <p:spPr>
          <a:xfrm rot="0" flipH="0" flipV="0">
            <a:off x="3944674" y="7583933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8" name="Freeform 6978"/>
          <p:cNvSpPr/>
          <p:nvPr/>
        </p:nvSpPr>
        <p:spPr>
          <a:xfrm rot="0" flipH="0" flipV="0">
            <a:off x="4139065" y="7578798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9" name="Freeform 6979"/>
          <p:cNvSpPr/>
          <p:nvPr/>
        </p:nvSpPr>
        <p:spPr>
          <a:xfrm rot="0" flipH="0" flipV="0">
            <a:off x="4312917" y="753111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0" name="Freeform 6980"/>
          <p:cNvSpPr/>
          <p:nvPr/>
        </p:nvSpPr>
        <p:spPr>
          <a:xfrm rot="0" flipH="0" flipV="0">
            <a:off x="4424051" y="7578798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1" name="Freeform 6981"/>
          <p:cNvSpPr/>
          <p:nvPr/>
        </p:nvSpPr>
        <p:spPr>
          <a:xfrm rot="0" flipH="0" flipV="0">
            <a:off x="4640082" y="750984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2" name="Freeform 6982"/>
          <p:cNvSpPr/>
          <p:nvPr/>
        </p:nvSpPr>
        <p:spPr>
          <a:xfrm rot="0" flipH="0" flipV="0">
            <a:off x="4700233" y="753111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3" name="Freeform 6983"/>
          <p:cNvSpPr/>
          <p:nvPr/>
        </p:nvSpPr>
        <p:spPr>
          <a:xfrm rot="0" flipH="0" flipV="0">
            <a:off x="4811733" y="7578798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4" name="Freeform 6984"/>
          <p:cNvSpPr/>
          <p:nvPr/>
        </p:nvSpPr>
        <p:spPr>
          <a:xfrm rot="0" flipH="0" flipV="0">
            <a:off x="5117624" y="7578798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5" name="Freeform 6985"/>
          <p:cNvSpPr/>
          <p:nvPr/>
        </p:nvSpPr>
        <p:spPr>
          <a:xfrm rot="0" flipH="0" flipV="0">
            <a:off x="5310548" y="7583933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6" name="Freeform 6986"/>
          <p:cNvSpPr/>
          <p:nvPr/>
        </p:nvSpPr>
        <p:spPr>
          <a:xfrm rot="0" flipH="0" flipV="0">
            <a:off x="5514475" y="7583933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7" name="Freeform 6987"/>
          <p:cNvSpPr/>
          <p:nvPr/>
        </p:nvSpPr>
        <p:spPr>
          <a:xfrm rot="0" flipH="0" flipV="0">
            <a:off x="5719503" y="7578798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8" name="Freeform 6988"/>
          <p:cNvSpPr/>
          <p:nvPr/>
        </p:nvSpPr>
        <p:spPr>
          <a:xfrm rot="0" flipH="0" flipV="0">
            <a:off x="5824034" y="7578798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9" name="Freeform 6989"/>
          <p:cNvSpPr/>
          <p:nvPr/>
        </p:nvSpPr>
        <p:spPr>
          <a:xfrm rot="0" flipH="0" flipV="0">
            <a:off x="6027962" y="7578798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0" name="Freeform 6990"/>
          <p:cNvSpPr/>
          <p:nvPr/>
        </p:nvSpPr>
        <p:spPr>
          <a:xfrm rot="0" flipH="0" flipV="0">
            <a:off x="6241792" y="7578798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1" name="Freeform 6991"/>
          <p:cNvSpPr/>
          <p:nvPr/>
        </p:nvSpPr>
        <p:spPr>
          <a:xfrm rot="0" flipH="0" flipV="0">
            <a:off x="6544749" y="7578798"/>
            <a:ext cx="258210" cy="195124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2" name="Freeform 6992"/>
          <p:cNvSpPr/>
          <p:nvPr/>
        </p:nvSpPr>
        <p:spPr>
          <a:xfrm rot="0" flipH="0" flipV="0">
            <a:off x="6843672" y="7522315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3" name="Freeform 6993"/>
          <p:cNvSpPr/>
          <p:nvPr/>
        </p:nvSpPr>
        <p:spPr>
          <a:xfrm rot="0" flipH="0" flipV="0">
            <a:off x="7047599" y="7522315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4" name="Freeform 6994"/>
          <p:cNvSpPr/>
          <p:nvPr/>
        </p:nvSpPr>
        <p:spPr>
          <a:xfrm rot="0" flipH="0" flipV="0">
            <a:off x="7262163" y="7578798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5" name="Freeform 6995"/>
          <p:cNvSpPr/>
          <p:nvPr/>
        </p:nvSpPr>
        <p:spPr>
          <a:xfrm rot="0" flipH="0" flipV="0">
            <a:off x="7373662" y="7522315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6" name="Freeform 6996"/>
          <p:cNvSpPr/>
          <p:nvPr/>
        </p:nvSpPr>
        <p:spPr>
          <a:xfrm rot="0" flipH="0" flipV="0">
            <a:off x="7577590" y="7522315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7" name="Freeform 6997"/>
          <p:cNvSpPr/>
          <p:nvPr/>
        </p:nvSpPr>
        <p:spPr>
          <a:xfrm rot="0" flipH="0" flipV="0">
            <a:off x="7791054" y="7578798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8" name="Freeform 6998"/>
          <p:cNvSpPr/>
          <p:nvPr/>
        </p:nvSpPr>
        <p:spPr>
          <a:xfrm rot="0" flipH="0" flipV="0">
            <a:off x="8077873" y="753111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9" name="Freeform 6999"/>
          <p:cNvSpPr/>
          <p:nvPr/>
        </p:nvSpPr>
        <p:spPr>
          <a:xfrm rot="0" flipH="0" flipV="0">
            <a:off x="8201109" y="750984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0" name="Freeform 7000"/>
          <p:cNvSpPr/>
          <p:nvPr/>
        </p:nvSpPr>
        <p:spPr>
          <a:xfrm rot="0" flipH="0" flipV="0">
            <a:off x="8270430" y="7578798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1" name="Freeform 7001"/>
          <p:cNvSpPr/>
          <p:nvPr/>
        </p:nvSpPr>
        <p:spPr>
          <a:xfrm rot="0" flipH="0" flipV="0">
            <a:off x="8465188" y="753111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2" name="Freeform 7002"/>
          <p:cNvSpPr/>
          <p:nvPr/>
        </p:nvSpPr>
        <p:spPr>
          <a:xfrm rot="0" flipH="0" flipV="0">
            <a:off x="8573754" y="7578798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3" name="Freeform 7003"/>
          <p:cNvSpPr/>
          <p:nvPr/>
        </p:nvSpPr>
        <p:spPr>
          <a:xfrm rot="0" flipH="0" flipV="0">
            <a:off x="8788685" y="7509845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4" name="Freeform 7004"/>
          <p:cNvSpPr/>
          <p:nvPr/>
        </p:nvSpPr>
        <p:spPr>
          <a:xfrm rot="0" flipH="0" flipV="0">
            <a:off x="8964004" y="7578798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5" name="Freeform 7005"/>
          <p:cNvSpPr/>
          <p:nvPr/>
        </p:nvSpPr>
        <p:spPr>
          <a:xfrm rot="0" flipH="0" flipV="0">
            <a:off x="9177467" y="7578798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6" name="Freeform 7006"/>
          <p:cNvSpPr/>
          <p:nvPr/>
        </p:nvSpPr>
        <p:spPr>
          <a:xfrm rot="0" flipH="0" flipV="0">
            <a:off x="9362322" y="753111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7" name="Freeform 7007"/>
          <p:cNvSpPr/>
          <p:nvPr/>
        </p:nvSpPr>
        <p:spPr>
          <a:xfrm rot="0" flipH="0" flipV="0">
            <a:off x="9470888" y="7578798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8" name="Freeform 7008"/>
          <p:cNvSpPr/>
          <p:nvPr/>
        </p:nvSpPr>
        <p:spPr>
          <a:xfrm rot="0" flipH="0" flipV="0">
            <a:off x="9662712" y="7509845"/>
            <a:ext cx="53549" cy="338901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9" name="Freeform 7009"/>
          <p:cNvSpPr/>
          <p:nvPr/>
        </p:nvSpPr>
        <p:spPr>
          <a:xfrm rot="0" flipH="0" flipV="0">
            <a:off x="9758807" y="7578798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0" name="Freeform 7010"/>
          <p:cNvSpPr/>
          <p:nvPr/>
        </p:nvSpPr>
        <p:spPr>
          <a:xfrm rot="0" flipH="0" flipV="0">
            <a:off x="9972637" y="7578798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1" name="Freeform 7011"/>
          <p:cNvSpPr/>
          <p:nvPr/>
        </p:nvSpPr>
        <p:spPr>
          <a:xfrm rot="0" flipH="0" flipV="0">
            <a:off x="10272660" y="7509845"/>
            <a:ext cx="174585" cy="269213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2" name="Freeform 7012"/>
          <p:cNvSpPr/>
          <p:nvPr/>
        </p:nvSpPr>
        <p:spPr>
          <a:xfrm rot="0" flipH="0" flipV="0">
            <a:off x="10493092" y="7578798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3" name="Freeform 7013"/>
          <p:cNvSpPr/>
          <p:nvPr/>
        </p:nvSpPr>
        <p:spPr>
          <a:xfrm rot="0" flipH="0" flipV="0">
            <a:off x="10687484" y="753111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4" name="Freeform 7014"/>
          <p:cNvSpPr/>
          <p:nvPr/>
        </p:nvSpPr>
        <p:spPr>
          <a:xfrm rot="0" flipH="0" flipV="0">
            <a:off x="10798984" y="7578798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5" name="Freeform 7015"/>
          <p:cNvSpPr/>
          <p:nvPr/>
        </p:nvSpPr>
        <p:spPr>
          <a:xfrm rot="0" flipH="0" flipV="0">
            <a:off x="11015014" y="7578798"/>
            <a:ext cx="174585" cy="269947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6" name="Freeform 7016"/>
          <p:cNvSpPr/>
          <p:nvPr/>
        </p:nvSpPr>
        <p:spPr>
          <a:xfrm rot="0" flipH="0" flipV="0">
            <a:off x="11238748" y="750984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7" name="Freeform 7017"/>
          <p:cNvSpPr/>
          <p:nvPr/>
        </p:nvSpPr>
        <p:spPr>
          <a:xfrm rot="0" flipH="0" flipV="0">
            <a:off x="11308435" y="7578798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8" name="Freeform 7018"/>
          <p:cNvSpPr/>
          <p:nvPr/>
        </p:nvSpPr>
        <p:spPr>
          <a:xfrm rot="0" flipH="0" flipV="0">
            <a:off x="11482287" y="753111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9" name="Freeform 7019"/>
          <p:cNvSpPr/>
          <p:nvPr/>
        </p:nvSpPr>
        <p:spPr>
          <a:xfrm rot="0" flipH="0" flipV="0">
            <a:off x="11593420" y="7578798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0" name="Freeform 7020"/>
          <p:cNvSpPr/>
          <p:nvPr/>
        </p:nvSpPr>
        <p:spPr>
          <a:xfrm rot="0" flipH="0" flipV="0">
            <a:off x="11809452" y="7509845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1" name="Freeform 7021"/>
          <p:cNvSpPr/>
          <p:nvPr/>
        </p:nvSpPr>
        <p:spPr>
          <a:xfrm rot="0" flipH="0" flipV="0">
            <a:off x="11869603" y="7531118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2" name="Freeform 7022"/>
          <p:cNvSpPr/>
          <p:nvPr/>
        </p:nvSpPr>
        <p:spPr>
          <a:xfrm rot="0" flipH="0" flipV="0">
            <a:off x="11981103" y="7522315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3" name="Rectangle 7023"/>
          <p:cNvSpPr/>
          <p:nvPr/>
        </p:nvSpPr>
        <p:spPr>
          <a:xfrm rot="0" flipH="0" flipV="0">
            <a:off x="285376" y="8268035"/>
            <a:ext cx="12411505" cy="884630"/>
          </a:xfrm>
          <a:prstGeom prst="rect">
            <a:avLst/>
          </a:prstGeom>
        </p:spPr>
      </p:sp>
      <p:sp>
        <p:nvSpPr>
          <p:cNvPr id="7024" name="Freeform 7024"/>
          <p:cNvSpPr/>
          <p:nvPr/>
        </p:nvSpPr>
        <p:spPr>
          <a:xfrm rot="0" flipH="0" flipV="0">
            <a:off x="311050" y="8425749"/>
            <a:ext cx="132039" cy="132039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5" name="Freeform 7025"/>
          <p:cNvSpPr/>
          <p:nvPr/>
        </p:nvSpPr>
        <p:spPr>
          <a:xfrm rot="0" flipH="0" flipV="0">
            <a:off x="580805" y="8359729"/>
            <a:ext cx="192190" cy="264078"/>
          </a:xfrm>
          <a:custGeom>
            <a:pathLst>
              <a:path w="6654800" h="9144000">
                <a:moveTo>
                  <a:pt x="0" y="0"/>
                </a:moveTo>
                <a:lnTo>
                  <a:pt x="6654800" y="0"/>
                </a:lnTo>
                <a:lnTo>
                  <a:pt x="6654800" y="736600"/>
                </a:lnTo>
                <a:lnTo>
                  <a:pt x="3759200" y="736600"/>
                </a:lnTo>
                <a:lnTo>
                  <a:pt x="3759200" y="9144000"/>
                </a:lnTo>
                <a:lnTo>
                  <a:pt x="2895600" y="9144000"/>
                </a:lnTo>
                <a:lnTo>
                  <a:pt x="2895600" y="736600"/>
                </a:lnTo>
                <a:lnTo>
                  <a:pt x="0" y="736600"/>
                </a:lnTo>
                <a:close/>
                <a:moveTo>
                  <a:pt x="8940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6" name="Freeform 7026"/>
          <p:cNvSpPr/>
          <p:nvPr/>
        </p:nvSpPr>
        <p:spPr>
          <a:xfrm rot="0" flipH="0" flipV="0">
            <a:off x="807472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7" name="Freeform 7027"/>
          <p:cNvSpPr/>
          <p:nvPr/>
        </p:nvSpPr>
        <p:spPr>
          <a:xfrm rot="0" flipH="0" flipV="0">
            <a:off x="886696" y="8433818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8" name="Freeform 7028"/>
          <p:cNvSpPr/>
          <p:nvPr/>
        </p:nvSpPr>
        <p:spPr>
          <a:xfrm rot="0" flipH="0" flipV="0">
            <a:off x="1089156" y="835972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9" name="Freeform 7029"/>
          <p:cNvSpPr/>
          <p:nvPr/>
        </p:nvSpPr>
        <p:spPr>
          <a:xfrm rot="0" flipH="0" flipV="0">
            <a:off x="1272544" y="835972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0" name="Freeform 7030"/>
          <p:cNvSpPr/>
          <p:nvPr/>
        </p:nvSpPr>
        <p:spPr>
          <a:xfrm rot="0" flipH="0" flipV="0">
            <a:off x="1447863" y="842868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1" name="Freeform 7031"/>
          <p:cNvSpPr/>
          <p:nvPr/>
        </p:nvSpPr>
        <p:spPr>
          <a:xfrm rot="0" flipH="0" flipV="0">
            <a:off x="1744218" y="83810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2" name="Freeform 7032"/>
          <p:cNvSpPr/>
          <p:nvPr/>
        </p:nvSpPr>
        <p:spPr>
          <a:xfrm rot="0" flipH="0" flipV="0">
            <a:off x="1855351" y="84286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3" name="Freeform 7033"/>
          <p:cNvSpPr/>
          <p:nvPr/>
        </p:nvSpPr>
        <p:spPr>
          <a:xfrm rot="0" flipH="0" flipV="0">
            <a:off x="2059645" y="842868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4" name="Freeform 7034"/>
          <p:cNvSpPr/>
          <p:nvPr/>
        </p:nvSpPr>
        <p:spPr>
          <a:xfrm rot="0" flipH="0" flipV="0">
            <a:off x="2233497" y="83810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5" name="Freeform 7035"/>
          <p:cNvSpPr/>
          <p:nvPr/>
        </p:nvSpPr>
        <p:spPr>
          <a:xfrm rot="0" flipH="0" flipV="0">
            <a:off x="2356734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6" name="Freeform 7036"/>
          <p:cNvSpPr/>
          <p:nvPr/>
        </p:nvSpPr>
        <p:spPr>
          <a:xfrm rot="0" flipH="0" flipV="0">
            <a:off x="2446961" y="8443354"/>
            <a:ext cx="26774" cy="180453"/>
          </a:xfrm>
          <a:custGeom>
            <a:pathLst>
              <a:path w="927100" h="6248400">
                <a:moveTo>
                  <a:pt x="0" y="6248400"/>
                </a:moveTo>
                <a:lnTo>
                  <a:pt x="0" y="5130800"/>
                </a:lnTo>
                <a:lnTo>
                  <a:pt x="927100" y="5130800"/>
                </a:lnTo>
                <a:lnTo>
                  <a:pt x="927100" y="6248400"/>
                </a:lnTo>
                <a:close/>
                <a:moveTo>
                  <a:pt x="-1295400" y="6248400"/>
                </a:moveTo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3835400" y="6248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7" name="Freeform 7037"/>
          <p:cNvSpPr/>
          <p:nvPr/>
        </p:nvSpPr>
        <p:spPr>
          <a:xfrm rot="0" flipH="0" flipV="0">
            <a:off x="2639885" y="8433818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8" name="Freeform 7038"/>
          <p:cNvSpPr/>
          <p:nvPr/>
        </p:nvSpPr>
        <p:spPr>
          <a:xfrm rot="0" flipH="0" flipV="0">
            <a:off x="2843812" y="8433818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9" name="Freeform 7039"/>
          <p:cNvSpPr/>
          <p:nvPr/>
        </p:nvSpPr>
        <p:spPr>
          <a:xfrm rot="0" flipH="0" flipV="0">
            <a:off x="3038204" y="842868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0" name="Freeform 7040"/>
          <p:cNvSpPr/>
          <p:nvPr/>
        </p:nvSpPr>
        <p:spPr>
          <a:xfrm rot="0" flipH="0" flipV="0">
            <a:off x="3233329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1" name="Freeform 7041"/>
          <p:cNvSpPr/>
          <p:nvPr/>
        </p:nvSpPr>
        <p:spPr>
          <a:xfrm rot="0" flipH="0" flipV="0">
            <a:off x="3302649" y="84286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2" name="Freeform 7042"/>
          <p:cNvSpPr/>
          <p:nvPr/>
        </p:nvSpPr>
        <p:spPr>
          <a:xfrm rot="0" flipH="0" flipV="0">
            <a:off x="3516480" y="84286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3" name="Freeform 7043"/>
          <p:cNvSpPr/>
          <p:nvPr/>
        </p:nvSpPr>
        <p:spPr>
          <a:xfrm rot="0" flipH="0" flipV="0">
            <a:off x="3803298" y="83810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4" name="Freeform 7044"/>
          <p:cNvSpPr/>
          <p:nvPr/>
        </p:nvSpPr>
        <p:spPr>
          <a:xfrm rot="0" flipH="0" flipV="0">
            <a:off x="3914432" y="84286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5" name="Freeform 7045"/>
          <p:cNvSpPr/>
          <p:nvPr/>
        </p:nvSpPr>
        <p:spPr>
          <a:xfrm rot="0" flipH="0" flipV="0">
            <a:off x="4115792" y="842868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6" name="Freeform 7046"/>
          <p:cNvSpPr/>
          <p:nvPr/>
        </p:nvSpPr>
        <p:spPr>
          <a:xfrm rot="0" flipH="0" flipV="0">
            <a:off x="4333290" y="8428683"/>
            <a:ext cx="84725" cy="195124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7" name="Freeform 7047"/>
          <p:cNvSpPr/>
          <p:nvPr/>
        </p:nvSpPr>
        <p:spPr>
          <a:xfrm rot="0" flipH="0" flipV="0">
            <a:off x="4437821" y="84286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8" name="Freeform 7048"/>
          <p:cNvSpPr/>
          <p:nvPr/>
        </p:nvSpPr>
        <p:spPr>
          <a:xfrm rot="0" flipH="0" flipV="0">
            <a:off x="4641748" y="84286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9" name="Freeform 7049"/>
          <p:cNvSpPr/>
          <p:nvPr/>
        </p:nvSpPr>
        <p:spPr>
          <a:xfrm rot="0" flipH="0" flipV="0">
            <a:off x="4836506" y="83810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0" name="Freeform 7050"/>
          <p:cNvSpPr/>
          <p:nvPr/>
        </p:nvSpPr>
        <p:spPr>
          <a:xfrm rot="0" flipH="0" flipV="0">
            <a:off x="4938470" y="83810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1" name="Freeform 7051"/>
          <p:cNvSpPr/>
          <p:nvPr/>
        </p:nvSpPr>
        <p:spPr>
          <a:xfrm rot="0" flipH="0" flipV="0">
            <a:off x="5061707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2" name="Freeform 7052"/>
          <p:cNvSpPr/>
          <p:nvPr/>
        </p:nvSpPr>
        <p:spPr>
          <a:xfrm rot="0" flipH="0" flipV="0">
            <a:off x="5131394" y="842868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3" name="Freeform 7053"/>
          <p:cNvSpPr/>
          <p:nvPr/>
        </p:nvSpPr>
        <p:spPr>
          <a:xfrm rot="0" flipH="0" flipV="0">
            <a:off x="5305246" y="83810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4" name="Freeform 7054"/>
          <p:cNvSpPr/>
          <p:nvPr/>
        </p:nvSpPr>
        <p:spPr>
          <a:xfrm rot="0" flipH="0" flipV="0">
            <a:off x="5416379" y="84286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5" name="Freeform 7055"/>
          <p:cNvSpPr/>
          <p:nvPr/>
        </p:nvSpPr>
        <p:spPr>
          <a:xfrm rot="0" flipH="0" flipV="0">
            <a:off x="5630210" y="84286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6" name="Freeform 7056"/>
          <p:cNvSpPr/>
          <p:nvPr/>
        </p:nvSpPr>
        <p:spPr>
          <a:xfrm rot="0" flipH="0" flipV="0">
            <a:off x="5933167" y="8428683"/>
            <a:ext cx="258210" cy="195124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7" name="Freeform 7057"/>
          <p:cNvSpPr/>
          <p:nvPr/>
        </p:nvSpPr>
        <p:spPr>
          <a:xfrm rot="0" flipH="0" flipV="0">
            <a:off x="6232089" y="842868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8" name="Freeform 7058"/>
          <p:cNvSpPr/>
          <p:nvPr/>
        </p:nvSpPr>
        <p:spPr>
          <a:xfrm rot="0" flipH="0" flipV="0">
            <a:off x="6448854" y="8359729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9" name="Freeform 7059"/>
          <p:cNvSpPr/>
          <p:nvPr/>
        </p:nvSpPr>
        <p:spPr>
          <a:xfrm rot="0" flipH="0" flipV="0">
            <a:off x="6530278" y="8359729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0" name="Freeform 7060"/>
          <p:cNvSpPr/>
          <p:nvPr/>
        </p:nvSpPr>
        <p:spPr>
          <a:xfrm rot="0" flipH="0" flipV="0">
            <a:off x="6610602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1" name="Freeform 7061"/>
          <p:cNvSpPr/>
          <p:nvPr/>
        </p:nvSpPr>
        <p:spPr>
          <a:xfrm rot="0" flipH="0" flipV="0">
            <a:off x="6679922" y="84286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2" name="Freeform 7062"/>
          <p:cNvSpPr/>
          <p:nvPr/>
        </p:nvSpPr>
        <p:spPr>
          <a:xfrm rot="0" flipH="0" flipV="0">
            <a:off x="6893753" y="84286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3" name="Freeform 7063"/>
          <p:cNvSpPr/>
          <p:nvPr/>
        </p:nvSpPr>
        <p:spPr>
          <a:xfrm rot="0" flipH="0" flipV="0">
            <a:off x="7202211" y="8428683"/>
            <a:ext cx="174585" cy="269947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4" name="Freeform 7064"/>
          <p:cNvSpPr/>
          <p:nvPr/>
        </p:nvSpPr>
        <p:spPr>
          <a:xfrm rot="0" flipH="0" flipV="0">
            <a:off x="7425944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5" name="Freeform 7065"/>
          <p:cNvSpPr/>
          <p:nvPr/>
        </p:nvSpPr>
        <p:spPr>
          <a:xfrm rot="0" flipH="0" flipV="0">
            <a:off x="7486096" y="83810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6" name="Freeform 7066"/>
          <p:cNvSpPr/>
          <p:nvPr/>
        </p:nvSpPr>
        <p:spPr>
          <a:xfrm rot="0" flipH="0" flipV="0">
            <a:off x="7597596" y="8372199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7" name="Freeform 7067"/>
          <p:cNvSpPr/>
          <p:nvPr/>
        </p:nvSpPr>
        <p:spPr>
          <a:xfrm rot="0" flipH="0" flipV="0">
            <a:off x="7813260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8" name="Freeform 7068"/>
          <p:cNvSpPr/>
          <p:nvPr/>
        </p:nvSpPr>
        <p:spPr>
          <a:xfrm rot="0" flipH="0" flipV="0">
            <a:off x="7882948" y="842868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9" name="Freeform 7069"/>
          <p:cNvSpPr/>
          <p:nvPr/>
        </p:nvSpPr>
        <p:spPr>
          <a:xfrm rot="0" flipH="0" flipV="0">
            <a:off x="8078072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0" name="Freeform 7070"/>
          <p:cNvSpPr/>
          <p:nvPr/>
        </p:nvSpPr>
        <p:spPr>
          <a:xfrm rot="0" flipH="0" flipV="0">
            <a:off x="8246790" y="842868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1" name="Freeform 7071"/>
          <p:cNvSpPr/>
          <p:nvPr/>
        </p:nvSpPr>
        <p:spPr>
          <a:xfrm rot="0" flipH="0" flipV="0">
            <a:off x="8466488" y="8359729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2" name="Freeform 7072"/>
          <p:cNvSpPr/>
          <p:nvPr/>
        </p:nvSpPr>
        <p:spPr>
          <a:xfrm rot="0" flipH="0" flipV="0">
            <a:off x="8547912" y="8359729"/>
            <a:ext cx="22006" cy="264078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3" name="Freeform 7073"/>
          <p:cNvSpPr/>
          <p:nvPr/>
        </p:nvSpPr>
        <p:spPr>
          <a:xfrm rot="0" flipH="0" flipV="0">
            <a:off x="8616500" y="842868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4" name="Freeform 7074"/>
          <p:cNvSpPr/>
          <p:nvPr/>
        </p:nvSpPr>
        <p:spPr>
          <a:xfrm rot="0" flipH="0" flipV="0">
            <a:off x="8912121" y="8433818"/>
            <a:ext cx="170184" cy="264812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5" name="Freeform 7075"/>
          <p:cNvSpPr/>
          <p:nvPr/>
        </p:nvSpPr>
        <p:spPr>
          <a:xfrm rot="0" flipH="0" flipV="0">
            <a:off x="9115315" y="8359729"/>
            <a:ext cx="150744" cy="264078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6" name="Freeform 7076"/>
          <p:cNvSpPr/>
          <p:nvPr/>
        </p:nvSpPr>
        <p:spPr>
          <a:xfrm rot="0" flipH="0" flipV="0">
            <a:off x="9300169" y="83810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7" name="Freeform 7077"/>
          <p:cNvSpPr/>
          <p:nvPr/>
        </p:nvSpPr>
        <p:spPr>
          <a:xfrm rot="0" flipH="0" flipV="0">
            <a:off x="9411303" y="84286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8" name="Freeform 7078"/>
          <p:cNvSpPr/>
          <p:nvPr/>
        </p:nvSpPr>
        <p:spPr>
          <a:xfrm rot="0" flipH="0" flipV="0">
            <a:off x="9615232" y="84286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9" name="Freeform 7079"/>
          <p:cNvSpPr/>
          <p:nvPr/>
        </p:nvSpPr>
        <p:spPr>
          <a:xfrm rot="0" flipH="0" flipV="0">
            <a:off x="9829062" y="84286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0" name="Freeform 7080"/>
          <p:cNvSpPr/>
          <p:nvPr/>
        </p:nvSpPr>
        <p:spPr>
          <a:xfrm rot="0" flipH="0" flipV="0">
            <a:off x="10023453" y="842868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1" name="Freeform 7081"/>
          <p:cNvSpPr/>
          <p:nvPr/>
        </p:nvSpPr>
        <p:spPr>
          <a:xfrm rot="0" flipH="0" flipV="0">
            <a:off x="10203906" y="842868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2" name="Freeform 7082"/>
          <p:cNvSpPr/>
          <p:nvPr/>
        </p:nvSpPr>
        <p:spPr>
          <a:xfrm rot="0" flipH="0" flipV="0">
            <a:off x="10422872" y="8428683"/>
            <a:ext cx="174585" cy="269947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3" name="Freeform 7083"/>
          <p:cNvSpPr/>
          <p:nvPr/>
        </p:nvSpPr>
        <p:spPr>
          <a:xfrm rot="0" flipH="0" flipV="0">
            <a:off x="10646605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4" name="Freeform 7084"/>
          <p:cNvSpPr/>
          <p:nvPr/>
        </p:nvSpPr>
        <p:spPr>
          <a:xfrm rot="0" flipH="0" flipV="0">
            <a:off x="10705656" y="8433818"/>
            <a:ext cx="170917" cy="189989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5" name="Freeform 7085"/>
          <p:cNvSpPr/>
          <p:nvPr/>
        </p:nvSpPr>
        <p:spPr>
          <a:xfrm rot="0" flipH="0" flipV="0">
            <a:off x="10911417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6" name="Freeform 7086"/>
          <p:cNvSpPr/>
          <p:nvPr/>
        </p:nvSpPr>
        <p:spPr>
          <a:xfrm rot="0" flipH="0" flipV="0">
            <a:off x="10981104" y="842868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7" name="Freeform 7087"/>
          <p:cNvSpPr/>
          <p:nvPr/>
        </p:nvSpPr>
        <p:spPr>
          <a:xfrm rot="0" flipH="0" flipV="0">
            <a:off x="11295065" y="835972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8" name="Freeform 7088"/>
          <p:cNvSpPr/>
          <p:nvPr/>
        </p:nvSpPr>
        <p:spPr>
          <a:xfrm rot="0" flipH="0" flipV="0">
            <a:off x="11470383" y="842868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9" name="Freeform 7089"/>
          <p:cNvSpPr/>
          <p:nvPr/>
        </p:nvSpPr>
        <p:spPr>
          <a:xfrm rot="0" flipH="0" flipV="0">
            <a:off x="11686048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0" name="Freeform 7090"/>
          <p:cNvSpPr/>
          <p:nvPr/>
        </p:nvSpPr>
        <p:spPr>
          <a:xfrm rot="0" flipH="0" flipV="0">
            <a:off x="11763804" y="835972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1" name="Freeform 7091"/>
          <p:cNvSpPr/>
          <p:nvPr/>
        </p:nvSpPr>
        <p:spPr>
          <a:xfrm rot="0" flipH="0" flipV="0">
            <a:off x="11947192" y="835972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2" name="Freeform 7092"/>
          <p:cNvSpPr/>
          <p:nvPr/>
        </p:nvSpPr>
        <p:spPr>
          <a:xfrm rot="0" flipH="0" flipV="0">
            <a:off x="12134247" y="83597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3" name="Freeform 7093"/>
          <p:cNvSpPr/>
          <p:nvPr/>
        </p:nvSpPr>
        <p:spPr>
          <a:xfrm rot="0" flipH="0" flipV="0">
            <a:off x="12203568" y="84286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4" name="Freeform 7094"/>
          <p:cNvSpPr/>
          <p:nvPr/>
        </p:nvSpPr>
        <p:spPr>
          <a:xfrm rot="0" flipH="0" flipV="0">
            <a:off x="12417400" y="84286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5" name="Freeform 7095"/>
          <p:cNvSpPr/>
          <p:nvPr/>
        </p:nvSpPr>
        <p:spPr>
          <a:xfrm rot="0" flipH="0" flipV="0">
            <a:off x="591808" y="887318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6" name="Freeform 7096"/>
          <p:cNvSpPr/>
          <p:nvPr/>
        </p:nvSpPr>
        <p:spPr>
          <a:xfrm rot="0" flipH="0" flipV="0">
            <a:off x="807472" y="88042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7" name="Freeform 7097"/>
          <p:cNvSpPr/>
          <p:nvPr/>
        </p:nvSpPr>
        <p:spPr>
          <a:xfrm rot="0" flipH="0" flipV="0">
            <a:off x="876793" y="88731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8" name="Freeform 7098"/>
          <p:cNvSpPr/>
          <p:nvPr/>
        </p:nvSpPr>
        <p:spPr>
          <a:xfrm rot="0" flipH="0" flipV="0">
            <a:off x="1087689" y="8873183"/>
            <a:ext cx="258210" cy="195124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9" name="Freeform 7099"/>
          <p:cNvSpPr/>
          <p:nvPr/>
        </p:nvSpPr>
        <p:spPr>
          <a:xfrm rot="0" flipH="0" flipV="0">
            <a:off x="1398715" y="8873183"/>
            <a:ext cx="174585" cy="269947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0" name="Freeform 7100"/>
          <p:cNvSpPr/>
          <p:nvPr/>
        </p:nvSpPr>
        <p:spPr>
          <a:xfrm rot="0" flipH="0" flipV="0">
            <a:off x="1622448" y="88042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1" name="Freeform 7101"/>
          <p:cNvSpPr/>
          <p:nvPr/>
        </p:nvSpPr>
        <p:spPr>
          <a:xfrm rot="0" flipH="0" flipV="0">
            <a:off x="1691769" y="88731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2" name="Freeform 7102"/>
          <p:cNvSpPr/>
          <p:nvPr/>
        </p:nvSpPr>
        <p:spPr>
          <a:xfrm rot="0" flipH="0" flipV="0">
            <a:off x="1905599" y="88731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3" name="Freeform 7103"/>
          <p:cNvSpPr/>
          <p:nvPr/>
        </p:nvSpPr>
        <p:spPr>
          <a:xfrm rot="0" flipH="0" flipV="0">
            <a:off x="2208556" y="8873183"/>
            <a:ext cx="258210" cy="195124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4" name="Freeform 7104"/>
          <p:cNvSpPr/>
          <p:nvPr/>
        </p:nvSpPr>
        <p:spPr>
          <a:xfrm rot="0" flipH="0" flipV="0">
            <a:off x="2519216" y="88042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5" name="Freeform 7105"/>
          <p:cNvSpPr/>
          <p:nvPr/>
        </p:nvSpPr>
        <p:spPr>
          <a:xfrm rot="0" flipH="0" flipV="0">
            <a:off x="2579367" y="88255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6" name="Freeform 7106"/>
          <p:cNvSpPr/>
          <p:nvPr/>
        </p:nvSpPr>
        <p:spPr>
          <a:xfrm rot="0" flipH="0" flipV="0">
            <a:off x="2681331" y="88255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7" name="Freeform 7107"/>
          <p:cNvSpPr/>
          <p:nvPr/>
        </p:nvSpPr>
        <p:spPr>
          <a:xfrm rot="0" flipH="0" flipV="0">
            <a:off x="2792830" y="887318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8" name="Freeform 7108"/>
          <p:cNvSpPr/>
          <p:nvPr/>
        </p:nvSpPr>
        <p:spPr>
          <a:xfrm rot="0" flipH="0" flipV="0">
            <a:off x="3006294" y="8878318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9" name="Freeform 7109"/>
          <p:cNvSpPr/>
          <p:nvPr/>
        </p:nvSpPr>
        <p:spPr>
          <a:xfrm rot="0" flipH="0" flipV="0">
            <a:off x="3208754" y="880422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0" name="Freeform 7110"/>
          <p:cNvSpPr/>
          <p:nvPr/>
        </p:nvSpPr>
        <p:spPr>
          <a:xfrm rot="0" flipH="0" flipV="0">
            <a:off x="3384073" y="887318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1" name="Freeform 7111"/>
          <p:cNvSpPr/>
          <p:nvPr/>
        </p:nvSpPr>
        <p:spPr>
          <a:xfrm rot="0" flipH="0" flipV="0">
            <a:off x="3579198" y="88042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2" name="Freeform 7112"/>
          <p:cNvSpPr/>
          <p:nvPr/>
        </p:nvSpPr>
        <p:spPr>
          <a:xfrm rot="0" flipH="0" flipV="0">
            <a:off x="3648519" y="88731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3" name="Freeform 7113"/>
          <p:cNvSpPr/>
          <p:nvPr/>
        </p:nvSpPr>
        <p:spPr>
          <a:xfrm rot="0" flipH="0" flipV="0">
            <a:off x="3862349" y="88731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4" name="Freeform 7114"/>
          <p:cNvSpPr/>
          <p:nvPr/>
        </p:nvSpPr>
        <p:spPr>
          <a:xfrm rot="0" flipH="0" flipV="0">
            <a:off x="4141833" y="8964877"/>
            <a:ext cx="183388" cy="16138"/>
          </a:xfrm>
          <a:custGeom>
            <a:pathLst>
              <a:path w="6350000" h="558800">
                <a:moveTo>
                  <a:pt x="6350000" y="558800"/>
                </a:moveTo>
                <a:lnTo>
                  <a:pt x="0" y="558800"/>
                </a:lnTo>
                <a:lnTo>
                  <a:pt x="0" y="0"/>
                </a:lnTo>
                <a:lnTo>
                  <a:pt x="6350000" y="0"/>
                </a:lnTo>
                <a:close/>
                <a:moveTo>
                  <a:pt x="3022600" y="3581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5" name="Freeform 7115"/>
          <p:cNvSpPr/>
          <p:nvPr/>
        </p:nvSpPr>
        <p:spPr>
          <a:xfrm rot="0" flipH="0" flipV="0">
            <a:off x="4453592" y="8804229"/>
            <a:ext cx="150744" cy="264078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6" name="Freeform 7116"/>
          <p:cNvSpPr/>
          <p:nvPr/>
        </p:nvSpPr>
        <p:spPr>
          <a:xfrm rot="0" flipH="0" flipV="0">
            <a:off x="4647983" y="887318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7" name="Freeform 7117"/>
          <p:cNvSpPr/>
          <p:nvPr/>
        </p:nvSpPr>
        <p:spPr>
          <a:xfrm rot="0" flipH="0" flipV="0">
            <a:off x="4841274" y="8878318"/>
            <a:ext cx="170917" cy="189989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8" name="Freeform 7118"/>
          <p:cNvSpPr/>
          <p:nvPr/>
        </p:nvSpPr>
        <p:spPr>
          <a:xfrm rot="0" flipH="0" flipV="0">
            <a:off x="5035299" y="887318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9" name="Freeform 7119"/>
          <p:cNvSpPr/>
          <p:nvPr/>
        </p:nvSpPr>
        <p:spPr>
          <a:xfrm rot="0" flipH="0" flipV="0">
            <a:off x="5250963" y="88042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0" name="Freeform 7120"/>
          <p:cNvSpPr/>
          <p:nvPr/>
        </p:nvSpPr>
        <p:spPr>
          <a:xfrm rot="0" flipH="0" flipV="0">
            <a:off x="5330187" y="88731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1" name="Freeform 7121"/>
          <p:cNvSpPr/>
          <p:nvPr/>
        </p:nvSpPr>
        <p:spPr>
          <a:xfrm rot="0" flipH="0" flipV="0">
            <a:off x="5515042" y="88255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2" name="Freeform 7122"/>
          <p:cNvSpPr/>
          <p:nvPr/>
        </p:nvSpPr>
        <p:spPr>
          <a:xfrm rot="0" flipH="0" flipV="0">
            <a:off x="5623608" y="8873183"/>
            <a:ext cx="176052" cy="20025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3" name="Freeform 7123"/>
          <p:cNvSpPr/>
          <p:nvPr/>
        </p:nvSpPr>
        <p:spPr>
          <a:xfrm rot="0" flipH="0" flipV="0">
            <a:off x="5815432" y="8804229"/>
            <a:ext cx="53549" cy="338901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4" name="Freeform 7124"/>
          <p:cNvSpPr/>
          <p:nvPr/>
        </p:nvSpPr>
        <p:spPr>
          <a:xfrm rot="0" flipH="0" flipV="0">
            <a:off x="5911527" y="88731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5" name="Freeform 7125"/>
          <p:cNvSpPr/>
          <p:nvPr/>
        </p:nvSpPr>
        <p:spPr>
          <a:xfrm rot="0" flipH="0" flipV="0">
            <a:off x="6125357" y="88731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6" name="Freeform 7126"/>
          <p:cNvSpPr/>
          <p:nvPr/>
        </p:nvSpPr>
        <p:spPr>
          <a:xfrm rot="0" flipH="0" flipV="0">
            <a:off x="6421712" y="887318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7" name="Freeform 7127"/>
          <p:cNvSpPr/>
          <p:nvPr/>
        </p:nvSpPr>
        <p:spPr>
          <a:xfrm rot="0" flipH="0" flipV="0">
            <a:off x="6604733" y="88731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8" name="Freeform 7128"/>
          <p:cNvSpPr/>
          <p:nvPr/>
        </p:nvSpPr>
        <p:spPr>
          <a:xfrm rot="0" flipH="0" flipV="0">
            <a:off x="6817096" y="880422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9" name="Freeform 7129"/>
          <p:cNvSpPr/>
          <p:nvPr/>
        </p:nvSpPr>
        <p:spPr>
          <a:xfrm rot="0" flipH="0" flipV="0">
            <a:off x="6992416" y="8816699"/>
            <a:ext cx="178986" cy="256743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0" name="Freeform 7130"/>
          <p:cNvSpPr/>
          <p:nvPr/>
        </p:nvSpPr>
        <p:spPr>
          <a:xfrm rot="0" flipH="0" flipV="0">
            <a:off x="7307844" y="88731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1" name="Freeform 7131"/>
          <p:cNvSpPr/>
          <p:nvPr/>
        </p:nvSpPr>
        <p:spPr>
          <a:xfrm rot="0" flipH="0" flipV="0">
            <a:off x="7513971" y="88042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2" name="Freeform 7132"/>
          <p:cNvSpPr/>
          <p:nvPr/>
        </p:nvSpPr>
        <p:spPr>
          <a:xfrm rot="0" flipH="0" flipV="0">
            <a:off x="7595396" y="8804229"/>
            <a:ext cx="24207" cy="264078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3" name="Freeform 7133"/>
          <p:cNvSpPr/>
          <p:nvPr/>
        </p:nvSpPr>
        <p:spPr>
          <a:xfrm rot="0" flipH="0" flipV="0">
            <a:off x="7668751" y="8804229"/>
            <a:ext cx="174585" cy="269213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4" name="Freeform 7134"/>
          <p:cNvSpPr/>
          <p:nvPr/>
        </p:nvSpPr>
        <p:spPr>
          <a:xfrm rot="0" flipH="0" flipV="0">
            <a:off x="7888816" y="88731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5" name="Freeform 7135"/>
          <p:cNvSpPr/>
          <p:nvPr/>
        </p:nvSpPr>
        <p:spPr>
          <a:xfrm rot="0" flipH="0" flipV="0">
            <a:off x="8102646" y="88731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6" name="Freeform 7136"/>
          <p:cNvSpPr/>
          <p:nvPr/>
        </p:nvSpPr>
        <p:spPr>
          <a:xfrm rot="0" flipH="0" flipV="0">
            <a:off x="8411105" y="8873183"/>
            <a:ext cx="174585" cy="269947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7" name="Freeform 7137"/>
          <p:cNvSpPr/>
          <p:nvPr/>
        </p:nvSpPr>
        <p:spPr>
          <a:xfrm rot="0" flipH="0" flipV="0">
            <a:off x="8632637" y="8878318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8" name="Freeform 7138"/>
          <p:cNvSpPr/>
          <p:nvPr/>
        </p:nvSpPr>
        <p:spPr>
          <a:xfrm rot="0" flipH="0" flipV="0">
            <a:off x="8836564" y="8878318"/>
            <a:ext cx="150744" cy="195124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9" name="Freeform 7139"/>
          <p:cNvSpPr/>
          <p:nvPr/>
        </p:nvSpPr>
        <p:spPr>
          <a:xfrm rot="0" flipH="0" flipV="0">
            <a:off x="9021420" y="88255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0" name="Freeform 7140"/>
          <p:cNvSpPr/>
          <p:nvPr/>
        </p:nvSpPr>
        <p:spPr>
          <a:xfrm rot="0" flipH="0" flipV="0">
            <a:off x="9123385" y="8825502"/>
            <a:ext cx="85825" cy="24794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1" name="Freeform 7141"/>
          <p:cNvSpPr/>
          <p:nvPr/>
        </p:nvSpPr>
        <p:spPr>
          <a:xfrm rot="0" flipH="0" flipV="0">
            <a:off x="9234517" y="88731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2" name="Freeform 7142"/>
          <p:cNvSpPr/>
          <p:nvPr/>
        </p:nvSpPr>
        <p:spPr>
          <a:xfrm rot="0" flipH="0" flipV="0">
            <a:off x="9438444" y="8873183"/>
            <a:ext cx="171162" cy="20025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3" name="Freeform 7143"/>
          <p:cNvSpPr/>
          <p:nvPr/>
        </p:nvSpPr>
        <p:spPr>
          <a:xfrm rot="0" flipH="0" flipV="0">
            <a:off x="9652276" y="88731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4" name="Freeform 7144"/>
          <p:cNvSpPr/>
          <p:nvPr/>
        </p:nvSpPr>
        <p:spPr>
          <a:xfrm rot="0" flipH="0" flipV="0">
            <a:off x="9931758" y="8964877"/>
            <a:ext cx="183388" cy="16138"/>
          </a:xfrm>
          <a:custGeom>
            <a:pathLst>
              <a:path w="6350000" h="558800">
                <a:moveTo>
                  <a:pt x="6350000" y="558800"/>
                </a:moveTo>
                <a:lnTo>
                  <a:pt x="0" y="558800"/>
                </a:lnTo>
                <a:lnTo>
                  <a:pt x="0" y="0"/>
                </a:lnTo>
                <a:lnTo>
                  <a:pt x="6350000" y="0"/>
                </a:lnTo>
                <a:close/>
                <a:moveTo>
                  <a:pt x="3022600" y="3581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5" name="Freeform 7145"/>
          <p:cNvSpPr/>
          <p:nvPr/>
        </p:nvSpPr>
        <p:spPr>
          <a:xfrm rot="0" flipH="0" flipV="0">
            <a:off x="10242050" y="8804229"/>
            <a:ext cx="153679" cy="264078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6" name="Freeform 7146"/>
          <p:cNvSpPr/>
          <p:nvPr/>
        </p:nvSpPr>
        <p:spPr>
          <a:xfrm rot="0" flipH="0" flipV="0">
            <a:off x="10417370" y="887318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7" name="Freeform 7147"/>
          <p:cNvSpPr/>
          <p:nvPr/>
        </p:nvSpPr>
        <p:spPr>
          <a:xfrm rot="0" flipH="0" flipV="0">
            <a:off x="10630833" y="8873183"/>
            <a:ext cx="150744" cy="195124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8" name="Freeform 7148"/>
          <p:cNvSpPr/>
          <p:nvPr/>
        </p:nvSpPr>
        <p:spPr>
          <a:xfrm rot="0" flipH="0" flipV="0">
            <a:off x="10825224" y="887318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9" name="Freeform 7149"/>
          <p:cNvSpPr/>
          <p:nvPr/>
        </p:nvSpPr>
        <p:spPr>
          <a:xfrm rot="0" flipH="0" flipV="0">
            <a:off x="11008613" y="8873183"/>
            <a:ext cx="149644" cy="20025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0" name="Freeform 7150"/>
          <p:cNvSpPr/>
          <p:nvPr/>
        </p:nvSpPr>
        <p:spPr>
          <a:xfrm rot="0" flipH="0" flipV="0">
            <a:off x="11192000" y="8873183"/>
            <a:ext cx="178986" cy="20025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1" name="Freeform 7151"/>
          <p:cNvSpPr/>
          <p:nvPr/>
        </p:nvSpPr>
        <p:spPr>
          <a:xfrm rot="0" flipH="0" flipV="0">
            <a:off x="11426738" y="8804229"/>
            <a:ext cx="26774" cy="264078"/>
          </a:xfrm>
          <a:custGeom>
            <a:pathLst>
              <a:path w="927100" h="9144000">
                <a:moveTo>
                  <a:pt x="0" y="28448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2844800"/>
                </a:lnTo>
                <a:lnTo>
                  <a:pt x="749300" y="6845300"/>
                </a:lnTo>
                <a:lnTo>
                  <a:pt x="177800" y="6845300"/>
                </a:lnTo>
                <a:close/>
                <a:moveTo>
                  <a:pt x="4648200" y="9144000"/>
                </a:moveTo>
                <a:moveTo>
                  <a:pt x="0" y="9144000"/>
                </a:moveTo>
                <a:lnTo>
                  <a:pt x="0" y="8026400"/>
                </a:lnTo>
                <a:lnTo>
                  <a:pt x="927100" y="8026400"/>
                </a:lnTo>
                <a:lnTo>
                  <a:pt x="927100" y="9144000"/>
                </a:lnTo>
                <a:close/>
                <a:moveTo>
                  <a:pt x="-1651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7152" name="Freeform 7152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3" name="Freeform 7153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154" name="Picture 7154"/>
          <p:cNvPicPr>
            <a:picLocks noChangeAspect="0" noChangeArrowheads="1"/>
          </p:cNvPicPr>
          <p:nvPr/>
        </p:nvPicPr>
        <p:blipFill>
          <a:blip r:embed="rId71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7155" name="Picture 7155"/>
          <p:cNvPicPr>
            <a:picLocks noChangeAspect="0" noChangeArrowheads="1"/>
          </p:cNvPicPr>
          <p:nvPr/>
        </p:nvPicPr>
        <p:blipFill>
          <a:blip r:embed="rId71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7156" name="Freeform 7156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157" name="Picture 7157"/>
          <p:cNvPicPr>
            <a:picLocks noChangeAspect="0" noChangeArrowheads="1"/>
          </p:cNvPicPr>
          <p:nvPr/>
        </p:nvPicPr>
        <p:blipFill>
          <a:blip r:embed="rId71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sp>
        <p:nvSpPr>
          <p:cNvPr id="7158" name="Freeform 7158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159" name="Picture 223"/>
          <p:cNvPicPr>
            <a:picLocks noChangeAspect="0" noChangeArrowheads="1"/>
          </p:cNvPicPr>
          <p:nvPr/>
        </p:nvPicPr>
        <p:blipFill>
          <a:blip r:embed="rId71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46336" y="25089"/>
            <a:ext cx="897024" cy="919552"/>
          </a:xfrm>
          <a:prstGeom prst="rect">
            <a:avLst/>
          </a:prstGeom>
          <a:noFill/>
          <a:extLst/>
        </p:spPr>
      </p:pic>
      <p:pic>
        <p:nvPicPr>
          <p:cNvPr id="7160" name="Picture 7160"/>
          <p:cNvPicPr>
            <a:picLocks noChangeAspect="0" noChangeArrowheads="1"/>
          </p:cNvPicPr>
          <p:nvPr/>
        </p:nvPicPr>
        <p:blipFill>
          <a:blip r:embed="rId71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7161" name="Picture 7161"/>
          <p:cNvPicPr>
            <a:picLocks noChangeAspect="0" noChangeArrowheads="1"/>
          </p:cNvPicPr>
          <p:nvPr/>
        </p:nvPicPr>
        <p:blipFill>
          <a:blip r:embed="rId71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25284" y="0"/>
            <a:ext cx="1041207" cy="971675"/>
          </a:xfrm>
          <a:prstGeom prst="rect">
            <a:avLst/>
          </a:prstGeom>
          <a:noFill/>
          <a:extLst/>
        </p:spPr>
      </p:pic>
      <p:pic>
        <p:nvPicPr>
          <p:cNvPr id="7162" name="Picture 7162"/>
          <p:cNvPicPr>
            <a:picLocks noChangeAspect="0" noChangeArrowheads="1"/>
          </p:cNvPicPr>
          <p:nvPr/>
        </p:nvPicPr>
        <p:blipFill>
          <a:blip r:embed="rId71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93102" y="1092740"/>
            <a:ext cx="10570880" cy="7806332"/>
          </a:xfrm>
          <a:prstGeom prst="rect">
            <a:avLst/>
          </a:prstGeom>
          <a:noFill/>
          <a:extLst/>
        </p:spPr>
      </p:pic>
      <p:sp>
        <p:nvSpPr>
          <p:cNvPr id="7163" name="Rectangle 7163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7164" name="Freeform 7164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5" name="Freeform 7165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6" name="Freeform 7166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7" name="Freeform 7167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8" name="Freeform 7168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9" name="Freeform 7169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0" name="Freeform 7170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1" name="Freeform 7171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2" name="Freeform 7172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3" name="Freeform 7173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4" name="Freeform 7174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5" name="Freeform 7175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6" name="Freeform 7176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7" name="Freeform 7177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8" name="Freeform 7178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9" name="Freeform 7179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0" name="Freeform 7180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1" name="Freeform 7181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2" name="Freeform 7182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3" name="Freeform 7183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4" name="Freeform 7184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5" name="Freeform 7185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6" name="Freeform 7186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7" name="Freeform 7187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8" name="Freeform 7188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9" name="Freeform 7189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0" name="Freeform 7190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1" name="Freeform 7191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2" name="Freeform 7192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3" name="Freeform 7193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4" name="Freeform 7194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5" name="Freeform 7195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6" name="Freeform 7196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7" name="Rectangle 7197"/>
          <p:cNvSpPr/>
          <p:nvPr/>
        </p:nvSpPr>
        <p:spPr>
          <a:xfrm rot="0" flipH="0" flipV="0">
            <a:off x="2241696" y="26099"/>
            <a:ext cx="8572751" cy="865075"/>
          </a:xfrm>
          <a:prstGeom prst="rect">
            <a:avLst/>
          </a:prstGeom>
        </p:spPr>
      </p:sp>
      <p:sp>
        <p:nvSpPr>
          <p:cNvPr id="7198" name="Freeform 7198"/>
          <p:cNvSpPr/>
          <p:nvPr/>
        </p:nvSpPr>
        <p:spPr>
          <a:xfrm rot="0" flipH="0" flipV="0">
            <a:off x="2294850" y="206323"/>
            <a:ext cx="501597" cy="519045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9" name="Freeform 7199"/>
          <p:cNvSpPr/>
          <p:nvPr/>
        </p:nvSpPr>
        <p:spPr>
          <a:xfrm rot="0" flipH="0" flipV="0">
            <a:off x="2890423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0" name="Freeform 7200"/>
          <p:cNvSpPr/>
          <p:nvPr/>
        </p:nvSpPr>
        <p:spPr>
          <a:xfrm rot="0" flipH="0" flipV="0">
            <a:off x="3049856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1" name="Freeform 7201"/>
          <p:cNvSpPr/>
          <p:nvPr/>
        </p:nvSpPr>
        <p:spPr>
          <a:xfrm rot="0" flipH="0" flipV="0">
            <a:off x="3303296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2" name="Freeform 7202"/>
          <p:cNvSpPr/>
          <p:nvPr/>
        </p:nvSpPr>
        <p:spPr>
          <a:xfrm rot="0" flipH="0" flipV="0">
            <a:off x="3906990" y="329597"/>
            <a:ext cx="392122" cy="40874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3" name="Freeform 7203"/>
          <p:cNvSpPr/>
          <p:nvPr/>
        </p:nvSpPr>
        <p:spPr>
          <a:xfrm rot="0" flipH="0" flipV="0">
            <a:off x="4371599" y="331759"/>
            <a:ext cx="347066" cy="39360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4" name="Freeform 7204"/>
          <p:cNvSpPr/>
          <p:nvPr/>
        </p:nvSpPr>
        <p:spPr>
          <a:xfrm rot="0" flipH="0" flipV="0">
            <a:off x="4973822" y="341852"/>
            <a:ext cx="381917" cy="383516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5" name="Freeform 7205"/>
          <p:cNvSpPr/>
          <p:nvPr/>
        </p:nvSpPr>
        <p:spPr>
          <a:xfrm rot="0" flipH="0" flipV="0">
            <a:off x="5413847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6" name="Freeform 7206"/>
          <p:cNvSpPr/>
          <p:nvPr/>
        </p:nvSpPr>
        <p:spPr>
          <a:xfrm rot="0" flipH="0" flipV="0">
            <a:off x="5582438" y="331759"/>
            <a:ext cx="364090" cy="40658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7" name="Freeform 7207"/>
          <p:cNvSpPr/>
          <p:nvPr/>
        </p:nvSpPr>
        <p:spPr>
          <a:xfrm rot="0" flipH="0" flipV="0">
            <a:off x="6015785" y="207044"/>
            <a:ext cx="100317" cy="518324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8" name="Freeform 7208"/>
          <p:cNvSpPr/>
          <p:nvPr/>
        </p:nvSpPr>
        <p:spPr>
          <a:xfrm rot="0" flipH="0" flipV="0">
            <a:off x="6187890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9" name="Freeform 7209"/>
          <p:cNvSpPr/>
          <p:nvPr/>
        </p:nvSpPr>
        <p:spPr>
          <a:xfrm rot="0" flipH="0" flipV="0">
            <a:off x="6817277" y="207044"/>
            <a:ext cx="100317" cy="518324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0" name="Freeform 7210"/>
          <p:cNvSpPr/>
          <p:nvPr/>
        </p:nvSpPr>
        <p:spPr>
          <a:xfrm rot="0" flipH="0" flipV="0">
            <a:off x="6991849" y="199835"/>
            <a:ext cx="392122" cy="538509"/>
          </a:xfrm>
          <a:custGeom>
            <a:pathLst>
              <a:path w="6908006" h="9486900">
                <a:moveTo>
                  <a:pt x="3447852" y="8013700"/>
                </a:moveTo>
                <a:cubicBezTo>
                  <a:pt x="3964583" y="8013700"/>
                  <a:pt x="4361392" y="7830014"/>
                  <a:pt x="4638278" y="7462640"/>
                </a:cubicBezTo>
                <a:cubicBezTo>
                  <a:pt x="4915297" y="7095266"/>
                  <a:pt x="5053806" y="6573044"/>
                  <a:pt x="5053806" y="5895975"/>
                </a:cubicBezTo>
                <a:cubicBezTo>
                  <a:pt x="5053806" y="5219039"/>
                  <a:pt x="4915297" y="4697942"/>
                  <a:pt x="4638278" y="4332685"/>
                </a:cubicBezTo>
                <a:cubicBezTo>
                  <a:pt x="4361392" y="3967295"/>
                  <a:pt x="3964583" y="3784600"/>
                  <a:pt x="3447852" y="3784600"/>
                </a:cubicBezTo>
                <a:cubicBezTo>
                  <a:pt x="2931120" y="3784600"/>
                  <a:pt x="2533187" y="3967295"/>
                  <a:pt x="2254052" y="4332685"/>
                </a:cubicBezTo>
                <a:cubicBezTo>
                  <a:pt x="1975049" y="4697942"/>
                  <a:pt x="1835547" y="5219039"/>
                  <a:pt x="1835547" y="5895975"/>
                </a:cubicBezTo>
                <a:cubicBezTo>
                  <a:pt x="1835547" y="6573044"/>
                  <a:pt x="1975049" y="7095266"/>
                  <a:pt x="2254052" y="7462640"/>
                </a:cubicBezTo>
                <a:cubicBezTo>
                  <a:pt x="2533187" y="7830014"/>
                  <a:pt x="2931120" y="8013700"/>
                  <a:pt x="3447852" y="8013700"/>
                </a:cubicBezTo>
                <a:close/>
                <a:moveTo>
                  <a:pt x="835224" y="9258300"/>
                </a:moveTo>
                <a:moveTo>
                  <a:pt x="6908006" y="5889625"/>
                </a:moveTo>
                <a:cubicBezTo>
                  <a:pt x="6908006" y="6880225"/>
                  <a:pt x="6622719" y="7727421"/>
                  <a:pt x="6052145" y="8431213"/>
                </a:cubicBezTo>
                <a:cubicBezTo>
                  <a:pt x="5481704" y="9135005"/>
                  <a:pt x="4615656" y="9486900"/>
                  <a:pt x="3454003" y="9486900"/>
                </a:cubicBezTo>
                <a:cubicBezTo>
                  <a:pt x="2292350" y="9486900"/>
                  <a:pt x="1426236" y="9135005"/>
                  <a:pt x="855663" y="8431213"/>
                </a:cubicBezTo>
                <a:cubicBezTo>
                  <a:pt x="285221" y="7727421"/>
                  <a:pt x="0" y="6880225"/>
                  <a:pt x="0" y="5889625"/>
                </a:cubicBezTo>
                <a:cubicBezTo>
                  <a:pt x="0" y="4915430"/>
                  <a:pt x="285221" y="4071276"/>
                  <a:pt x="855663" y="3357166"/>
                </a:cubicBezTo>
                <a:cubicBezTo>
                  <a:pt x="1426236" y="2643055"/>
                  <a:pt x="2292350" y="2286000"/>
                  <a:pt x="3454003" y="2286000"/>
                </a:cubicBezTo>
                <a:cubicBezTo>
                  <a:pt x="4615656" y="2286000"/>
                  <a:pt x="5481704" y="2643055"/>
                  <a:pt x="6052145" y="3357166"/>
                </a:cubicBezTo>
                <a:cubicBezTo>
                  <a:pt x="6622719" y="4071276"/>
                  <a:pt x="6908006" y="4915430"/>
                  <a:pt x="6908006" y="5889625"/>
                </a:cubicBezTo>
                <a:close/>
                <a:moveTo>
                  <a:pt x="2959299" y="9258300"/>
                </a:moveTo>
                <a:moveTo>
                  <a:pt x="3881834" y="0"/>
                </a:moveTo>
                <a:lnTo>
                  <a:pt x="5500489" y="0"/>
                </a:lnTo>
                <a:lnTo>
                  <a:pt x="5500489" y="1473200"/>
                </a:lnTo>
                <a:lnTo>
                  <a:pt x="3881834" y="1473200"/>
                </a:lnTo>
                <a:close/>
                <a:moveTo>
                  <a:pt x="8848924" y="9258300"/>
                </a:moveTo>
                <a:moveTo>
                  <a:pt x="1401366" y="0"/>
                </a:moveTo>
                <a:lnTo>
                  <a:pt x="3020020" y="0"/>
                </a:lnTo>
                <a:lnTo>
                  <a:pt x="3020020" y="1473200"/>
                </a:lnTo>
                <a:lnTo>
                  <a:pt x="1401366" y="1473200"/>
                </a:lnTo>
                <a:close/>
                <a:moveTo>
                  <a:pt x="8848924" y="9258300"/>
                </a:moveTo>
                <a:moveTo>
                  <a:pt x="3454003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1" name="Freeform 7211"/>
          <p:cNvSpPr/>
          <p:nvPr/>
        </p:nvSpPr>
        <p:spPr>
          <a:xfrm rot="0" flipH="0" flipV="0">
            <a:off x="7416324" y="331759"/>
            <a:ext cx="381218" cy="548601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2" name="Freeform 7212"/>
          <p:cNvSpPr/>
          <p:nvPr/>
        </p:nvSpPr>
        <p:spPr>
          <a:xfrm rot="0" flipH="0" flipV="0">
            <a:off x="7817286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3" name="Freeform 7213"/>
          <p:cNvSpPr/>
          <p:nvPr/>
        </p:nvSpPr>
        <p:spPr>
          <a:xfrm rot="0" flipH="0" flipV="0">
            <a:off x="8070726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4" name="Freeform 7214"/>
          <p:cNvSpPr/>
          <p:nvPr/>
        </p:nvSpPr>
        <p:spPr>
          <a:xfrm rot="0" flipH="0" flipV="0">
            <a:off x="8495974" y="333201"/>
            <a:ext cx="550528" cy="392167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5" name="Freeform 7215"/>
          <p:cNvSpPr/>
          <p:nvPr/>
        </p:nvSpPr>
        <p:spPr>
          <a:xfrm rot="0" flipH="0" flipV="0">
            <a:off x="9112710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6" name="Freeform 7216"/>
          <p:cNvSpPr/>
          <p:nvPr/>
        </p:nvSpPr>
        <p:spPr>
          <a:xfrm rot="0" flipH="0" flipV="0">
            <a:off x="9500290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7" name="Freeform 7217"/>
          <p:cNvSpPr/>
          <p:nvPr/>
        </p:nvSpPr>
        <p:spPr>
          <a:xfrm rot="0" flipH="0" flipV="0">
            <a:off x="9740348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8" name="Freeform 7218"/>
          <p:cNvSpPr/>
          <p:nvPr/>
        </p:nvSpPr>
        <p:spPr>
          <a:xfrm rot="0" flipH="0" flipV="0">
            <a:off x="9993788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9" name="Freeform 7219"/>
          <p:cNvSpPr/>
          <p:nvPr/>
        </p:nvSpPr>
        <p:spPr>
          <a:xfrm rot="0" flipH="0" flipV="0">
            <a:off x="10417279" y="201277"/>
            <a:ext cx="356922" cy="524091"/>
          </a:xfrm>
          <a:custGeom>
            <a:pathLst>
              <a:path w="6287889" h="9232900">
                <a:moveTo>
                  <a:pt x="2263378" y="7442200"/>
                </a:moveTo>
                <a:lnTo>
                  <a:pt x="4111427" y="7442200"/>
                </a:lnTo>
                <a:lnTo>
                  <a:pt x="4111427" y="9232900"/>
                </a:lnTo>
                <a:lnTo>
                  <a:pt x="2263378" y="9232900"/>
                </a:lnTo>
                <a:close/>
                <a:moveTo>
                  <a:pt x="1027907" y="9232900"/>
                </a:moveTo>
                <a:moveTo>
                  <a:pt x="0" y="2971800"/>
                </a:moveTo>
                <a:cubicBezTo>
                  <a:pt x="49610" y="1795463"/>
                  <a:pt x="460971" y="961695"/>
                  <a:pt x="1234083" y="470496"/>
                </a:cubicBezTo>
                <a:cubicBezTo>
                  <a:pt x="1721842" y="156832"/>
                  <a:pt x="2321256" y="0"/>
                  <a:pt x="3032324" y="0"/>
                </a:cubicBezTo>
                <a:cubicBezTo>
                  <a:pt x="3966567" y="0"/>
                  <a:pt x="4742723" y="222846"/>
                  <a:pt x="5360789" y="668536"/>
                </a:cubicBezTo>
                <a:cubicBezTo>
                  <a:pt x="5978856" y="1114227"/>
                  <a:pt x="6287889" y="1774429"/>
                  <a:pt x="6287889" y="2649141"/>
                </a:cubicBezTo>
                <a:cubicBezTo>
                  <a:pt x="6287889" y="3185584"/>
                  <a:pt x="6153547" y="3637492"/>
                  <a:pt x="5884863" y="4004866"/>
                </a:cubicBezTo>
                <a:cubicBezTo>
                  <a:pt x="5727700" y="4227645"/>
                  <a:pt x="5425877" y="4512271"/>
                  <a:pt x="4979392" y="4858743"/>
                </a:cubicBezTo>
                <a:lnTo>
                  <a:pt x="4539258" y="5199063"/>
                </a:lnTo>
                <a:cubicBezTo>
                  <a:pt x="4299413" y="5384668"/>
                  <a:pt x="4140200" y="5601164"/>
                  <a:pt x="4061619" y="5848549"/>
                </a:cubicBezTo>
                <a:cubicBezTo>
                  <a:pt x="4012010" y="6005315"/>
                  <a:pt x="3985154" y="6248665"/>
                  <a:pt x="3981053" y="6578600"/>
                </a:cubicBezTo>
                <a:lnTo>
                  <a:pt x="2306836" y="6578600"/>
                </a:lnTo>
                <a:cubicBezTo>
                  <a:pt x="2331575" y="5881556"/>
                  <a:pt x="2397654" y="5400014"/>
                  <a:pt x="2505075" y="5133975"/>
                </a:cubicBezTo>
                <a:cubicBezTo>
                  <a:pt x="2612628" y="4867937"/>
                  <a:pt x="2889647" y="4561682"/>
                  <a:pt x="3336132" y="4215210"/>
                </a:cubicBezTo>
                <a:lnTo>
                  <a:pt x="3788966" y="3862785"/>
                </a:lnTo>
                <a:cubicBezTo>
                  <a:pt x="3937794" y="3751395"/>
                  <a:pt x="4057650" y="3629886"/>
                  <a:pt x="4148535" y="3498255"/>
                </a:cubicBezTo>
                <a:cubicBezTo>
                  <a:pt x="4313899" y="3272036"/>
                  <a:pt x="4396582" y="3023130"/>
                  <a:pt x="4396582" y="2751535"/>
                </a:cubicBezTo>
                <a:cubicBezTo>
                  <a:pt x="4396582" y="2438930"/>
                  <a:pt x="4304573" y="2154105"/>
                  <a:pt x="4120555" y="1897063"/>
                </a:cubicBezTo>
                <a:cubicBezTo>
                  <a:pt x="3936670" y="1639888"/>
                  <a:pt x="3600781" y="1511300"/>
                  <a:pt x="3112889" y="1511300"/>
                </a:cubicBezTo>
                <a:cubicBezTo>
                  <a:pt x="2633332" y="1511300"/>
                  <a:pt x="2293276" y="1669455"/>
                  <a:pt x="2092722" y="1985765"/>
                </a:cubicBezTo>
                <a:cubicBezTo>
                  <a:pt x="1892300" y="2302074"/>
                  <a:pt x="1792089" y="2630752"/>
                  <a:pt x="1792089" y="2971800"/>
                </a:cubicBezTo>
                <a:close/>
                <a:moveTo>
                  <a:pt x="5498307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0" name="Rectangle 7220"/>
          <p:cNvSpPr/>
          <p:nvPr/>
        </p:nvSpPr>
        <p:spPr>
          <a:xfrm rot="0" flipH="0" flipV="0">
            <a:off x="6562097" y="9395894"/>
            <a:ext cx="282498" cy="304798"/>
          </a:xfrm>
          <a:prstGeom prst="rect">
            <a:avLst/>
          </a:prstGeom>
        </p:spPr>
      </p:sp>
      <p:sp>
        <p:nvSpPr>
          <p:cNvPr id="7221" name="Freeform 7221"/>
          <p:cNvSpPr/>
          <p:nvPr/>
        </p:nvSpPr>
        <p:spPr>
          <a:xfrm rot="0" flipH="0" flipV="0">
            <a:off x="6579711" y="9462442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2" name="Freeform 7222"/>
          <p:cNvSpPr/>
          <p:nvPr/>
        </p:nvSpPr>
        <p:spPr>
          <a:xfrm rot="0" flipH="0" flipV="0">
            <a:off x="6710072" y="9461680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380" name="Freeform 380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" name="Freeform 381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82" name="Picture 382"/>
          <p:cNvPicPr>
            <a:picLocks noChangeAspect="0" noChangeArrowheads="1"/>
          </p:cNvPicPr>
          <p:nvPr/>
        </p:nvPicPr>
        <p:blipFill>
          <a:blip r:embed="rId3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383" name="Picture 383"/>
          <p:cNvPicPr>
            <a:picLocks noChangeAspect="0" noChangeArrowheads="1"/>
          </p:cNvPicPr>
          <p:nvPr/>
        </p:nvPicPr>
        <p:blipFill>
          <a:blip r:embed="rId3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384" name="Freeform 384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85" name="Picture 385"/>
          <p:cNvPicPr>
            <a:picLocks noChangeAspect="0" noChangeArrowheads="1"/>
          </p:cNvPicPr>
          <p:nvPr/>
        </p:nvPicPr>
        <p:blipFill>
          <a:blip r:embed="rId3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sp>
        <p:nvSpPr>
          <p:cNvPr id="386" name="Freeform 386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87" name="Picture 223"/>
          <p:cNvPicPr>
            <a:picLocks noChangeAspect="0" noChangeArrowheads="1"/>
          </p:cNvPicPr>
          <p:nvPr/>
        </p:nvPicPr>
        <p:blipFill>
          <a:blip r:embed="rId3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46336" y="25089"/>
            <a:ext cx="897024" cy="919552"/>
          </a:xfrm>
          <a:prstGeom prst="rect">
            <a:avLst/>
          </a:prstGeom>
          <a:noFill/>
          <a:extLst/>
        </p:spPr>
      </p:pic>
      <p:pic>
        <p:nvPicPr>
          <p:cNvPr id="388" name="Picture 388"/>
          <p:cNvPicPr>
            <a:picLocks noChangeAspect="0" noChangeArrowheads="1"/>
          </p:cNvPicPr>
          <p:nvPr/>
        </p:nvPicPr>
        <p:blipFill>
          <a:blip r:embed="rId3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389" name="Picture 389"/>
          <p:cNvPicPr>
            <a:picLocks noChangeAspect="0" noChangeArrowheads="1"/>
          </p:cNvPicPr>
          <p:nvPr/>
        </p:nvPicPr>
        <p:blipFill>
          <a:blip r:embed="rId3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25284" y="0"/>
            <a:ext cx="1041207" cy="971675"/>
          </a:xfrm>
          <a:prstGeom prst="rect">
            <a:avLst/>
          </a:prstGeom>
          <a:noFill/>
          <a:extLst/>
        </p:spPr>
      </p:pic>
      <p:pic>
        <p:nvPicPr>
          <p:cNvPr id="390" name="Picture 390"/>
          <p:cNvPicPr>
            <a:picLocks noChangeAspect="0" noChangeArrowheads="1"/>
          </p:cNvPicPr>
          <p:nvPr/>
        </p:nvPicPr>
        <p:blipFill>
          <a:blip r:embed="rId3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5150" y="6247234"/>
            <a:ext cx="11391900" cy="3098800"/>
          </a:xfrm>
          <a:prstGeom prst="rect">
            <a:avLst/>
          </a:prstGeom>
          <a:noFill/>
          <a:extLst/>
        </p:spPr>
      </p:pic>
      <p:sp>
        <p:nvSpPr>
          <p:cNvPr id="391" name="Rectangle 391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392" name="Freeform 392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" name="Freeform 393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" name="Freeform 394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" name="Freeform 395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" name="Freeform 396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" name="Freeform 397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" name="Freeform 398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" name="Freeform 399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" name="Freeform 400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" name="Freeform 401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" name="Freeform 402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" name="Freeform 403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" name="Freeform 404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" name="Freeform 405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" name="Freeform 406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" name="Freeform 407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" name="Freeform 408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" name="Freeform 409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" name="Freeform 410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" name="Freeform 411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" name="Freeform 412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" name="Freeform 413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" name="Freeform 414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" name="Freeform 415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" name="Freeform 416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" name="Freeform 417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" name="Freeform 418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" name="Freeform 419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" name="Freeform 420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" name="Freeform 421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" name="Freeform 422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" name="Freeform 423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" name="Freeform 424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" name="Rectangle 425"/>
          <p:cNvSpPr/>
          <p:nvPr/>
        </p:nvSpPr>
        <p:spPr>
          <a:xfrm rot="0" flipH="0" flipV="0">
            <a:off x="2641743" y="26099"/>
            <a:ext cx="7772413" cy="865075"/>
          </a:xfrm>
          <a:prstGeom prst="rect">
            <a:avLst/>
          </a:prstGeom>
        </p:spPr>
      </p:sp>
      <p:sp>
        <p:nvSpPr>
          <p:cNvPr id="426" name="Freeform 426"/>
          <p:cNvSpPr/>
          <p:nvPr/>
        </p:nvSpPr>
        <p:spPr>
          <a:xfrm rot="0" flipH="0" flipV="0">
            <a:off x="2696655" y="206323"/>
            <a:ext cx="367837" cy="519045"/>
          </a:xfrm>
          <a:custGeom>
            <a:pathLst>
              <a:path w="6480175" h="9144000">
                <a:moveTo>
                  <a:pt x="0" y="0"/>
                </a:moveTo>
                <a:lnTo>
                  <a:pt x="6480175" y="0"/>
                </a:lnTo>
                <a:lnTo>
                  <a:pt x="6480175" y="1600200"/>
                </a:lnTo>
                <a:lnTo>
                  <a:pt x="1897658" y="1600200"/>
                </a:lnTo>
                <a:lnTo>
                  <a:pt x="1897658" y="3708400"/>
                </a:lnTo>
                <a:lnTo>
                  <a:pt x="5909668" y="3708400"/>
                </a:lnTo>
                <a:lnTo>
                  <a:pt x="5909668" y="5283200"/>
                </a:lnTo>
                <a:lnTo>
                  <a:pt x="1897658" y="5283200"/>
                </a:lnTo>
                <a:lnTo>
                  <a:pt x="1897658" y="9144000"/>
                </a:lnTo>
                <a:lnTo>
                  <a:pt x="0" y="9144000"/>
                </a:lnTo>
                <a:close/>
                <a:moveTo>
                  <a:pt x="8176618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" name="Freeform 427"/>
          <p:cNvSpPr/>
          <p:nvPr/>
        </p:nvSpPr>
        <p:spPr>
          <a:xfrm rot="0" flipH="0" flipV="0">
            <a:off x="3089456" y="331759"/>
            <a:ext cx="381218" cy="548601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" name="Freeform 428"/>
          <p:cNvSpPr/>
          <p:nvPr/>
        </p:nvSpPr>
        <p:spPr>
          <a:xfrm rot="0" flipH="0" flipV="0">
            <a:off x="3490418" y="331759"/>
            <a:ext cx="381218" cy="548601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" name="Freeform 429"/>
          <p:cNvSpPr/>
          <p:nvPr/>
        </p:nvSpPr>
        <p:spPr>
          <a:xfrm rot="0" flipH="0" flipV="0">
            <a:off x="3907229" y="331038"/>
            <a:ext cx="350231" cy="407306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" name="Freeform 430"/>
          <p:cNvSpPr/>
          <p:nvPr/>
        </p:nvSpPr>
        <p:spPr>
          <a:xfrm rot="0" flipH="0" flipV="0">
            <a:off x="4333175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" name="Freeform 431"/>
          <p:cNvSpPr/>
          <p:nvPr/>
        </p:nvSpPr>
        <p:spPr>
          <a:xfrm rot="0" flipH="0" flipV="0">
            <a:off x="4530984" y="208486"/>
            <a:ext cx="353047" cy="516882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" name="Freeform 432"/>
          <p:cNvSpPr/>
          <p:nvPr/>
        </p:nvSpPr>
        <p:spPr>
          <a:xfrm rot="0" flipH="0" flipV="0">
            <a:off x="4909419" y="329597"/>
            <a:ext cx="392122" cy="40874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" name="Freeform 433"/>
          <p:cNvSpPr/>
          <p:nvPr/>
        </p:nvSpPr>
        <p:spPr>
          <a:xfrm rot="0" flipH="0" flipV="0">
            <a:off x="5374725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" name="Freeform 434"/>
          <p:cNvSpPr/>
          <p:nvPr/>
        </p:nvSpPr>
        <p:spPr>
          <a:xfrm rot="0" flipH="0" flipV="0">
            <a:off x="5575700" y="207044"/>
            <a:ext cx="100317" cy="518324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" name="Freeform 435"/>
          <p:cNvSpPr/>
          <p:nvPr/>
        </p:nvSpPr>
        <p:spPr>
          <a:xfrm rot="0" flipH="0" flipV="0">
            <a:off x="5775965" y="207044"/>
            <a:ext cx="100317" cy="518324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" name="Freeform 436"/>
          <p:cNvSpPr/>
          <p:nvPr/>
        </p:nvSpPr>
        <p:spPr>
          <a:xfrm rot="0" flipH="0" flipV="0">
            <a:off x="5943846" y="331759"/>
            <a:ext cx="364090" cy="40658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" name="Freeform 437"/>
          <p:cNvSpPr/>
          <p:nvPr/>
        </p:nvSpPr>
        <p:spPr>
          <a:xfrm rot="0" flipH="0" flipV="0">
            <a:off x="6574292" y="331759"/>
            <a:ext cx="222813" cy="393609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" name="Freeform 438"/>
          <p:cNvSpPr/>
          <p:nvPr/>
        </p:nvSpPr>
        <p:spPr>
          <a:xfrm rot="0" flipH="0" flipV="0">
            <a:off x="6857320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" name="Freeform 439"/>
          <p:cNvSpPr/>
          <p:nvPr/>
        </p:nvSpPr>
        <p:spPr>
          <a:xfrm rot="0" flipH="0" flipV="0">
            <a:off x="7057585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" name="Freeform 440"/>
          <p:cNvSpPr/>
          <p:nvPr/>
        </p:nvSpPr>
        <p:spPr>
          <a:xfrm rot="0" flipH="0" flipV="0">
            <a:off x="7217018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" name="Freeform 441"/>
          <p:cNvSpPr/>
          <p:nvPr/>
        </p:nvSpPr>
        <p:spPr>
          <a:xfrm rot="0" flipH="0" flipV="0">
            <a:off x="7457077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" name="Freeform 442"/>
          <p:cNvSpPr/>
          <p:nvPr/>
        </p:nvSpPr>
        <p:spPr>
          <a:xfrm rot="0" flipH="0" flipV="0">
            <a:off x="7710516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" name="Freeform 443"/>
          <p:cNvSpPr/>
          <p:nvPr/>
        </p:nvSpPr>
        <p:spPr>
          <a:xfrm rot="0" flipH="0" flipV="0">
            <a:off x="8111479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" name="Freeform 444"/>
          <p:cNvSpPr/>
          <p:nvPr/>
        </p:nvSpPr>
        <p:spPr>
          <a:xfrm rot="0" flipH="0" flipV="0">
            <a:off x="8699325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" name="Freeform 445"/>
          <p:cNvSpPr/>
          <p:nvPr/>
        </p:nvSpPr>
        <p:spPr>
          <a:xfrm rot="0" flipH="0" flipV="0">
            <a:off x="8939383" y="331759"/>
            <a:ext cx="381218" cy="548601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" name="Freeform 446"/>
          <p:cNvSpPr/>
          <p:nvPr/>
        </p:nvSpPr>
        <p:spPr>
          <a:xfrm rot="0" flipH="0" flipV="0">
            <a:off x="9356194" y="199835"/>
            <a:ext cx="392122" cy="538509"/>
          </a:xfrm>
          <a:custGeom>
            <a:pathLst>
              <a:path w="6908006" h="9486900">
                <a:moveTo>
                  <a:pt x="3447852" y="8013700"/>
                </a:moveTo>
                <a:cubicBezTo>
                  <a:pt x="3964583" y="8013700"/>
                  <a:pt x="4361392" y="7830014"/>
                  <a:pt x="4638278" y="7462640"/>
                </a:cubicBezTo>
                <a:cubicBezTo>
                  <a:pt x="4915297" y="7095266"/>
                  <a:pt x="5053806" y="6573044"/>
                  <a:pt x="5053806" y="5895975"/>
                </a:cubicBezTo>
                <a:cubicBezTo>
                  <a:pt x="5053806" y="5219039"/>
                  <a:pt x="4915297" y="4697942"/>
                  <a:pt x="4638278" y="4332685"/>
                </a:cubicBezTo>
                <a:cubicBezTo>
                  <a:pt x="4361392" y="3967295"/>
                  <a:pt x="3964583" y="3784600"/>
                  <a:pt x="3447852" y="3784600"/>
                </a:cubicBezTo>
                <a:cubicBezTo>
                  <a:pt x="2931120" y="3784600"/>
                  <a:pt x="2533187" y="3967295"/>
                  <a:pt x="2254052" y="4332685"/>
                </a:cubicBezTo>
                <a:cubicBezTo>
                  <a:pt x="1975049" y="4697942"/>
                  <a:pt x="1835547" y="5219039"/>
                  <a:pt x="1835547" y="5895975"/>
                </a:cubicBezTo>
                <a:cubicBezTo>
                  <a:pt x="1835547" y="6573044"/>
                  <a:pt x="1975049" y="7095266"/>
                  <a:pt x="2254052" y="7462640"/>
                </a:cubicBezTo>
                <a:cubicBezTo>
                  <a:pt x="2533187" y="7830014"/>
                  <a:pt x="2931120" y="8013700"/>
                  <a:pt x="3447852" y="8013700"/>
                </a:cubicBezTo>
                <a:close/>
                <a:moveTo>
                  <a:pt x="835224" y="9258300"/>
                </a:moveTo>
                <a:moveTo>
                  <a:pt x="6908006" y="5889625"/>
                </a:moveTo>
                <a:cubicBezTo>
                  <a:pt x="6908006" y="6880225"/>
                  <a:pt x="6622719" y="7727421"/>
                  <a:pt x="6052145" y="8431213"/>
                </a:cubicBezTo>
                <a:cubicBezTo>
                  <a:pt x="5481704" y="9135005"/>
                  <a:pt x="4615656" y="9486900"/>
                  <a:pt x="3454003" y="9486900"/>
                </a:cubicBezTo>
                <a:cubicBezTo>
                  <a:pt x="2292350" y="9486900"/>
                  <a:pt x="1426236" y="9135005"/>
                  <a:pt x="855663" y="8431213"/>
                </a:cubicBezTo>
                <a:cubicBezTo>
                  <a:pt x="285221" y="7727421"/>
                  <a:pt x="0" y="6880225"/>
                  <a:pt x="0" y="5889625"/>
                </a:cubicBezTo>
                <a:cubicBezTo>
                  <a:pt x="0" y="4915430"/>
                  <a:pt x="285221" y="4071276"/>
                  <a:pt x="855663" y="3357166"/>
                </a:cubicBezTo>
                <a:cubicBezTo>
                  <a:pt x="1426236" y="2643055"/>
                  <a:pt x="2292350" y="2286000"/>
                  <a:pt x="3454003" y="2286000"/>
                </a:cubicBezTo>
                <a:cubicBezTo>
                  <a:pt x="4615656" y="2286000"/>
                  <a:pt x="5481704" y="2643055"/>
                  <a:pt x="6052145" y="3357166"/>
                </a:cubicBezTo>
                <a:cubicBezTo>
                  <a:pt x="6622719" y="4071276"/>
                  <a:pt x="6908006" y="4915430"/>
                  <a:pt x="6908006" y="5889625"/>
                </a:cubicBezTo>
                <a:close/>
                <a:moveTo>
                  <a:pt x="2959299" y="9258300"/>
                </a:moveTo>
                <a:moveTo>
                  <a:pt x="3881834" y="0"/>
                </a:moveTo>
                <a:lnTo>
                  <a:pt x="5500489" y="0"/>
                </a:lnTo>
                <a:lnTo>
                  <a:pt x="5500489" y="1473200"/>
                </a:lnTo>
                <a:lnTo>
                  <a:pt x="3881834" y="1473200"/>
                </a:lnTo>
                <a:close/>
                <a:moveTo>
                  <a:pt x="8848924" y="9258300"/>
                </a:moveTo>
                <a:moveTo>
                  <a:pt x="1401366" y="0"/>
                </a:moveTo>
                <a:lnTo>
                  <a:pt x="3020020" y="0"/>
                </a:lnTo>
                <a:lnTo>
                  <a:pt x="3020020" y="1473200"/>
                </a:lnTo>
                <a:lnTo>
                  <a:pt x="1401366" y="1473200"/>
                </a:lnTo>
                <a:close/>
                <a:moveTo>
                  <a:pt x="8848924" y="9258300"/>
                </a:moveTo>
                <a:moveTo>
                  <a:pt x="3454003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" name="Freeform 447"/>
          <p:cNvSpPr/>
          <p:nvPr/>
        </p:nvSpPr>
        <p:spPr>
          <a:xfrm rot="0" flipH="0" flipV="0">
            <a:off x="9780669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" name="Freeform 448"/>
          <p:cNvSpPr/>
          <p:nvPr/>
        </p:nvSpPr>
        <p:spPr>
          <a:xfrm rot="0" flipH="0" flipV="0">
            <a:off x="10034109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" name="Rectangle 449"/>
          <p:cNvSpPr/>
          <p:nvPr/>
        </p:nvSpPr>
        <p:spPr>
          <a:xfrm rot="0" flipH="0" flipV="0">
            <a:off x="6632728" y="9395894"/>
            <a:ext cx="141223" cy="304798"/>
          </a:xfrm>
          <a:prstGeom prst="rect">
            <a:avLst/>
          </a:prstGeom>
        </p:spPr>
      </p:sp>
      <p:sp>
        <p:nvSpPr>
          <p:cNvPr id="450" name="Freeform 450"/>
          <p:cNvSpPr/>
          <p:nvPr/>
        </p:nvSpPr>
        <p:spPr>
          <a:xfrm rot="0" flipH="0" flipV="0">
            <a:off x="6640665" y="9461680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" name="Rectangle 451"/>
          <p:cNvSpPr/>
          <p:nvPr/>
        </p:nvSpPr>
        <p:spPr>
          <a:xfrm rot="0" flipH="0" flipV="0">
            <a:off x="317499" y="1072617"/>
            <a:ext cx="11882729" cy="858518"/>
          </a:xfrm>
          <a:prstGeom prst="rect">
            <a:avLst/>
          </a:prstGeom>
        </p:spPr>
      </p:sp>
      <p:sp>
        <p:nvSpPr>
          <p:cNvPr id="452" name="Freeform 452"/>
          <p:cNvSpPr/>
          <p:nvPr/>
        </p:nvSpPr>
        <p:spPr>
          <a:xfrm rot="0" flipH="0" flipV="0">
            <a:off x="321766" y="1161517"/>
            <a:ext cx="208381" cy="256032"/>
          </a:xfrm>
          <a:custGeom>
            <a:pathLst>
              <a:path w="7442200" h="9144000">
                <a:moveTo>
                  <a:pt x="3683000" y="4406900"/>
                </a:moveTo>
                <a:lnTo>
                  <a:pt x="6438900" y="0"/>
                </a:lnTo>
                <a:lnTo>
                  <a:pt x="7442200" y="0"/>
                </a:lnTo>
                <a:lnTo>
                  <a:pt x="4127500" y="5156200"/>
                </a:lnTo>
                <a:lnTo>
                  <a:pt x="4127500" y="9144000"/>
                </a:lnTo>
                <a:lnTo>
                  <a:pt x="3263900" y="9144000"/>
                </a:lnTo>
                <a:lnTo>
                  <a:pt x="3263900" y="5219700"/>
                </a:lnTo>
                <a:lnTo>
                  <a:pt x="0" y="0"/>
                </a:lnTo>
                <a:lnTo>
                  <a:pt x="990600" y="0"/>
                </a:lnTo>
                <a:close/>
                <a:moveTo>
                  <a:pt x="4584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" name="Freeform 453"/>
          <p:cNvSpPr/>
          <p:nvPr/>
        </p:nvSpPr>
        <p:spPr>
          <a:xfrm rot="0" flipH="0" flipV="0">
            <a:off x="557529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" name="Freeform 454"/>
          <p:cNvSpPr/>
          <p:nvPr/>
        </p:nvSpPr>
        <p:spPr>
          <a:xfrm rot="0" flipH="0" flipV="0">
            <a:off x="853744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" name="Freeform 455"/>
          <p:cNvSpPr/>
          <p:nvPr/>
        </p:nvSpPr>
        <p:spPr>
          <a:xfrm rot="0" flipH="0" flipV="0">
            <a:off x="1143558" y="1173607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" name="Freeform 456"/>
          <p:cNvSpPr/>
          <p:nvPr/>
        </p:nvSpPr>
        <p:spPr>
          <a:xfrm rot="0" flipH="0" flipV="0">
            <a:off x="1351584" y="1228370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" name="Freeform 457"/>
          <p:cNvSpPr/>
          <p:nvPr/>
        </p:nvSpPr>
        <p:spPr>
          <a:xfrm rot="0" flipH="0" flipV="0">
            <a:off x="1469999" y="1228370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" name="Freeform 458"/>
          <p:cNvSpPr/>
          <p:nvPr/>
        </p:nvSpPr>
        <p:spPr>
          <a:xfrm rot="0" flipH="0" flipV="0">
            <a:off x="1574545" y="1233348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" name="Freeform 459"/>
          <p:cNvSpPr/>
          <p:nvPr/>
        </p:nvSpPr>
        <p:spPr>
          <a:xfrm rot="0" flipH="0" flipV="0">
            <a:off x="1770125" y="1161517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" name="Freeform 460"/>
          <p:cNvSpPr/>
          <p:nvPr/>
        </p:nvSpPr>
        <p:spPr>
          <a:xfrm rot="0" flipH="0" flipV="0">
            <a:off x="1940102" y="12283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" name="Freeform 461"/>
          <p:cNvSpPr/>
          <p:nvPr/>
        </p:nvSpPr>
        <p:spPr>
          <a:xfrm rot="0" flipH="0" flipV="0">
            <a:off x="2117547" y="12283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" name="Freeform 462"/>
          <p:cNvSpPr/>
          <p:nvPr/>
        </p:nvSpPr>
        <p:spPr>
          <a:xfrm rot="0" flipH="0" flipV="0">
            <a:off x="2322017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" name="Freeform 463"/>
          <p:cNvSpPr/>
          <p:nvPr/>
        </p:nvSpPr>
        <p:spPr>
          <a:xfrm rot="0" flipH="0" flipV="0">
            <a:off x="2618231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" name="Freeform 464"/>
          <p:cNvSpPr/>
          <p:nvPr/>
        </p:nvSpPr>
        <p:spPr>
          <a:xfrm rot="0" flipH="0" flipV="0">
            <a:off x="2907690" y="12283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" name="Freeform 465"/>
          <p:cNvSpPr/>
          <p:nvPr/>
        </p:nvSpPr>
        <p:spPr>
          <a:xfrm rot="0" flipH="0" flipV="0">
            <a:off x="3217062" y="1161517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" name="Freeform 466"/>
          <p:cNvSpPr/>
          <p:nvPr/>
        </p:nvSpPr>
        <p:spPr>
          <a:xfrm rot="0" flipH="0" flipV="0">
            <a:off x="3292804" y="1233348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" name="Freeform 467"/>
          <p:cNvSpPr/>
          <p:nvPr/>
        </p:nvSpPr>
        <p:spPr>
          <a:xfrm rot="0" flipH="0" flipV="0">
            <a:off x="3478428" y="1228370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" name="Freeform 468"/>
          <p:cNvSpPr/>
          <p:nvPr/>
        </p:nvSpPr>
        <p:spPr>
          <a:xfrm rot="0" flipH="0" flipV="0">
            <a:off x="3688231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" name="Freeform 469"/>
          <p:cNvSpPr/>
          <p:nvPr/>
        </p:nvSpPr>
        <p:spPr>
          <a:xfrm rot="0" flipH="0" flipV="0">
            <a:off x="3885945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" name="Freeform 470"/>
          <p:cNvSpPr/>
          <p:nvPr/>
        </p:nvSpPr>
        <p:spPr>
          <a:xfrm rot="0" flipH="0" flipV="0">
            <a:off x="4071568" y="1228370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" name="Freeform 471"/>
          <p:cNvSpPr/>
          <p:nvPr/>
        </p:nvSpPr>
        <p:spPr>
          <a:xfrm rot="0" flipH="0" flipV="0">
            <a:off x="4272127" y="12283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" name="Freeform 472"/>
          <p:cNvSpPr/>
          <p:nvPr/>
        </p:nvSpPr>
        <p:spPr>
          <a:xfrm rot="0" flipH="0" flipV="0">
            <a:off x="4440681" y="11821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" name="Freeform 473"/>
          <p:cNvSpPr/>
          <p:nvPr/>
        </p:nvSpPr>
        <p:spPr>
          <a:xfrm rot="0" flipH="0" flipV="0">
            <a:off x="4548784" y="12283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" name="Freeform 474"/>
          <p:cNvSpPr/>
          <p:nvPr/>
        </p:nvSpPr>
        <p:spPr>
          <a:xfrm rot="0" flipH="0" flipV="0">
            <a:off x="4842509" y="1228370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" name="Freeform 475"/>
          <p:cNvSpPr/>
          <p:nvPr/>
        </p:nvSpPr>
        <p:spPr>
          <a:xfrm rot="0" flipH="0" flipV="0">
            <a:off x="5052313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" name="Freeform 476"/>
          <p:cNvSpPr/>
          <p:nvPr/>
        </p:nvSpPr>
        <p:spPr>
          <a:xfrm rot="0" flipH="0" flipV="0">
            <a:off x="5352084" y="1161517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" name="Freeform 477"/>
          <p:cNvSpPr/>
          <p:nvPr/>
        </p:nvSpPr>
        <p:spPr>
          <a:xfrm rot="0" flipH="0" flipV="0">
            <a:off x="5429960" y="11615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" name="Freeform 478"/>
          <p:cNvSpPr/>
          <p:nvPr/>
        </p:nvSpPr>
        <p:spPr>
          <a:xfrm rot="0" flipH="0" flipV="0">
            <a:off x="5497524" y="12283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" name="Freeform 479"/>
          <p:cNvSpPr/>
          <p:nvPr/>
        </p:nvSpPr>
        <p:spPr>
          <a:xfrm rot="0" flipH="0" flipV="0">
            <a:off x="5675324" y="1173607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" name="Freeform 480"/>
          <p:cNvSpPr/>
          <p:nvPr/>
        </p:nvSpPr>
        <p:spPr>
          <a:xfrm rot="0" flipH="0" flipV="0">
            <a:off x="5873038" y="1173607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" name="Freeform 481"/>
          <p:cNvSpPr/>
          <p:nvPr/>
        </p:nvSpPr>
        <p:spPr>
          <a:xfrm rot="0" flipH="0" flipV="0">
            <a:off x="6079997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" name="Freeform 482"/>
          <p:cNvSpPr/>
          <p:nvPr/>
        </p:nvSpPr>
        <p:spPr>
          <a:xfrm rot="0" flipH="0" flipV="0">
            <a:off x="6259219" y="11821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" name="Freeform 483"/>
          <p:cNvSpPr/>
          <p:nvPr/>
        </p:nvSpPr>
        <p:spPr>
          <a:xfrm rot="0" flipH="0" flipV="0">
            <a:off x="6357365" y="1233348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" name="Freeform 484"/>
          <p:cNvSpPr/>
          <p:nvPr/>
        </p:nvSpPr>
        <p:spPr>
          <a:xfrm rot="0" flipH="0" flipV="0">
            <a:off x="6554368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" name="Freeform 485"/>
          <p:cNvSpPr/>
          <p:nvPr/>
        </p:nvSpPr>
        <p:spPr>
          <a:xfrm rot="0" flipH="0" flipV="0">
            <a:off x="6732879" y="1233348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" name="Freeform 486"/>
          <p:cNvSpPr/>
          <p:nvPr/>
        </p:nvSpPr>
        <p:spPr>
          <a:xfrm rot="0" flipH="0" flipV="0">
            <a:off x="6911391" y="11821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" name="Freeform 487"/>
          <p:cNvSpPr/>
          <p:nvPr/>
        </p:nvSpPr>
        <p:spPr>
          <a:xfrm rot="0" flipH="0" flipV="0">
            <a:off x="7108038" y="1233348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" name="Freeform 488"/>
          <p:cNvSpPr/>
          <p:nvPr/>
        </p:nvSpPr>
        <p:spPr>
          <a:xfrm rot="0" flipH="0" flipV="0">
            <a:off x="7307529" y="11615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" name="Freeform 489"/>
          <p:cNvSpPr/>
          <p:nvPr/>
        </p:nvSpPr>
        <p:spPr>
          <a:xfrm rot="0" flipH="0" flipV="0">
            <a:off x="7386472" y="11615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" name="Freeform 490"/>
          <p:cNvSpPr/>
          <p:nvPr/>
        </p:nvSpPr>
        <p:spPr>
          <a:xfrm rot="0" flipH="0" flipV="0">
            <a:off x="7460437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" name="Freeform 491"/>
          <p:cNvSpPr/>
          <p:nvPr/>
        </p:nvSpPr>
        <p:spPr>
          <a:xfrm rot="0" flipH="0" flipV="0">
            <a:off x="7749895" y="12283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" name="Freeform 492"/>
          <p:cNvSpPr/>
          <p:nvPr/>
        </p:nvSpPr>
        <p:spPr>
          <a:xfrm rot="0" flipH="0" flipV="0">
            <a:off x="8036509" y="1233348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" name="Freeform 493"/>
          <p:cNvSpPr/>
          <p:nvPr/>
        </p:nvSpPr>
        <p:spPr>
          <a:xfrm rot="0" flipH="0" flipV="0">
            <a:off x="8233867" y="1233348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" name="Freeform 494"/>
          <p:cNvSpPr/>
          <p:nvPr/>
        </p:nvSpPr>
        <p:spPr>
          <a:xfrm rot="0" flipH="0" flipV="0">
            <a:off x="8419490" y="1228370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" name="Freeform 495"/>
          <p:cNvSpPr/>
          <p:nvPr/>
        </p:nvSpPr>
        <p:spPr>
          <a:xfrm rot="0" flipH="0" flipV="0">
            <a:off x="8620048" y="12283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" name="Freeform 496"/>
          <p:cNvSpPr/>
          <p:nvPr/>
        </p:nvSpPr>
        <p:spPr>
          <a:xfrm rot="0" flipH="0" flipV="0">
            <a:off x="8809227" y="11615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" name="Freeform 497"/>
          <p:cNvSpPr/>
          <p:nvPr/>
        </p:nvSpPr>
        <p:spPr>
          <a:xfrm rot="0" flipH="0" flipV="0">
            <a:off x="8884615" y="1161517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" name="Freeform 498"/>
          <p:cNvSpPr/>
          <p:nvPr/>
        </p:nvSpPr>
        <p:spPr>
          <a:xfrm rot="0" flipH="0" flipV="0">
            <a:off x="9044635" y="1233348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" name="Freeform 499"/>
          <p:cNvSpPr/>
          <p:nvPr/>
        </p:nvSpPr>
        <p:spPr>
          <a:xfrm rot="0" flipH="0" flipV="0">
            <a:off x="9238792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" name="Freeform 500"/>
          <p:cNvSpPr/>
          <p:nvPr/>
        </p:nvSpPr>
        <p:spPr>
          <a:xfrm rot="0" flipH="0" flipV="0">
            <a:off x="9535008" y="12283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" name="Freeform 501"/>
          <p:cNvSpPr/>
          <p:nvPr/>
        </p:nvSpPr>
        <p:spPr>
          <a:xfrm rot="0" flipH="0" flipV="0">
            <a:off x="9824466" y="12283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" name="Freeform 502"/>
          <p:cNvSpPr/>
          <p:nvPr/>
        </p:nvSpPr>
        <p:spPr>
          <a:xfrm rot="0" flipH="0" flipV="0">
            <a:off x="10031780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" name="Freeform 503"/>
          <p:cNvSpPr/>
          <p:nvPr/>
        </p:nvSpPr>
        <p:spPr>
          <a:xfrm rot="0" flipH="0" flipV="0">
            <a:off x="10231627" y="11615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" name="Freeform 504"/>
          <p:cNvSpPr/>
          <p:nvPr/>
        </p:nvSpPr>
        <p:spPr>
          <a:xfrm rot="0" flipH="0" flipV="0">
            <a:off x="10308437" y="12283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" name="Freeform 505"/>
          <p:cNvSpPr/>
          <p:nvPr/>
        </p:nvSpPr>
        <p:spPr>
          <a:xfrm rot="0" flipH="0" flipV="0">
            <a:off x="10496905" y="1173607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" name="Freeform 506"/>
          <p:cNvSpPr/>
          <p:nvPr/>
        </p:nvSpPr>
        <p:spPr>
          <a:xfrm rot="0" flipH="0" flipV="0">
            <a:off x="10783163" y="1233348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" name="Freeform 507"/>
          <p:cNvSpPr/>
          <p:nvPr/>
        </p:nvSpPr>
        <p:spPr>
          <a:xfrm rot="0" flipH="0" flipV="0">
            <a:off x="10971275" y="12283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" name="Freeform 508"/>
          <p:cNvSpPr/>
          <p:nvPr/>
        </p:nvSpPr>
        <p:spPr>
          <a:xfrm rot="0" flipH="0" flipV="0">
            <a:off x="11181435" y="1161517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" name="Freeform 509"/>
          <p:cNvSpPr/>
          <p:nvPr/>
        </p:nvSpPr>
        <p:spPr>
          <a:xfrm rot="0" flipH="0" flipV="0">
            <a:off x="11238686" y="11821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" name="Freeform 510"/>
          <p:cNvSpPr/>
          <p:nvPr/>
        </p:nvSpPr>
        <p:spPr>
          <a:xfrm rot="0" flipH="0" flipV="0">
            <a:off x="11346789" y="12283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" name="Freeform 511"/>
          <p:cNvSpPr/>
          <p:nvPr/>
        </p:nvSpPr>
        <p:spPr>
          <a:xfrm rot="0" flipH="0" flipV="0">
            <a:off x="11534190" y="1233348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" name="Freeform 512"/>
          <p:cNvSpPr/>
          <p:nvPr/>
        </p:nvSpPr>
        <p:spPr>
          <a:xfrm rot="0" flipH="0" flipV="0">
            <a:off x="11722303" y="12283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" name="Freeform 513"/>
          <p:cNvSpPr/>
          <p:nvPr/>
        </p:nvSpPr>
        <p:spPr>
          <a:xfrm rot="0" flipH="0" flipV="0">
            <a:off x="11920017" y="12283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" name="Freeform 514"/>
          <p:cNvSpPr/>
          <p:nvPr/>
        </p:nvSpPr>
        <p:spPr>
          <a:xfrm rot="0" flipH="0" flipV="0">
            <a:off x="323544" y="1665148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" name="Freeform 515"/>
          <p:cNvSpPr/>
          <p:nvPr/>
        </p:nvSpPr>
        <p:spPr>
          <a:xfrm rot="0" flipH="0" flipV="0">
            <a:off x="511657" y="16601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" name="Freeform 516"/>
          <p:cNvSpPr/>
          <p:nvPr/>
        </p:nvSpPr>
        <p:spPr>
          <a:xfrm rot="0" flipH="0" flipV="0">
            <a:off x="718616" y="1665148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" name="Freeform 517"/>
          <p:cNvSpPr/>
          <p:nvPr/>
        </p:nvSpPr>
        <p:spPr>
          <a:xfrm rot="0" flipH="0" flipV="0">
            <a:off x="916330" y="1593317"/>
            <a:ext cx="146151" cy="2560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" name="Freeform 518"/>
          <p:cNvSpPr/>
          <p:nvPr/>
        </p:nvSpPr>
        <p:spPr>
          <a:xfrm rot="0" flipH="0" flipV="0">
            <a:off x="1095552" y="16139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" name="Freeform 519"/>
          <p:cNvSpPr/>
          <p:nvPr/>
        </p:nvSpPr>
        <p:spPr>
          <a:xfrm rot="0" flipH="0" flipV="0">
            <a:off x="1215034" y="15933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" name="Freeform 520"/>
          <p:cNvSpPr/>
          <p:nvPr/>
        </p:nvSpPr>
        <p:spPr>
          <a:xfrm rot="0" flipH="0" flipV="0">
            <a:off x="1282598" y="16601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" name="Freeform 521"/>
          <p:cNvSpPr/>
          <p:nvPr/>
        </p:nvSpPr>
        <p:spPr>
          <a:xfrm rot="0" flipH="0" flipV="0">
            <a:off x="1500225" y="1818056"/>
            <a:ext cx="25958" cy="80010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" name="Freeform 522"/>
          <p:cNvSpPr/>
          <p:nvPr/>
        </p:nvSpPr>
        <p:spPr>
          <a:xfrm rot="0" flipH="0" flipV="0">
            <a:off x="1684426" y="1660170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" name="Freeform 523"/>
          <p:cNvSpPr/>
          <p:nvPr/>
        </p:nvSpPr>
        <p:spPr>
          <a:xfrm rot="0" flipH="0" flipV="0">
            <a:off x="1983485" y="1665148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" name="Freeform 524"/>
          <p:cNvSpPr/>
          <p:nvPr/>
        </p:nvSpPr>
        <p:spPr>
          <a:xfrm rot="0" flipH="0" flipV="0">
            <a:off x="2162708" y="16139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" name="Freeform 525"/>
          <p:cNvSpPr/>
          <p:nvPr/>
        </p:nvSpPr>
        <p:spPr>
          <a:xfrm rot="0" flipH="0" flipV="0">
            <a:off x="2261565" y="16139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" name="Freeform 526"/>
          <p:cNvSpPr/>
          <p:nvPr/>
        </p:nvSpPr>
        <p:spPr>
          <a:xfrm rot="0" flipH="0" flipV="0">
            <a:off x="2369667" y="16601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" name="Freeform 527"/>
          <p:cNvSpPr/>
          <p:nvPr/>
        </p:nvSpPr>
        <p:spPr>
          <a:xfrm rot="0" flipH="0" flipV="0">
            <a:off x="2656992" y="16139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" name="Freeform 528"/>
          <p:cNvSpPr/>
          <p:nvPr/>
        </p:nvSpPr>
        <p:spPr>
          <a:xfrm rot="0" flipH="0" flipV="0">
            <a:off x="2755137" y="1665148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" name="Freeform 529"/>
          <p:cNvSpPr/>
          <p:nvPr/>
        </p:nvSpPr>
        <p:spPr>
          <a:xfrm rot="0" flipH="0" flipV="0">
            <a:off x="2940049" y="1605407"/>
            <a:ext cx="170688" cy="248920"/>
          </a:xfrm>
          <a:custGeom>
            <a:pathLst>
              <a:path w="6096000" h="8890000">
                <a:moveTo>
                  <a:pt x="3048000" y="8890000"/>
                </a:moveTo>
                <a:cubicBezTo>
                  <a:pt x="2624666" y="8881533"/>
                  <a:pt x="2228850" y="8805333"/>
                  <a:pt x="1860550" y="8661400"/>
                </a:cubicBezTo>
                <a:cubicBezTo>
                  <a:pt x="1492250" y="8517467"/>
                  <a:pt x="1170516" y="8301567"/>
                  <a:pt x="895350" y="8013700"/>
                </a:cubicBezTo>
                <a:cubicBezTo>
                  <a:pt x="620183" y="7725834"/>
                  <a:pt x="402166" y="7366000"/>
                  <a:pt x="241300" y="6934200"/>
                </a:cubicBezTo>
                <a:cubicBezTo>
                  <a:pt x="80433" y="6502400"/>
                  <a:pt x="0" y="5998634"/>
                  <a:pt x="0" y="5422900"/>
                </a:cubicBezTo>
                <a:cubicBezTo>
                  <a:pt x="0" y="4940300"/>
                  <a:pt x="63500" y="4489450"/>
                  <a:pt x="190500" y="4070350"/>
                </a:cubicBezTo>
                <a:cubicBezTo>
                  <a:pt x="317500" y="3651250"/>
                  <a:pt x="508000" y="3285067"/>
                  <a:pt x="762000" y="2971800"/>
                </a:cubicBezTo>
                <a:cubicBezTo>
                  <a:pt x="1016000" y="2658534"/>
                  <a:pt x="1333500" y="2410884"/>
                  <a:pt x="1714500" y="2228850"/>
                </a:cubicBezTo>
                <a:cubicBezTo>
                  <a:pt x="2095500" y="2046817"/>
                  <a:pt x="2540000" y="1955800"/>
                  <a:pt x="3048000" y="1955800"/>
                </a:cubicBezTo>
                <a:cubicBezTo>
                  <a:pt x="3564466" y="1955800"/>
                  <a:pt x="4013200" y="2046817"/>
                  <a:pt x="4394200" y="2228850"/>
                </a:cubicBezTo>
                <a:cubicBezTo>
                  <a:pt x="4775200" y="2410884"/>
                  <a:pt x="5092700" y="2656417"/>
                  <a:pt x="5346700" y="2965450"/>
                </a:cubicBezTo>
                <a:cubicBezTo>
                  <a:pt x="5600700" y="3274484"/>
                  <a:pt x="5789083" y="3640667"/>
                  <a:pt x="5911850" y="4064000"/>
                </a:cubicBezTo>
                <a:cubicBezTo>
                  <a:pt x="6034616" y="4487334"/>
                  <a:pt x="6096000" y="4940300"/>
                  <a:pt x="6096000" y="5422900"/>
                </a:cubicBezTo>
                <a:cubicBezTo>
                  <a:pt x="6096000" y="5947834"/>
                  <a:pt x="6024033" y="6421967"/>
                  <a:pt x="5880100" y="6845300"/>
                </a:cubicBezTo>
                <a:cubicBezTo>
                  <a:pt x="5736166" y="7268634"/>
                  <a:pt x="5530850" y="7632700"/>
                  <a:pt x="5264150" y="7937500"/>
                </a:cubicBezTo>
                <a:cubicBezTo>
                  <a:pt x="4997450" y="8242300"/>
                  <a:pt x="4675716" y="8477250"/>
                  <a:pt x="4298950" y="8642350"/>
                </a:cubicBezTo>
                <a:cubicBezTo>
                  <a:pt x="3922183" y="8807450"/>
                  <a:pt x="3505200" y="8890000"/>
                  <a:pt x="3048000" y="8890000"/>
                </a:cubicBezTo>
                <a:close/>
                <a:moveTo>
                  <a:pt x="-660400" y="8712200"/>
                </a:moveTo>
                <a:moveTo>
                  <a:pt x="5283200" y="5422900"/>
                </a:moveTo>
                <a:cubicBezTo>
                  <a:pt x="5283200" y="5033434"/>
                  <a:pt x="5240866" y="4669367"/>
                  <a:pt x="5156200" y="4330700"/>
                </a:cubicBezTo>
                <a:cubicBezTo>
                  <a:pt x="5071533" y="3992034"/>
                  <a:pt x="4940300" y="3697817"/>
                  <a:pt x="4762500" y="3448050"/>
                </a:cubicBezTo>
                <a:cubicBezTo>
                  <a:pt x="4584700" y="3198284"/>
                  <a:pt x="4356100" y="3001434"/>
                  <a:pt x="4076700" y="2857500"/>
                </a:cubicBezTo>
                <a:cubicBezTo>
                  <a:pt x="3797300" y="2713567"/>
                  <a:pt x="3454400" y="2641600"/>
                  <a:pt x="3048000" y="2641600"/>
                </a:cubicBezTo>
                <a:cubicBezTo>
                  <a:pt x="2650066" y="2641600"/>
                  <a:pt x="2309283" y="2719917"/>
                  <a:pt x="2025650" y="2876550"/>
                </a:cubicBezTo>
                <a:cubicBezTo>
                  <a:pt x="1742016" y="3033184"/>
                  <a:pt x="1511300" y="3240617"/>
                  <a:pt x="1333500" y="3498850"/>
                </a:cubicBezTo>
                <a:cubicBezTo>
                  <a:pt x="1155700" y="3757084"/>
                  <a:pt x="1024466" y="4053417"/>
                  <a:pt x="939800" y="4387850"/>
                </a:cubicBezTo>
                <a:cubicBezTo>
                  <a:pt x="855133" y="4722284"/>
                  <a:pt x="812800" y="5067300"/>
                  <a:pt x="812800" y="5422900"/>
                </a:cubicBezTo>
                <a:cubicBezTo>
                  <a:pt x="812800" y="5829300"/>
                  <a:pt x="861483" y="6203950"/>
                  <a:pt x="958850" y="6546850"/>
                </a:cubicBezTo>
                <a:cubicBezTo>
                  <a:pt x="1056216" y="6889750"/>
                  <a:pt x="1198033" y="7183967"/>
                  <a:pt x="1384300" y="7429500"/>
                </a:cubicBezTo>
                <a:cubicBezTo>
                  <a:pt x="1570566" y="7675034"/>
                  <a:pt x="1803400" y="7865534"/>
                  <a:pt x="2082800" y="8001000"/>
                </a:cubicBezTo>
                <a:cubicBezTo>
                  <a:pt x="2362200" y="8136467"/>
                  <a:pt x="2683933" y="8204200"/>
                  <a:pt x="3048000" y="8204200"/>
                </a:cubicBezTo>
                <a:cubicBezTo>
                  <a:pt x="3445933" y="8204200"/>
                  <a:pt x="3786716" y="8125884"/>
                  <a:pt x="4070350" y="7969250"/>
                </a:cubicBezTo>
                <a:cubicBezTo>
                  <a:pt x="4353983" y="7812617"/>
                  <a:pt x="4584700" y="7603067"/>
                  <a:pt x="4762500" y="7340600"/>
                </a:cubicBezTo>
                <a:cubicBezTo>
                  <a:pt x="4940300" y="7078134"/>
                  <a:pt x="5071533" y="6781800"/>
                  <a:pt x="5156200" y="6451600"/>
                </a:cubicBezTo>
                <a:cubicBezTo>
                  <a:pt x="5240866" y="6121400"/>
                  <a:pt x="5283200" y="5778500"/>
                  <a:pt x="5283200" y="5422900"/>
                </a:cubicBezTo>
                <a:close/>
                <a:moveTo>
                  <a:pt x="2806700" y="8712200"/>
                </a:moveTo>
                <a:moveTo>
                  <a:pt x="1701800" y="0"/>
                </a:moveTo>
                <a:lnTo>
                  <a:pt x="2527300" y="0"/>
                </a:lnTo>
                <a:lnTo>
                  <a:pt x="2527300" y="1295400"/>
                </a:lnTo>
                <a:lnTo>
                  <a:pt x="1701800" y="1295400"/>
                </a:lnTo>
                <a:close/>
                <a:moveTo>
                  <a:pt x="8229600" y="8712200"/>
                </a:moveTo>
                <a:moveTo>
                  <a:pt x="3721100" y="0"/>
                </a:moveTo>
                <a:lnTo>
                  <a:pt x="4546600" y="0"/>
                </a:lnTo>
                <a:lnTo>
                  <a:pt x="4546600" y="1295400"/>
                </a:lnTo>
                <a:lnTo>
                  <a:pt x="3721100" y="1295400"/>
                </a:lnTo>
                <a:close/>
                <a:moveTo>
                  <a:pt x="82296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" name="Freeform 530"/>
          <p:cNvSpPr/>
          <p:nvPr/>
        </p:nvSpPr>
        <p:spPr>
          <a:xfrm rot="0" flipH="0" flipV="0">
            <a:off x="3236620" y="1660170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" name="Freeform 531"/>
          <p:cNvSpPr/>
          <p:nvPr/>
        </p:nvSpPr>
        <p:spPr>
          <a:xfrm rot="0" flipH="0" flipV="0">
            <a:off x="3446424" y="16601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" name="Freeform 532"/>
          <p:cNvSpPr/>
          <p:nvPr/>
        </p:nvSpPr>
        <p:spPr>
          <a:xfrm rot="0" flipH="0" flipV="0">
            <a:off x="3745483" y="1660170"/>
            <a:ext cx="169265" cy="261721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" name="Freeform 533"/>
          <p:cNvSpPr/>
          <p:nvPr/>
        </p:nvSpPr>
        <p:spPr>
          <a:xfrm rot="0" flipH="0" flipV="0">
            <a:off x="3951020" y="16601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" name="Freeform 534"/>
          <p:cNvSpPr/>
          <p:nvPr/>
        </p:nvSpPr>
        <p:spPr>
          <a:xfrm rot="0" flipH="0" flipV="0">
            <a:off x="4157979" y="1593317"/>
            <a:ext cx="146151" cy="2560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" name="Freeform 535"/>
          <p:cNvSpPr/>
          <p:nvPr/>
        </p:nvSpPr>
        <p:spPr>
          <a:xfrm rot="0" flipH="0" flipV="0">
            <a:off x="4346447" y="1660170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" name="Freeform 536"/>
          <p:cNvSpPr/>
          <p:nvPr/>
        </p:nvSpPr>
        <p:spPr>
          <a:xfrm rot="0" flipH="0" flipV="0">
            <a:off x="4544161" y="16601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" name="Freeform 537"/>
          <p:cNvSpPr/>
          <p:nvPr/>
        </p:nvSpPr>
        <p:spPr>
          <a:xfrm rot="0" flipH="0" flipV="0">
            <a:off x="4712715" y="1613942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" name="Freeform 538"/>
          <p:cNvSpPr/>
          <p:nvPr/>
        </p:nvSpPr>
        <p:spPr>
          <a:xfrm rot="0" flipH="0" flipV="0">
            <a:off x="4832197" y="1593317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" name="Freeform 539"/>
          <p:cNvSpPr/>
          <p:nvPr/>
        </p:nvSpPr>
        <p:spPr>
          <a:xfrm rot="0" flipH="0" flipV="0">
            <a:off x="5006441" y="1593317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" name="Freeform 540"/>
          <p:cNvSpPr/>
          <p:nvPr/>
        </p:nvSpPr>
        <p:spPr>
          <a:xfrm rot="0" flipH="0" flipV="0">
            <a:off x="5176062" y="16601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" name="Freeform 541"/>
          <p:cNvSpPr/>
          <p:nvPr/>
        </p:nvSpPr>
        <p:spPr>
          <a:xfrm rot="0" flipH="0" flipV="0">
            <a:off x="5374131" y="1660170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" name="Freeform 542"/>
          <p:cNvSpPr/>
          <p:nvPr/>
        </p:nvSpPr>
        <p:spPr>
          <a:xfrm rot="0" flipH="0" flipV="0">
            <a:off x="5559754" y="1593317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" name="Freeform 543"/>
          <p:cNvSpPr/>
          <p:nvPr/>
        </p:nvSpPr>
        <p:spPr>
          <a:xfrm rot="0" flipH="0" flipV="0">
            <a:off x="5729376" y="1660170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" name="Freeform 544"/>
          <p:cNvSpPr/>
          <p:nvPr/>
        </p:nvSpPr>
        <p:spPr>
          <a:xfrm rot="0" flipH="0" flipV="0">
            <a:off x="5936690" y="1660170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" name="Rectangle 545"/>
          <p:cNvSpPr/>
          <p:nvPr/>
        </p:nvSpPr>
        <p:spPr>
          <a:xfrm rot="0" flipH="0" flipV="0">
            <a:off x="255100" y="2065033"/>
            <a:ext cx="3859460" cy="426722"/>
          </a:xfrm>
          <a:prstGeom prst="rect">
            <a:avLst/>
          </a:prstGeom>
        </p:spPr>
      </p:sp>
      <p:sp>
        <p:nvSpPr>
          <p:cNvPr id="546" name="Freeform 546"/>
          <p:cNvSpPr/>
          <p:nvPr/>
        </p:nvSpPr>
        <p:spPr>
          <a:xfrm rot="0" flipH="0" flipV="0">
            <a:off x="279992" y="2217941"/>
            <a:ext cx="128016" cy="128016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" name="Freeform 547"/>
          <p:cNvSpPr/>
          <p:nvPr/>
        </p:nvSpPr>
        <p:spPr>
          <a:xfrm rot="0" flipH="0" flipV="0">
            <a:off x="663837" y="2153936"/>
            <a:ext cx="240741" cy="256032"/>
          </a:xfrm>
          <a:custGeom>
            <a:pathLst>
              <a:path w="8597900" h="9144000">
                <a:moveTo>
                  <a:pt x="0" y="9144000"/>
                </a:moveTo>
                <a:lnTo>
                  <a:pt x="0" y="0"/>
                </a:lnTo>
                <a:lnTo>
                  <a:pt x="1320800" y="0"/>
                </a:lnTo>
                <a:lnTo>
                  <a:pt x="4318000" y="8064500"/>
                </a:lnTo>
                <a:lnTo>
                  <a:pt x="4343400" y="8064500"/>
                </a:lnTo>
                <a:lnTo>
                  <a:pt x="7289800" y="0"/>
                </a:lnTo>
                <a:lnTo>
                  <a:pt x="8597900" y="0"/>
                </a:lnTo>
                <a:lnTo>
                  <a:pt x="8597900" y="9144000"/>
                </a:lnTo>
                <a:lnTo>
                  <a:pt x="7734300" y="9144000"/>
                </a:lnTo>
                <a:lnTo>
                  <a:pt x="7734300" y="990600"/>
                </a:lnTo>
                <a:lnTo>
                  <a:pt x="7708900" y="990600"/>
                </a:lnTo>
                <a:lnTo>
                  <a:pt x="4711700" y="9144000"/>
                </a:lnTo>
                <a:lnTo>
                  <a:pt x="3898900" y="9144000"/>
                </a:lnTo>
                <a:lnTo>
                  <a:pt x="889000" y="990600"/>
                </a:lnTo>
                <a:lnTo>
                  <a:pt x="863600" y="990600"/>
                </a:lnTo>
                <a:lnTo>
                  <a:pt x="863600" y="9144000"/>
                </a:lnTo>
                <a:close/>
                <a:moveTo>
                  <a:pt x="-990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" name="Freeform 548"/>
          <p:cNvSpPr/>
          <p:nvPr/>
        </p:nvSpPr>
        <p:spPr>
          <a:xfrm rot="0" flipH="0" flipV="0">
            <a:off x="960052" y="2153936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" name="Freeform 549"/>
          <p:cNvSpPr/>
          <p:nvPr/>
        </p:nvSpPr>
        <p:spPr>
          <a:xfrm rot="0" flipH="0" flipV="0">
            <a:off x="1018370" y="2174561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" name="Freeform 550"/>
          <p:cNvSpPr/>
          <p:nvPr/>
        </p:nvSpPr>
        <p:spPr>
          <a:xfrm rot="0" flipH="0" flipV="0">
            <a:off x="1126472" y="2166027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" name="Freeform 551"/>
          <p:cNvSpPr/>
          <p:nvPr/>
        </p:nvSpPr>
        <p:spPr>
          <a:xfrm rot="0" flipH="0" flipV="0">
            <a:off x="1420198" y="2220789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" name="Freeform 552"/>
          <p:cNvSpPr/>
          <p:nvPr/>
        </p:nvSpPr>
        <p:spPr>
          <a:xfrm rot="0" flipH="0" flipV="0">
            <a:off x="1630002" y="2220789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" name="Freeform 553"/>
          <p:cNvSpPr/>
          <p:nvPr/>
        </p:nvSpPr>
        <p:spPr>
          <a:xfrm rot="0" flipH="0" flipV="0">
            <a:off x="1922672" y="2216522"/>
            <a:ext cx="182839" cy="267766"/>
          </a:xfrm>
          <a:custGeom>
            <a:pathLst>
              <a:path w="6529983" h="9563100">
                <a:moveTo>
                  <a:pt x="4706739" y="3534966"/>
                </a:moveTo>
                <a:cubicBezTo>
                  <a:pt x="4706739" y="3013737"/>
                  <a:pt x="4587875" y="2552502"/>
                  <a:pt x="4350147" y="2151261"/>
                </a:cubicBezTo>
                <a:cubicBezTo>
                  <a:pt x="4112419" y="1750021"/>
                  <a:pt x="3726921" y="1549400"/>
                  <a:pt x="3193654" y="1549400"/>
                </a:cubicBezTo>
                <a:cubicBezTo>
                  <a:pt x="2552833" y="1549400"/>
                  <a:pt x="2112566" y="1853473"/>
                  <a:pt x="1872854" y="2461618"/>
                </a:cubicBezTo>
                <a:cubicBezTo>
                  <a:pt x="1748764" y="2784277"/>
                  <a:pt x="1686719" y="3193786"/>
                  <a:pt x="1686719" y="3690144"/>
                </a:cubicBezTo>
                <a:cubicBezTo>
                  <a:pt x="1686719" y="4476089"/>
                  <a:pt x="1895541" y="5028341"/>
                  <a:pt x="2313186" y="5346899"/>
                </a:cubicBezTo>
                <a:cubicBezTo>
                  <a:pt x="2561233" y="5533033"/>
                  <a:pt x="2854722" y="5626100"/>
                  <a:pt x="3193654" y="5626100"/>
                </a:cubicBezTo>
                <a:cubicBezTo>
                  <a:pt x="3685646" y="5626100"/>
                  <a:pt x="4060825" y="5435799"/>
                  <a:pt x="4319191" y="5055196"/>
                </a:cubicBezTo>
                <a:cubicBezTo>
                  <a:pt x="4577557" y="4674593"/>
                  <a:pt x="4706739" y="4167849"/>
                  <a:pt x="4706739" y="3534966"/>
                </a:cubicBezTo>
                <a:close/>
                <a:moveTo>
                  <a:pt x="2598738" y="6908800"/>
                </a:moveTo>
                <a:moveTo>
                  <a:pt x="3702249" y="0"/>
                </a:moveTo>
                <a:cubicBezTo>
                  <a:pt x="4491898" y="0"/>
                  <a:pt x="5160566" y="291439"/>
                  <a:pt x="5708254" y="874316"/>
                </a:cubicBezTo>
                <a:cubicBezTo>
                  <a:pt x="6256074" y="1457061"/>
                  <a:pt x="6529983" y="2312657"/>
                  <a:pt x="6529983" y="3441105"/>
                </a:cubicBezTo>
                <a:cubicBezTo>
                  <a:pt x="6529983" y="4631598"/>
                  <a:pt x="6262291" y="5538920"/>
                  <a:pt x="5726907" y="6163072"/>
                </a:cubicBezTo>
                <a:cubicBezTo>
                  <a:pt x="5191522" y="6787224"/>
                  <a:pt x="4502150" y="7099300"/>
                  <a:pt x="3658791" y="7099300"/>
                </a:cubicBezTo>
                <a:cubicBezTo>
                  <a:pt x="3121422" y="7099300"/>
                  <a:pt x="2674938" y="6965751"/>
                  <a:pt x="2319338" y="6698655"/>
                </a:cubicBezTo>
                <a:cubicBezTo>
                  <a:pt x="2125001" y="6550621"/>
                  <a:pt x="1934832" y="6334853"/>
                  <a:pt x="1748830" y="6051352"/>
                </a:cubicBezTo>
                <a:lnTo>
                  <a:pt x="1748830" y="9563100"/>
                </a:lnTo>
                <a:lnTo>
                  <a:pt x="0" y="9563100"/>
                </a:lnTo>
                <a:lnTo>
                  <a:pt x="0" y="152400"/>
                </a:lnTo>
                <a:lnTo>
                  <a:pt x="1693069" y="152400"/>
                </a:lnTo>
                <a:lnTo>
                  <a:pt x="1693069" y="1152129"/>
                </a:lnTo>
                <a:cubicBezTo>
                  <a:pt x="1883305" y="857383"/>
                  <a:pt x="2085909" y="624880"/>
                  <a:pt x="2300883" y="454621"/>
                </a:cubicBezTo>
                <a:cubicBezTo>
                  <a:pt x="2693525" y="151541"/>
                  <a:pt x="3160647" y="0"/>
                  <a:pt x="3702249" y="0"/>
                </a:cubicBezTo>
                <a:close/>
                <a:moveTo>
                  <a:pt x="6133704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" name="Freeform 554"/>
          <p:cNvSpPr/>
          <p:nvPr/>
        </p:nvSpPr>
        <p:spPr>
          <a:xfrm rot="0" flipH="0" flipV="0">
            <a:off x="2141956" y="2152514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" name="Freeform 555"/>
          <p:cNvSpPr/>
          <p:nvPr/>
        </p:nvSpPr>
        <p:spPr>
          <a:xfrm rot="0" flipH="0" flipV="0">
            <a:off x="2239180" y="2216522"/>
            <a:ext cx="271561" cy="193446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" name="Freeform 556"/>
          <p:cNvSpPr/>
          <p:nvPr/>
        </p:nvSpPr>
        <p:spPr>
          <a:xfrm rot="0" flipH="0" flipV="0">
            <a:off x="2541175" y="2215811"/>
            <a:ext cx="179596" cy="20055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" name="Freeform 557"/>
          <p:cNvSpPr/>
          <p:nvPr/>
        </p:nvSpPr>
        <p:spPr>
          <a:xfrm rot="0" flipH="0" flipV="0">
            <a:off x="2740901" y="2150736"/>
            <a:ext cx="177277" cy="265277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" name="Freeform 558"/>
          <p:cNvSpPr/>
          <p:nvPr/>
        </p:nvSpPr>
        <p:spPr>
          <a:xfrm rot="0" flipH="0" flipV="0">
            <a:off x="3037329" y="2215811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" name="Freeform 559"/>
          <p:cNvSpPr/>
          <p:nvPr/>
        </p:nvSpPr>
        <p:spPr>
          <a:xfrm rot="0" flipH="0" flipV="0">
            <a:off x="3248512" y="2152514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" name="Freeform 560"/>
          <p:cNvSpPr/>
          <p:nvPr/>
        </p:nvSpPr>
        <p:spPr>
          <a:xfrm rot="0" flipH="0" flipV="0">
            <a:off x="3346953" y="2215811"/>
            <a:ext cx="171199" cy="19415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" name="Freeform 561"/>
          <p:cNvSpPr/>
          <p:nvPr/>
        </p:nvSpPr>
        <p:spPr>
          <a:xfrm rot="0" flipH="0" flipV="0">
            <a:off x="3548874" y="2215811"/>
            <a:ext cx="179596" cy="20055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" name="Freeform 562"/>
          <p:cNvSpPr/>
          <p:nvPr/>
        </p:nvSpPr>
        <p:spPr>
          <a:xfrm rot="0" flipH="0" flipV="0">
            <a:off x="3751611" y="2147180"/>
            <a:ext cx="155278" cy="262788"/>
          </a:xfrm>
          <a:custGeom>
            <a:pathLst>
              <a:path w="5545667" h="9385300">
                <a:moveTo>
                  <a:pt x="2294467" y="7073900"/>
                </a:moveTo>
                <a:cubicBezTo>
                  <a:pt x="2286000" y="6608234"/>
                  <a:pt x="2317750" y="6184900"/>
                  <a:pt x="2389717" y="5803900"/>
                </a:cubicBezTo>
                <a:cubicBezTo>
                  <a:pt x="2461683" y="5422900"/>
                  <a:pt x="2662767" y="5058834"/>
                  <a:pt x="2992967" y="4711700"/>
                </a:cubicBezTo>
                <a:cubicBezTo>
                  <a:pt x="3179233" y="4516967"/>
                  <a:pt x="3373967" y="4326467"/>
                  <a:pt x="3577167" y="4140200"/>
                </a:cubicBezTo>
                <a:cubicBezTo>
                  <a:pt x="3780367" y="3953934"/>
                  <a:pt x="3966633" y="3765550"/>
                  <a:pt x="4135967" y="3575050"/>
                </a:cubicBezTo>
                <a:cubicBezTo>
                  <a:pt x="4305300" y="3384550"/>
                  <a:pt x="4447117" y="3187700"/>
                  <a:pt x="4561417" y="2984500"/>
                </a:cubicBezTo>
                <a:cubicBezTo>
                  <a:pt x="4675717" y="2781300"/>
                  <a:pt x="4732867" y="2561167"/>
                  <a:pt x="4732867" y="2324100"/>
                </a:cubicBezTo>
                <a:cubicBezTo>
                  <a:pt x="4732867" y="2095500"/>
                  <a:pt x="4688417" y="1881717"/>
                  <a:pt x="4599517" y="1682750"/>
                </a:cubicBezTo>
                <a:cubicBezTo>
                  <a:pt x="4510617" y="1483784"/>
                  <a:pt x="4381500" y="1310217"/>
                  <a:pt x="4212167" y="1162050"/>
                </a:cubicBezTo>
                <a:cubicBezTo>
                  <a:pt x="4042833" y="1013884"/>
                  <a:pt x="3835400" y="897467"/>
                  <a:pt x="3589867" y="812800"/>
                </a:cubicBezTo>
                <a:cubicBezTo>
                  <a:pt x="3344333" y="728134"/>
                  <a:pt x="3064933" y="685800"/>
                  <a:pt x="2751667" y="685800"/>
                </a:cubicBezTo>
                <a:cubicBezTo>
                  <a:pt x="2438400" y="685800"/>
                  <a:pt x="2159000" y="740834"/>
                  <a:pt x="1913467" y="850900"/>
                </a:cubicBezTo>
                <a:cubicBezTo>
                  <a:pt x="1667933" y="960967"/>
                  <a:pt x="1462617" y="1113367"/>
                  <a:pt x="1297517" y="1308100"/>
                </a:cubicBezTo>
                <a:cubicBezTo>
                  <a:pt x="1132417" y="1502834"/>
                  <a:pt x="1007533" y="1729317"/>
                  <a:pt x="922867" y="1987550"/>
                </a:cubicBezTo>
                <a:cubicBezTo>
                  <a:pt x="838200" y="2245784"/>
                  <a:pt x="800100" y="2527300"/>
                  <a:pt x="808567" y="2832100"/>
                </a:cubicBezTo>
                <a:lnTo>
                  <a:pt x="33867" y="2832100"/>
                </a:lnTo>
                <a:cubicBezTo>
                  <a:pt x="0" y="2408767"/>
                  <a:pt x="46567" y="2023534"/>
                  <a:pt x="173567" y="1676400"/>
                </a:cubicBezTo>
                <a:cubicBezTo>
                  <a:pt x="300567" y="1329267"/>
                  <a:pt x="488950" y="1030817"/>
                  <a:pt x="738717" y="781050"/>
                </a:cubicBezTo>
                <a:cubicBezTo>
                  <a:pt x="988483" y="531284"/>
                  <a:pt x="1286933" y="338667"/>
                  <a:pt x="1634067" y="203200"/>
                </a:cubicBezTo>
                <a:cubicBezTo>
                  <a:pt x="1981200" y="67734"/>
                  <a:pt x="2362200" y="0"/>
                  <a:pt x="2777067" y="0"/>
                </a:cubicBezTo>
                <a:cubicBezTo>
                  <a:pt x="3208867" y="0"/>
                  <a:pt x="3596217" y="57150"/>
                  <a:pt x="3939117" y="171450"/>
                </a:cubicBezTo>
                <a:cubicBezTo>
                  <a:pt x="4282017" y="285750"/>
                  <a:pt x="4572000" y="446617"/>
                  <a:pt x="4809067" y="654050"/>
                </a:cubicBezTo>
                <a:cubicBezTo>
                  <a:pt x="5046133" y="861484"/>
                  <a:pt x="5228167" y="1113367"/>
                  <a:pt x="5355167" y="1409700"/>
                </a:cubicBezTo>
                <a:cubicBezTo>
                  <a:pt x="5482167" y="1706034"/>
                  <a:pt x="5545667" y="2032000"/>
                  <a:pt x="5545667" y="2387600"/>
                </a:cubicBezTo>
                <a:cubicBezTo>
                  <a:pt x="5545667" y="2760134"/>
                  <a:pt x="5463117" y="3079750"/>
                  <a:pt x="5298017" y="3346450"/>
                </a:cubicBezTo>
                <a:cubicBezTo>
                  <a:pt x="5132917" y="3613150"/>
                  <a:pt x="4931833" y="3860800"/>
                  <a:pt x="4694767" y="4089400"/>
                </a:cubicBezTo>
                <a:cubicBezTo>
                  <a:pt x="4457700" y="4318000"/>
                  <a:pt x="4212167" y="4548717"/>
                  <a:pt x="3958167" y="4781550"/>
                </a:cubicBezTo>
                <a:cubicBezTo>
                  <a:pt x="3704167" y="5014384"/>
                  <a:pt x="3484033" y="5274734"/>
                  <a:pt x="3297767" y="5562600"/>
                </a:cubicBezTo>
                <a:cubicBezTo>
                  <a:pt x="3153833" y="5782734"/>
                  <a:pt x="3073400" y="6026150"/>
                  <a:pt x="3056467" y="6292850"/>
                </a:cubicBezTo>
                <a:cubicBezTo>
                  <a:pt x="3039533" y="6559550"/>
                  <a:pt x="3031067" y="6819900"/>
                  <a:pt x="3031067" y="7073900"/>
                </a:cubicBezTo>
                <a:close/>
                <a:moveTo>
                  <a:pt x="1862667" y="9385300"/>
                </a:moveTo>
                <a:moveTo>
                  <a:pt x="2218267" y="9385300"/>
                </a:moveTo>
                <a:lnTo>
                  <a:pt x="2218267" y="8267700"/>
                </a:lnTo>
                <a:lnTo>
                  <a:pt x="3145367" y="8267700"/>
                </a:lnTo>
                <a:lnTo>
                  <a:pt x="3145367" y="9385300"/>
                </a:lnTo>
                <a:close/>
                <a:moveTo>
                  <a:pt x="-448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" name="Rectangle 563"/>
          <p:cNvSpPr/>
          <p:nvPr/>
        </p:nvSpPr>
        <p:spPr>
          <a:xfrm rot="0" flipH="0" flipV="0">
            <a:off x="255100" y="2664477"/>
            <a:ext cx="9808095" cy="426722"/>
          </a:xfrm>
          <a:prstGeom prst="rect">
            <a:avLst/>
          </a:prstGeom>
        </p:spPr>
      </p:sp>
      <p:sp>
        <p:nvSpPr>
          <p:cNvPr id="564" name="Freeform 564"/>
          <p:cNvSpPr/>
          <p:nvPr/>
        </p:nvSpPr>
        <p:spPr>
          <a:xfrm rot="0" flipH="0" flipV="0">
            <a:off x="279992" y="2817385"/>
            <a:ext cx="128016" cy="128016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" name="Freeform 565"/>
          <p:cNvSpPr/>
          <p:nvPr/>
        </p:nvSpPr>
        <p:spPr>
          <a:xfrm rot="0" flipH="0" flipV="0">
            <a:off x="664904" y="2753381"/>
            <a:ext cx="173888" cy="256032"/>
          </a:xfrm>
          <a:custGeom>
            <a:pathLst>
              <a:path w="6210300" h="9144000">
                <a:moveTo>
                  <a:pt x="0" y="9144000"/>
                </a:moveTo>
                <a:lnTo>
                  <a:pt x="0" y="0"/>
                </a:lnTo>
                <a:lnTo>
                  <a:pt x="6083300" y="0"/>
                </a:lnTo>
                <a:lnTo>
                  <a:pt x="6083300" y="736600"/>
                </a:lnTo>
                <a:lnTo>
                  <a:pt x="863600" y="736600"/>
                </a:lnTo>
                <a:lnTo>
                  <a:pt x="863600" y="4038600"/>
                </a:lnTo>
                <a:lnTo>
                  <a:pt x="5575300" y="4038600"/>
                </a:lnTo>
                <a:lnTo>
                  <a:pt x="5575300" y="4775200"/>
                </a:lnTo>
                <a:lnTo>
                  <a:pt x="863600" y="4775200"/>
                </a:lnTo>
                <a:lnTo>
                  <a:pt x="863600" y="8407400"/>
                </a:lnTo>
                <a:lnTo>
                  <a:pt x="6210300" y="8407400"/>
                </a:lnTo>
                <a:lnTo>
                  <a:pt x="62103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" name="Freeform 566"/>
          <p:cNvSpPr/>
          <p:nvPr/>
        </p:nvSpPr>
        <p:spPr>
          <a:xfrm rot="0" flipH="0" flipV="0">
            <a:off x="878975" y="2820234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" name="Freeform 567"/>
          <p:cNvSpPr/>
          <p:nvPr/>
        </p:nvSpPr>
        <p:spPr>
          <a:xfrm rot="0" flipH="0" flipV="0">
            <a:off x="1058197" y="2774006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" name="Freeform 568"/>
          <p:cNvSpPr/>
          <p:nvPr/>
        </p:nvSpPr>
        <p:spPr>
          <a:xfrm rot="0" flipH="0" flipV="0">
            <a:off x="1166300" y="2765471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" name="Freeform 569"/>
          <p:cNvSpPr/>
          <p:nvPr/>
        </p:nvSpPr>
        <p:spPr>
          <a:xfrm rot="0" flipH="0" flipV="0">
            <a:off x="1468215" y="2815967"/>
            <a:ext cx="182839" cy="267766"/>
          </a:xfrm>
          <a:custGeom>
            <a:pathLst>
              <a:path w="6529983" h="9563100">
                <a:moveTo>
                  <a:pt x="4706739" y="3534966"/>
                </a:moveTo>
                <a:cubicBezTo>
                  <a:pt x="4706739" y="3013737"/>
                  <a:pt x="4587875" y="2552502"/>
                  <a:pt x="4350147" y="2151261"/>
                </a:cubicBezTo>
                <a:cubicBezTo>
                  <a:pt x="4112419" y="1750021"/>
                  <a:pt x="3726921" y="1549400"/>
                  <a:pt x="3193654" y="1549400"/>
                </a:cubicBezTo>
                <a:cubicBezTo>
                  <a:pt x="2552833" y="1549400"/>
                  <a:pt x="2112566" y="1853473"/>
                  <a:pt x="1872854" y="2461618"/>
                </a:cubicBezTo>
                <a:cubicBezTo>
                  <a:pt x="1748764" y="2784277"/>
                  <a:pt x="1686719" y="3193786"/>
                  <a:pt x="1686719" y="3690144"/>
                </a:cubicBezTo>
                <a:cubicBezTo>
                  <a:pt x="1686719" y="4476089"/>
                  <a:pt x="1895541" y="5028341"/>
                  <a:pt x="2313186" y="5346899"/>
                </a:cubicBezTo>
                <a:cubicBezTo>
                  <a:pt x="2561233" y="5533033"/>
                  <a:pt x="2854722" y="5626100"/>
                  <a:pt x="3193654" y="5626100"/>
                </a:cubicBezTo>
                <a:cubicBezTo>
                  <a:pt x="3685646" y="5626100"/>
                  <a:pt x="4060825" y="5435799"/>
                  <a:pt x="4319191" y="5055196"/>
                </a:cubicBezTo>
                <a:cubicBezTo>
                  <a:pt x="4577557" y="4674593"/>
                  <a:pt x="4706739" y="4167849"/>
                  <a:pt x="4706739" y="3534966"/>
                </a:cubicBezTo>
                <a:close/>
                <a:moveTo>
                  <a:pt x="2598738" y="6908800"/>
                </a:moveTo>
                <a:moveTo>
                  <a:pt x="3702249" y="0"/>
                </a:moveTo>
                <a:cubicBezTo>
                  <a:pt x="4491898" y="0"/>
                  <a:pt x="5160566" y="291439"/>
                  <a:pt x="5708254" y="874316"/>
                </a:cubicBezTo>
                <a:cubicBezTo>
                  <a:pt x="6256074" y="1457061"/>
                  <a:pt x="6529983" y="2312657"/>
                  <a:pt x="6529983" y="3441105"/>
                </a:cubicBezTo>
                <a:cubicBezTo>
                  <a:pt x="6529983" y="4631598"/>
                  <a:pt x="6262291" y="5538920"/>
                  <a:pt x="5726907" y="6163072"/>
                </a:cubicBezTo>
                <a:cubicBezTo>
                  <a:pt x="5191522" y="6787224"/>
                  <a:pt x="4502150" y="7099300"/>
                  <a:pt x="3658791" y="7099300"/>
                </a:cubicBezTo>
                <a:cubicBezTo>
                  <a:pt x="3121422" y="7099300"/>
                  <a:pt x="2674938" y="6965751"/>
                  <a:pt x="2319338" y="6698655"/>
                </a:cubicBezTo>
                <a:cubicBezTo>
                  <a:pt x="2125001" y="6550621"/>
                  <a:pt x="1934832" y="6334853"/>
                  <a:pt x="1748830" y="6051352"/>
                </a:cubicBezTo>
                <a:lnTo>
                  <a:pt x="1748830" y="9563100"/>
                </a:lnTo>
                <a:lnTo>
                  <a:pt x="0" y="9563100"/>
                </a:lnTo>
                <a:lnTo>
                  <a:pt x="0" y="152400"/>
                </a:lnTo>
                <a:lnTo>
                  <a:pt x="1693069" y="152400"/>
                </a:lnTo>
                <a:lnTo>
                  <a:pt x="1693069" y="1152129"/>
                </a:lnTo>
                <a:cubicBezTo>
                  <a:pt x="1883305" y="857383"/>
                  <a:pt x="2085909" y="624880"/>
                  <a:pt x="2300883" y="454621"/>
                </a:cubicBezTo>
                <a:cubicBezTo>
                  <a:pt x="2693525" y="151541"/>
                  <a:pt x="3160647" y="0"/>
                  <a:pt x="3702249" y="0"/>
                </a:cubicBezTo>
                <a:close/>
                <a:moveTo>
                  <a:pt x="6133704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" name="Freeform 570"/>
          <p:cNvSpPr/>
          <p:nvPr/>
        </p:nvSpPr>
        <p:spPr>
          <a:xfrm rot="0" flipH="0" flipV="0">
            <a:off x="1687499" y="2751959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" name="Freeform 571"/>
          <p:cNvSpPr/>
          <p:nvPr/>
        </p:nvSpPr>
        <p:spPr>
          <a:xfrm rot="0" flipH="0" flipV="0">
            <a:off x="1784724" y="2815967"/>
            <a:ext cx="271561" cy="193446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" name="Freeform 572"/>
          <p:cNvSpPr/>
          <p:nvPr/>
        </p:nvSpPr>
        <p:spPr>
          <a:xfrm rot="0" flipH="0" flipV="0">
            <a:off x="2086718" y="2815255"/>
            <a:ext cx="179596" cy="20055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" name="Freeform 573"/>
          <p:cNvSpPr/>
          <p:nvPr/>
        </p:nvSpPr>
        <p:spPr>
          <a:xfrm rot="0" flipH="0" flipV="0">
            <a:off x="2286444" y="2750181"/>
            <a:ext cx="177277" cy="265277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" name="Freeform 574"/>
          <p:cNvSpPr/>
          <p:nvPr/>
        </p:nvSpPr>
        <p:spPr>
          <a:xfrm rot="0" flipH="0" flipV="0">
            <a:off x="2581264" y="2815255"/>
            <a:ext cx="179596" cy="20055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" name="Freeform 575"/>
          <p:cNvSpPr/>
          <p:nvPr/>
        </p:nvSpPr>
        <p:spPr>
          <a:xfrm rot="0" flipH="0" flipV="0">
            <a:off x="2794328" y="2815255"/>
            <a:ext cx="171199" cy="19415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" name="Freeform 576"/>
          <p:cNvSpPr/>
          <p:nvPr/>
        </p:nvSpPr>
        <p:spPr>
          <a:xfrm rot="0" flipH="0" flipV="0">
            <a:off x="2996391" y="2815255"/>
            <a:ext cx="179596" cy="20055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" name="Freeform 577"/>
          <p:cNvSpPr/>
          <p:nvPr/>
        </p:nvSpPr>
        <p:spPr>
          <a:xfrm rot="0" flipH="0" flipV="0">
            <a:off x="3208589" y="2815255"/>
            <a:ext cx="109908" cy="194157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" name="Freeform 578"/>
          <p:cNvSpPr/>
          <p:nvPr/>
        </p:nvSpPr>
        <p:spPr>
          <a:xfrm rot="0" flipH="0" flipV="0">
            <a:off x="3335876" y="2815255"/>
            <a:ext cx="182661" cy="271322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" name="Freeform 579"/>
          <p:cNvSpPr/>
          <p:nvPr/>
        </p:nvSpPr>
        <p:spPr>
          <a:xfrm rot="0" flipH="0" flipV="0">
            <a:off x="3565542" y="2751959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" name="Freeform 580"/>
          <p:cNvSpPr/>
          <p:nvPr/>
        </p:nvSpPr>
        <p:spPr>
          <a:xfrm rot="0" flipH="0" flipV="0">
            <a:off x="3650930" y="2815255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" name="Freeform 581"/>
          <p:cNvSpPr/>
          <p:nvPr/>
        </p:nvSpPr>
        <p:spPr>
          <a:xfrm rot="0" flipH="0" flipV="0">
            <a:off x="3850581" y="2746625"/>
            <a:ext cx="155278" cy="262788"/>
          </a:xfrm>
          <a:custGeom>
            <a:pathLst>
              <a:path w="5545667" h="9385300">
                <a:moveTo>
                  <a:pt x="2294467" y="7073900"/>
                </a:moveTo>
                <a:cubicBezTo>
                  <a:pt x="2286000" y="6608234"/>
                  <a:pt x="2317750" y="6184900"/>
                  <a:pt x="2389717" y="5803900"/>
                </a:cubicBezTo>
                <a:cubicBezTo>
                  <a:pt x="2461683" y="5422900"/>
                  <a:pt x="2662767" y="5058834"/>
                  <a:pt x="2992967" y="4711700"/>
                </a:cubicBezTo>
                <a:cubicBezTo>
                  <a:pt x="3179233" y="4516967"/>
                  <a:pt x="3373967" y="4326467"/>
                  <a:pt x="3577167" y="4140200"/>
                </a:cubicBezTo>
                <a:cubicBezTo>
                  <a:pt x="3780367" y="3953934"/>
                  <a:pt x="3966633" y="3765550"/>
                  <a:pt x="4135967" y="3575050"/>
                </a:cubicBezTo>
                <a:cubicBezTo>
                  <a:pt x="4305300" y="3384550"/>
                  <a:pt x="4447117" y="3187700"/>
                  <a:pt x="4561417" y="2984500"/>
                </a:cubicBezTo>
                <a:cubicBezTo>
                  <a:pt x="4675717" y="2781300"/>
                  <a:pt x="4732867" y="2561167"/>
                  <a:pt x="4732867" y="2324100"/>
                </a:cubicBezTo>
                <a:cubicBezTo>
                  <a:pt x="4732867" y="2095500"/>
                  <a:pt x="4688417" y="1881717"/>
                  <a:pt x="4599517" y="1682750"/>
                </a:cubicBezTo>
                <a:cubicBezTo>
                  <a:pt x="4510617" y="1483784"/>
                  <a:pt x="4381500" y="1310217"/>
                  <a:pt x="4212167" y="1162050"/>
                </a:cubicBezTo>
                <a:cubicBezTo>
                  <a:pt x="4042833" y="1013884"/>
                  <a:pt x="3835400" y="897467"/>
                  <a:pt x="3589867" y="812800"/>
                </a:cubicBezTo>
                <a:cubicBezTo>
                  <a:pt x="3344333" y="728134"/>
                  <a:pt x="3064933" y="685800"/>
                  <a:pt x="2751667" y="685800"/>
                </a:cubicBezTo>
                <a:cubicBezTo>
                  <a:pt x="2438400" y="685800"/>
                  <a:pt x="2159000" y="740834"/>
                  <a:pt x="1913467" y="850900"/>
                </a:cubicBezTo>
                <a:cubicBezTo>
                  <a:pt x="1667933" y="960967"/>
                  <a:pt x="1462617" y="1113367"/>
                  <a:pt x="1297517" y="1308100"/>
                </a:cubicBezTo>
                <a:cubicBezTo>
                  <a:pt x="1132417" y="1502834"/>
                  <a:pt x="1007533" y="1729317"/>
                  <a:pt x="922867" y="1987550"/>
                </a:cubicBezTo>
                <a:cubicBezTo>
                  <a:pt x="838200" y="2245784"/>
                  <a:pt x="800100" y="2527300"/>
                  <a:pt x="808567" y="2832100"/>
                </a:cubicBezTo>
                <a:lnTo>
                  <a:pt x="33867" y="2832100"/>
                </a:lnTo>
                <a:cubicBezTo>
                  <a:pt x="0" y="2408767"/>
                  <a:pt x="46567" y="2023534"/>
                  <a:pt x="173567" y="1676400"/>
                </a:cubicBezTo>
                <a:cubicBezTo>
                  <a:pt x="300567" y="1329267"/>
                  <a:pt x="488950" y="1030817"/>
                  <a:pt x="738717" y="781050"/>
                </a:cubicBezTo>
                <a:cubicBezTo>
                  <a:pt x="988483" y="531284"/>
                  <a:pt x="1286933" y="338667"/>
                  <a:pt x="1634067" y="203200"/>
                </a:cubicBezTo>
                <a:cubicBezTo>
                  <a:pt x="1981200" y="67734"/>
                  <a:pt x="2362200" y="0"/>
                  <a:pt x="2777067" y="0"/>
                </a:cubicBezTo>
                <a:cubicBezTo>
                  <a:pt x="3208867" y="0"/>
                  <a:pt x="3596217" y="57150"/>
                  <a:pt x="3939117" y="171450"/>
                </a:cubicBezTo>
                <a:cubicBezTo>
                  <a:pt x="4282017" y="285750"/>
                  <a:pt x="4572000" y="446617"/>
                  <a:pt x="4809067" y="654050"/>
                </a:cubicBezTo>
                <a:cubicBezTo>
                  <a:pt x="5046133" y="861484"/>
                  <a:pt x="5228167" y="1113367"/>
                  <a:pt x="5355167" y="1409700"/>
                </a:cubicBezTo>
                <a:cubicBezTo>
                  <a:pt x="5482167" y="1706034"/>
                  <a:pt x="5545667" y="2032000"/>
                  <a:pt x="5545667" y="2387600"/>
                </a:cubicBezTo>
                <a:cubicBezTo>
                  <a:pt x="5545667" y="2760134"/>
                  <a:pt x="5463117" y="3079750"/>
                  <a:pt x="5298017" y="3346450"/>
                </a:cubicBezTo>
                <a:cubicBezTo>
                  <a:pt x="5132917" y="3613150"/>
                  <a:pt x="4931833" y="3860800"/>
                  <a:pt x="4694767" y="4089400"/>
                </a:cubicBezTo>
                <a:cubicBezTo>
                  <a:pt x="4457700" y="4318000"/>
                  <a:pt x="4212167" y="4548717"/>
                  <a:pt x="3958167" y="4781550"/>
                </a:cubicBezTo>
                <a:cubicBezTo>
                  <a:pt x="3704167" y="5014384"/>
                  <a:pt x="3484033" y="5274734"/>
                  <a:pt x="3297767" y="5562600"/>
                </a:cubicBezTo>
                <a:cubicBezTo>
                  <a:pt x="3153833" y="5782734"/>
                  <a:pt x="3073400" y="6026150"/>
                  <a:pt x="3056467" y="6292850"/>
                </a:cubicBezTo>
                <a:cubicBezTo>
                  <a:pt x="3039533" y="6559550"/>
                  <a:pt x="3031067" y="6819900"/>
                  <a:pt x="3031067" y="7073900"/>
                </a:cubicBezTo>
                <a:close/>
                <a:moveTo>
                  <a:pt x="1862667" y="9385300"/>
                </a:moveTo>
                <a:moveTo>
                  <a:pt x="2218267" y="9385300"/>
                </a:moveTo>
                <a:lnTo>
                  <a:pt x="2218267" y="8267700"/>
                </a:lnTo>
                <a:lnTo>
                  <a:pt x="3145367" y="8267700"/>
                </a:lnTo>
                <a:lnTo>
                  <a:pt x="3145367" y="9385300"/>
                </a:lnTo>
                <a:close/>
                <a:moveTo>
                  <a:pt x="-448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" name="Freeform 582"/>
          <p:cNvSpPr/>
          <p:nvPr/>
        </p:nvSpPr>
        <p:spPr>
          <a:xfrm rot="0" flipH="0" flipV="0">
            <a:off x="4142410" y="2753381"/>
            <a:ext cx="240741" cy="256032"/>
          </a:xfrm>
          <a:custGeom>
            <a:pathLst>
              <a:path w="8597900" h="9144000">
                <a:moveTo>
                  <a:pt x="0" y="9144000"/>
                </a:moveTo>
                <a:lnTo>
                  <a:pt x="0" y="0"/>
                </a:lnTo>
                <a:lnTo>
                  <a:pt x="1320800" y="0"/>
                </a:lnTo>
                <a:lnTo>
                  <a:pt x="4318000" y="8064500"/>
                </a:lnTo>
                <a:lnTo>
                  <a:pt x="4343400" y="8064500"/>
                </a:lnTo>
                <a:lnTo>
                  <a:pt x="7289800" y="0"/>
                </a:lnTo>
                <a:lnTo>
                  <a:pt x="8597900" y="0"/>
                </a:lnTo>
                <a:lnTo>
                  <a:pt x="8597900" y="9144000"/>
                </a:lnTo>
                <a:lnTo>
                  <a:pt x="7734300" y="9144000"/>
                </a:lnTo>
                <a:lnTo>
                  <a:pt x="7734300" y="990600"/>
                </a:lnTo>
                <a:lnTo>
                  <a:pt x="7708900" y="990600"/>
                </a:lnTo>
                <a:lnTo>
                  <a:pt x="4711700" y="9144000"/>
                </a:lnTo>
                <a:lnTo>
                  <a:pt x="3898900" y="9144000"/>
                </a:lnTo>
                <a:lnTo>
                  <a:pt x="889000" y="990600"/>
                </a:lnTo>
                <a:lnTo>
                  <a:pt x="863600" y="990600"/>
                </a:lnTo>
                <a:lnTo>
                  <a:pt x="863600" y="9144000"/>
                </a:lnTo>
                <a:close/>
                <a:moveTo>
                  <a:pt x="-990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" name="Freeform 583"/>
          <p:cNvSpPr/>
          <p:nvPr/>
        </p:nvSpPr>
        <p:spPr>
          <a:xfrm rot="0" flipH="0" flipV="0">
            <a:off x="4438625" y="2753381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" name="Freeform 584"/>
          <p:cNvSpPr/>
          <p:nvPr/>
        </p:nvSpPr>
        <p:spPr>
          <a:xfrm rot="0" flipH="0" flipV="0">
            <a:off x="4496943" y="2774006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" name="Freeform 585"/>
          <p:cNvSpPr/>
          <p:nvPr/>
        </p:nvSpPr>
        <p:spPr>
          <a:xfrm rot="0" flipH="0" flipV="0">
            <a:off x="4604690" y="2820234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" name="Freeform 586"/>
          <p:cNvSpPr/>
          <p:nvPr/>
        </p:nvSpPr>
        <p:spPr>
          <a:xfrm rot="0" flipH="0" flipV="0">
            <a:off x="4812005" y="2820234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" name="Freeform 587"/>
          <p:cNvSpPr/>
          <p:nvPr/>
        </p:nvSpPr>
        <p:spPr>
          <a:xfrm rot="0" flipH="0" flipV="0">
            <a:off x="5094434" y="2815255"/>
            <a:ext cx="182661" cy="271322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" name="Freeform 588"/>
          <p:cNvSpPr/>
          <p:nvPr/>
        </p:nvSpPr>
        <p:spPr>
          <a:xfrm rot="0" flipH="0" flipV="0">
            <a:off x="5322747" y="2815255"/>
            <a:ext cx="109908" cy="194157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" name="Freeform 589"/>
          <p:cNvSpPr/>
          <p:nvPr/>
        </p:nvSpPr>
        <p:spPr>
          <a:xfrm rot="0" flipH="0" flipV="0">
            <a:off x="5448818" y="2815255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" name="Freeform 590"/>
          <p:cNvSpPr/>
          <p:nvPr/>
        </p:nvSpPr>
        <p:spPr>
          <a:xfrm rot="0" flipH="0" flipV="0">
            <a:off x="5640874" y="2820234"/>
            <a:ext cx="188390" cy="189179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" name="Freeform 591"/>
          <p:cNvSpPr/>
          <p:nvPr/>
        </p:nvSpPr>
        <p:spPr>
          <a:xfrm rot="0" flipH="0" flipV="0">
            <a:off x="5857927" y="2751959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" name="Freeform 592"/>
          <p:cNvSpPr/>
          <p:nvPr/>
        </p:nvSpPr>
        <p:spPr>
          <a:xfrm rot="0" flipH="0" flipV="0">
            <a:off x="5936572" y="2768672"/>
            <a:ext cx="106091" cy="24404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" name="Freeform 593"/>
          <p:cNvSpPr/>
          <p:nvPr/>
        </p:nvSpPr>
        <p:spPr>
          <a:xfrm rot="0" flipH="0" flipV="0">
            <a:off x="6061587" y="2815255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" name="Freeform 594"/>
          <p:cNvSpPr/>
          <p:nvPr/>
        </p:nvSpPr>
        <p:spPr>
          <a:xfrm rot="0" flipH="0" flipV="0">
            <a:off x="6259372" y="2815255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" name="Freeform 595"/>
          <p:cNvSpPr/>
          <p:nvPr/>
        </p:nvSpPr>
        <p:spPr>
          <a:xfrm rot="0" flipH="0" flipV="0">
            <a:off x="6450556" y="2768672"/>
            <a:ext cx="106091" cy="24404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" name="Freeform 596"/>
          <p:cNvSpPr/>
          <p:nvPr/>
        </p:nvSpPr>
        <p:spPr>
          <a:xfrm rot="0" flipH="0" flipV="0">
            <a:off x="6589112" y="2751959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" name="Freeform 597"/>
          <p:cNvSpPr/>
          <p:nvPr/>
        </p:nvSpPr>
        <p:spPr>
          <a:xfrm rot="0" flipH="0" flipV="0">
            <a:off x="6675575" y="2814189"/>
            <a:ext cx="193424" cy="201625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" name="Freeform 598"/>
          <p:cNvSpPr/>
          <p:nvPr/>
        </p:nvSpPr>
        <p:spPr>
          <a:xfrm rot="0" flipH="0" flipV="0">
            <a:off x="6986545" y="2825212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" name="Freeform 599"/>
          <p:cNvSpPr/>
          <p:nvPr/>
        </p:nvSpPr>
        <p:spPr>
          <a:xfrm rot="0" flipH="0" flipV="0">
            <a:off x="7183547" y="2753381"/>
            <a:ext cx="146151" cy="2560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" name="Freeform 600"/>
          <p:cNvSpPr/>
          <p:nvPr/>
        </p:nvSpPr>
        <p:spPr>
          <a:xfrm rot="0" flipH="0" flipV="0">
            <a:off x="7375571" y="2753381"/>
            <a:ext cx="169265" cy="261010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" name="Freeform 601"/>
          <p:cNvSpPr/>
          <p:nvPr/>
        </p:nvSpPr>
        <p:spPr>
          <a:xfrm rot="0" flipH="0" flipV="0">
            <a:off x="7600666" y="2753381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" name="Freeform 602"/>
          <p:cNvSpPr/>
          <p:nvPr/>
        </p:nvSpPr>
        <p:spPr>
          <a:xfrm rot="0" flipH="0" flipV="0">
            <a:off x="7668230" y="2820234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" name="Freeform 603"/>
          <p:cNvSpPr/>
          <p:nvPr/>
        </p:nvSpPr>
        <p:spPr>
          <a:xfrm rot="0" flipH="0" flipV="0">
            <a:off x="7836785" y="2774006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" name="Freeform 604"/>
          <p:cNvSpPr/>
          <p:nvPr/>
        </p:nvSpPr>
        <p:spPr>
          <a:xfrm rot="0" flipH="0" flipV="0">
            <a:off x="7944532" y="2820234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" name="Freeform 605"/>
          <p:cNvSpPr/>
          <p:nvPr/>
        </p:nvSpPr>
        <p:spPr>
          <a:xfrm rot="0" flipH="0" flipV="0">
            <a:off x="8133355" y="2774006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" name="Freeform 606"/>
          <p:cNvSpPr/>
          <p:nvPr/>
        </p:nvSpPr>
        <p:spPr>
          <a:xfrm rot="0" flipH="0" flipV="0">
            <a:off x="8241457" y="2765471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" name="Freeform 607"/>
          <p:cNvSpPr/>
          <p:nvPr/>
        </p:nvSpPr>
        <p:spPr>
          <a:xfrm rot="0" flipH="0" flipV="0">
            <a:off x="8439171" y="2765471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" name="Freeform 608"/>
          <p:cNvSpPr/>
          <p:nvPr/>
        </p:nvSpPr>
        <p:spPr>
          <a:xfrm rot="0" flipH="0" flipV="0">
            <a:off x="8646130" y="2820234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" name="Freeform 609"/>
          <p:cNvSpPr/>
          <p:nvPr/>
        </p:nvSpPr>
        <p:spPr>
          <a:xfrm rot="0" flipH="0" flipV="0">
            <a:off x="8939855" y="2820234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" name="Freeform 610"/>
          <p:cNvSpPr/>
          <p:nvPr/>
        </p:nvSpPr>
        <p:spPr>
          <a:xfrm rot="0" flipH="0" flipV="0">
            <a:off x="9238916" y="2825212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" name="Freeform 611"/>
          <p:cNvSpPr/>
          <p:nvPr/>
        </p:nvSpPr>
        <p:spPr>
          <a:xfrm rot="0" flipH="0" flipV="0">
            <a:off x="9438763" y="2753381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" name="Freeform 612"/>
          <p:cNvSpPr/>
          <p:nvPr/>
        </p:nvSpPr>
        <p:spPr>
          <a:xfrm rot="0" flipH="0" flipV="0">
            <a:off x="9515572" y="2753381"/>
            <a:ext cx="146151" cy="2560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" name="Freeform 613"/>
          <p:cNvSpPr/>
          <p:nvPr/>
        </p:nvSpPr>
        <p:spPr>
          <a:xfrm rot="0" flipH="0" flipV="0">
            <a:off x="9715419" y="2753381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" name="Freeform 614"/>
          <p:cNvSpPr/>
          <p:nvPr/>
        </p:nvSpPr>
        <p:spPr>
          <a:xfrm rot="0" flipH="0" flipV="0">
            <a:off x="9792229" y="2820234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" name="Rectangle 615"/>
          <p:cNvSpPr/>
          <p:nvPr/>
        </p:nvSpPr>
        <p:spPr>
          <a:xfrm rot="0" flipH="0" flipV="0">
            <a:off x="255100" y="3009920"/>
            <a:ext cx="12119707" cy="1026164"/>
          </a:xfrm>
          <a:prstGeom prst="rect">
            <a:avLst/>
          </a:prstGeom>
        </p:spPr>
      </p:sp>
      <p:sp>
        <p:nvSpPr>
          <p:cNvPr id="616" name="Freeform 616"/>
          <p:cNvSpPr/>
          <p:nvPr/>
        </p:nvSpPr>
        <p:spPr>
          <a:xfrm rot="0" flipH="0" flipV="0">
            <a:off x="655658" y="3092063"/>
            <a:ext cx="78943" cy="330708"/>
          </a:xfrm>
          <a:custGeom>
            <a:pathLst>
              <a:path w="2819400" h="11811000">
                <a:moveTo>
                  <a:pt x="2819400" y="0"/>
                </a:moveTo>
                <a:cubicBezTo>
                  <a:pt x="2209800" y="880534"/>
                  <a:pt x="1733550" y="1822450"/>
                  <a:pt x="1390650" y="2825750"/>
                </a:cubicBezTo>
                <a:cubicBezTo>
                  <a:pt x="1047750" y="3829050"/>
                  <a:pt x="876300" y="4868334"/>
                  <a:pt x="876300" y="5943600"/>
                </a:cubicBezTo>
                <a:cubicBezTo>
                  <a:pt x="876300" y="7001934"/>
                  <a:pt x="1054100" y="8026400"/>
                  <a:pt x="1409700" y="9017000"/>
                </a:cubicBezTo>
                <a:cubicBezTo>
                  <a:pt x="1765300" y="10007600"/>
                  <a:pt x="2235200" y="10938933"/>
                  <a:pt x="2819400" y="11811000"/>
                </a:cubicBezTo>
                <a:lnTo>
                  <a:pt x="2171700" y="11811000"/>
                </a:lnTo>
                <a:cubicBezTo>
                  <a:pt x="1824566" y="11328400"/>
                  <a:pt x="1515533" y="10860616"/>
                  <a:pt x="1244600" y="10407650"/>
                </a:cubicBezTo>
                <a:cubicBezTo>
                  <a:pt x="973666" y="9954683"/>
                  <a:pt x="745066" y="9493250"/>
                  <a:pt x="558800" y="9023350"/>
                </a:cubicBezTo>
                <a:cubicBezTo>
                  <a:pt x="372533" y="8553450"/>
                  <a:pt x="232833" y="8062384"/>
                  <a:pt x="139700" y="7550150"/>
                </a:cubicBezTo>
                <a:cubicBezTo>
                  <a:pt x="46566" y="7037917"/>
                  <a:pt x="0" y="6481234"/>
                  <a:pt x="0" y="5880100"/>
                </a:cubicBezTo>
                <a:cubicBezTo>
                  <a:pt x="0" y="5295900"/>
                  <a:pt x="48683" y="4747684"/>
                  <a:pt x="146050" y="4235450"/>
                </a:cubicBezTo>
                <a:cubicBezTo>
                  <a:pt x="243416" y="3723217"/>
                  <a:pt x="385233" y="3230034"/>
                  <a:pt x="571500" y="2755900"/>
                </a:cubicBezTo>
                <a:cubicBezTo>
                  <a:pt x="757766" y="2281767"/>
                  <a:pt x="984250" y="1818217"/>
                  <a:pt x="1250950" y="1365250"/>
                </a:cubicBezTo>
                <a:cubicBezTo>
                  <a:pt x="1517650" y="912284"/>
                  <a:pt x="1824566" y="457200"/>
                  <a:pt x="2171700" y="0"/>
                </a:cubicBezTo>
                <a:close/>
                <a:moveTo>
                  <a:pt x="8686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" name="Freeform 617"/>
          <p:cNvSpPr/>
          <p:nvPr/>
        </p:nvSpPr>
        <p:spPr>
          <a:xfrm rot="0" flipH="0" flipV="0">
            <a:off x="778696" y="3098820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" name="Freeform 618"/>
          <p:cNvSpPr/>
          <p:nvPr/>
        </p:nvSpPr>
        <p:spPr>
          <a:xfrm rot="0" flipH="0" flipV="0">
            <a:off x="938360" y="3170651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" name="Freeform 619"/>
          <p:cNvSpPr/>
          <p:nvPr/>
        </p:nvSpPr>
        <p:spPr>
          <a:xfrm rot="0" flipH="0" flipV="0">
            <a:off x="1126472" y="3165672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" name="Freeform 620"/>
          <p:cNvSpPr/>
          <p:nvPr/>
        </p:nvSpPr>
        <p:spPr>
          <a:xfrm rot="0" flipH="0" flipV="0">
            <a:off x="1333432" y="3165672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" name="Freeform 621"/>
          <p:cNvSpPr/>
          <p:nvPr/>
        </p:nvSpPr>
        <p:spPr>
          <a:xfrm rot="0" flipH="0" flipV="0">
            <a:off x="1512654" y="3119444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" name="Freeform 622"/>
          <p:cNvSpPr/>
          <p:nvPr/>
        </p:nvSpPr>
        <p:spPr>
          <a:xfrm rot="0" flipH="0" flipV="0">
            <a:off x="1611511" y="3119444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" name="Freeform 623"/>
          <p:cNvSpPr/>
          <p:nvPr/>
        </p:nvSpPr>
        <p:spPr>
          <a:xfrm rot="0" flipH="0" flipV="0">
            <a:off x="1730992" y="3098820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" name="Freeform 624"/>
          <p:cNvSpPr/>
          <p:nvPr/>
        </p:nvSpPr>
        <p:spPr>
          <a:xfrm rot="0" flipH="0" flipV="0">
            <a:off x="1802112" y="3092063"/>
            <a:ext cx="78943" cy="330708"/>
          </a:xfrm>
          <a:custGeom>
            <a:pathLst>
              <a:path w="2819400" h="11811000">
                <a:moveTo>
                  <a:pt x="0" y="11811000"/>
                </a:moveTo>
                <a:cubicBezTo>
                  <a:pt x="609600" y="10930466"/>
                  <a:pt x="1085850" y="9988550"/>
                  <a:pt x="1428750" y="8985250"/>
                </a:cubicBezTo>
                <a:cubicBezTo>
                  <a:pt x="1771650" y="7981950"/>
                  <a:pt x="1943100" y="6942667"/>
                  <a:pt x="1943100" y="5867400"/>
                </a:cubicBezTo>
                <a:cubicBezTo>
                  <a:pt x="1943100" y="4809067"/>
                  <a:pt x="1765300" y="3784600"/>
                  <a:pt x="1409700" y="2794000"/>
                </a:cubicBezTo>
                <a:cubicBezTo>
                  <a:pt x="1054100" y="1803400"/>
                  <a:pt x="584200" y="872067"/>
                  <a:pt x="0" y="0"/>
                </a:cubicBezTo>
                <a:lnTo>
                  <a:pt x="647700" y="0"/>
                </a:lnTo>
                <a:cubicBezTo>
                  <a:pt x="994833" y="482600"/>
                  <a:pt x="1303866" y="950384"/>
                  <a:pt x="1574800" y="1403350"/>
                </a:cubicBezTo>
                <a:cubicBezTo>
                  <a:pt x="1845733" y="1856317"/>
                  <a:pt x="2072216" y="2317750"/>
                  <a:pt x="2254250" y="2787650"/>
                </a:cubicBezTo>
                <a:cubicBezTo>
                  <a:pt x="2436283" y="3257550"/>
                  <a:pt x="2575983" y="3748617"/>
                  <a:pt x="2673350" y="4260850"/>
                </a:cubicBezTo>
                <a:cubicBezTo>
                  <a:pt x="2770716" y="4773084"/>
                  <a:pt x="2819400" y="5329767"/>
                  <a:pt x="2819400" y="5930900"/>
                </a:cubicBezTo>
                <a:cubicBezTo>
                  <a:pt x="2819400" y="6515100"/>
                  <a:pt x="2770716" y="7063317"/>
                  <a:pt x="2673350" y="7575550"/>
                </a:cubicBezTo>
                <a:cubicBezTo>
                  <a:pt x="2575983" y="8087784"/>
                  <a:pt x="2434166" y="8580967"/>
                  <a:pt x="2247900" y="9055100"/>
                </a:cubicBezTo>
                <a:cubicBezTo>
                  <a:pt x="2061633" y="9529233"/>
                  <a:pt x="1833033" y="9992783"/>
                  <a:pt x="1562100" y="10445750"/>
                </a:cubicBezTo>
                <a:cubicBezTo>
                  <a:pt x="1291166" y="10898716"/>
                  <a:pt x="986366" y="11353800"/>
                  <a:pt x="647700" y="11811000"/>
                </a:cubicBezTo>
                <a:close/>
                <a:moveTo>
                  <a:pt x="-3136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" name="Freeform 625"/>
          <p:cNvSpPr/>
          <p:nvPr/>
        </p:nvSpPr>
        <p:spPr>
          <a:xfrm rot="0" flipH="0" flipV="0">
            <a:off x="1906659" y="3170651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" name="Freeform 626"/>
          <p:cNvSpPr/>
          <p:nvPr/>
        </p:nvSpPr>
        <p:spPr>
          <a:xfrm rot="0" flipH="0" flipV="0">
            <a:off x="2104017" y="3170651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" name="Freeform 627"/>
          <p:cNvSpPr/>
          <p:nvPr/>
        </p:nvSpPr>
        <p:spPr>
          <a:xfrm rot="0" flipH="0" flipV="0">
            <a:off x="2289640" y="3165672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" name="Freeform 628"/>
          <p:cNvSpPr/>
          <p:nvPr/>
        </p:nvSpPr>
        <p:spPr>
          <a:xfrm rot="0" flipH="0" flipV="0">
            <a:off x="2500511" y="3165672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" name="Freeform 629"/>
          <p:cNvSpPr/>
          <p:nvPr/>
        </p:nvSpPr>
        <p:spPr>
          <a:xfrm rot="0" flipH="0" flipV="0">
            <a:off x="2599367" y="3165672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" name="Freeform 630"/>
          <p:cNvSpPr/>
          <p:nvPr/>
        </p:nvSpPr>
        <p:spPr>
          <a:xfrm rot="0" flipH="0" flipV="0">
            <a:off x="2789614" y="3170651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" name="Freeform 631"/>
          <p:cNvSpPr/>
          <p:nvPr/>
        </p:nvSpPr>
        <p:spPr>
          <a:xfrm rot="0" flipH="0" flipV="0">
            <a:off x="2977726" y="3165672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" name="Freeform 632"/>
          <p:cNvSpPr/>
          <p:nvPr/>
        </p:nvSpPr>
        <p:spPr>
          <a:xfrm rot="0" flipH="0" flipV="0">
            <a:off x="3186819" y="3098820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" name="Freeform 633"/>
          <p:cNvSpPr/>
          <p:nvPr/>
        </p:nvSpPr>
        <p:spPr>
          <a:xfrm rot="0" flipH="0" flipV="0">
            <a:off x="3262206" y="3098820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" name="Freeform 634"/>
          <p:cNvSpPr/>
          <p:nvPr/>
        </p:nvSpPr>
        <p:spPr>
          <a:xfrm rot="0" flipH="0" flipV="0">
            <a:off x="3441428" y="3170651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" name="Freeform 635"/>
          <p:cNvSpPr/>
          <p:nvPr/>
        </p:nvSpPr>
        <p:spPr>
          <a:xfrm rot="0" flipH="0" flipV="0">
            <a:off x="3620651" y="3119444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" name="Freeform 636"/>
          <p:cNvSpPr/>
          <p:nvPr/>
        </p:nvSpPr>
        <p:spPr>
          <a:xfrm rot="0" flipH="0" flipV="0">
            <a:off x="3737999" y="3170651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" name="Freeform 637"/>
          <p:cNvSpPr/>
          <p:nvPr/>
        </p:nvSpPr>
        <p:spPr>
          <a:xfrm rot="0" flipH="0" flipV="0">
            <a:off x="3934290" y="3098820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" name="Freeform 638"/>
          <p:cNvSpPr/>
          <p:nvPr/>
        </p:nvSpPr>
        <p:spPr>
          <a:xfrm rot="0" flipH="0" flipV="0">
            <a:off x="4104266" y="3165672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" name="Freeform 639"/>
          <p:cNvSpPr/>
          <p:nvPr/>
        </p:nvSpPr>
        <p:spPr>
          <a:xfrm rot="0" flipH="0" flipV="0">
            <a:off x="4293446" y="3098820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" name="Freeform 640"/>
          <p:cNvSpPr/>
          <p:nvPr/>
        </p:nvSpPr>
        <p:spPr>
          <a:xfrm rot="0" flipH="0" flipV="0">
            <a:off x="4372389" y="3098820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" name="Freeform 641"/>
          <p:cNvSpPr/>
          <p:nvPr/>
        </p:nvSpPr>
        <p:spPr>
          <a:xfrm rot="0" flipH="0" flipV="0">
            <a:off x="4449199" y="3165672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" name="Freeform 642"/>
          <p:cNvSpPr/>
          <p:nvPr/>
        </p:nvSpPr>
        <p:spPr>
          <a:xfrm rot="0" flipH="0" flipV="0">
            <a:off x="4633873" y="3092063"/>
            <a:ext cx="155278" cy="262788"/>
          </a:xfrm>
          <a:custGeom>
            <a:pathLst>
              <a:path w="5545667" h="9385300">
                <a:moveTo>
                  <a:pt x="2294467" y="7073900"/>
                </a:moveTo>
                <a:cubicBezTo>
                  <a:pt x="2286000" y="6608234"/>
                  <a:pt x="2317750" y="6184900"/>
                  <a:pt x="2389717" y="5803900"/>
                </a:cubicBezTo>
                <a:cubicBezTo>
                  <a:pt x="2461683" y="5422900"/>
                  <a:pt x="2662767" y="5058834"/>
                  <a:pt x="2992967" y="4711700"/>
                </a:cubicBezTo>
                <a:cubicBezTo>
                  <a:pt x="3179233" y="4516967"/>
                  <a:pt x="3373967" y="4326467"/>
                  <a:pt x="3577167" y="4140200"/>
                </a:cubicBezTo>
                <a:cubicBezTo>
                  <a:pt x="3780367" y="3953934"/>
                  <a:pt x="3966633" y="3765550"/>
                  <a:pt x="4135967" y="3575050"/>
                </a:cubicBezTo>
                <a:cubicBezTo>
                  <a:pt x="4305300" y="3384550"/>
                  <a:pt x="4447117" y="3187700"/>
                  <a:pt x="4561417" y="2984500"/>
                </a:cubicBezTo>
                <a:cubicBezTo>
                  <a:pt x="4675717" y="2781300"/>
                  <a:pt x="4732867" y="2561167"/>
                  <a:pt x="4732867" y="2324100"/>
                </a:cubicBezTo>
                <a:cubicBezTo>
                  <a:pt x="4732867" y="2095500"/>
                  <a:pt x="4688417" y="1881717"/>
                  <a:pt x="4599517" y="1682750"/>
                </a:cubicBezTo>
                <a:cubicBezTo>
                  <a:pt x="4510617" y="1483784"/>
                  <a:pt x="4381500" y="1310217"/>
                  <a:pt x="4212167" y="1162050"/>
                </a:cubicBezTo>
                <a:cubicBezTo>
                  <a:pt x="4042833" y="1013884"/>
                  <a:pt x="3835400" y="897467"/>
                  <a:pt x="3589867" y="812800"/>
                </a:cubicBezTo>
                <a:cubicBezTo>
                  <a:pt x="3344333" y="728134"/>
                  <a:pt x="3064933" y="685800"/>
                  <a:pt x="2751667" y="685800"/>
                </a:cubicBezTo>
                <a:cubicBezTo>
                  <a:pt x="2438400" y="685800"/>
                  <a:pt x="2159000" y="740834"/>
                  <a:pt x="1913467" y="850900"/>
                </a:cubicBezTo>
                <a:cubicBezTo>
                  <a:pt x="1667933" y="960967"/>
                  <a:pt x="1462617" y="1113367"/>
                  <a:pt x="1297517" y="1308100"/>
                </a:cubicBezTo>
                <a:cubicBezTo>
                  <a:pt x="1132417" y="1502834"/>
                  <a:pt x="1007533" y="1729317"/>
                  <a:pt x="922867" y="1987550"/>
                </a:cubicBezTo>
                <a:cubicBezTo>
                  <a:pt x="838200" y="2245784"/>
                  <a:pt x="800100" y="2527300"/>
                  <a:pt x="808567" y="2832100"/>
                </a:cubicBezTo>
                <a:lnTo>
                  <a:pt x="33867" y="2832100"/>
                </a:lnTo>
                <a:cubicBezTo>
                  <a:pt x="0" y="2408767"/>
                  <a:pt x="46567" y="2023534"/>
                  <a:pt x="173567" y="1676400"/>
                </a:cubicBezTo>
                <a:cubicBezTo>
                  <a:pt x="300567" y="1329267"/>
                  <a:pt x="488950" y="1030817"/>
                  <a:pt x="738717" y="781050"/>
                </a:cubicBezTo>
                <a:cubicBezTo>
                  <a:pt x="988483" y="531284"/>
                  <a:pt x="1286933" y="338667"/>
                  <a:pt x="1634067" y="203200"/>
                </a:cubicBezTo>
                <a:cubicBezTo>
                  <a:pt x="1981200" y="67734"/>
                  <a:pt x="2362200" y="0"/>
                  <a:pt x="2777067" y="0"/>
                </a:cubicBezTo>
                <a:cubicBezTo>
                  <a:pt x="3208867" y="0"/>
                  <a:pt x="3596217" y="57150"/>
                  <a:pt x="3939117" y="171450"/>
                </a:cubicBezTo>
                <a:cubicBezTo>
                  <a:pt x="4282017" y="285750"/>
                  <a:pt x="4572000" y="446617"/>
                  <a:pt x="4809067" y="654050"/>
                </a:cubicBezTo>
                <a:cubicBezTo>
                  <a:pt x="5046133" y="861484"/>
                  <a:pt x="5228167" y="1113367"/>
                  <a:pt x="5355167" y="1409700"/>
                </a:cubicBezTo>
                <a:cubicBezTo>
                  <a:pt x="5482167" y="1706034"/>
                  <a:pt x="5545667" y="2032000"/>
                  <a:pt x="5545667" y="2387600"/>
                </a:cubicBezTo>
                <a:cubicBezTo>
                  <a:pt x="5545667" y="2760134"/>
                  <a:pt x="5463117" y="3079750"/>
                  <a:pt x="5298017" y="3346450"/>
                </a:cubicBezTo>
                <a:cubicBezTo>
                  <a:pt x="5132917" y="3613150"/>
                  <a:pt x="4931833" y="3860800"/>
                  <a:pt x="4694767" y="4089400"/>
                </a:cubicBezTo>
                <a:cubicBezTo>
                  <a:pt x="4457700" y="4318000"/>
                  <a:pt x="4212167" y="4548717"/>
                  <a:pt x="3958167" y="4781550"/>
                </a:cubicBezTo>
                <a:cubicBezTo>
                  <a:pt x="3704167" y="5014384"/>
                  <a:pt x="3484033" y="5274734"/>
                  <a:pt x="3297767" y="5562600"/>
                </a:cubicBezTo>
                <a:cubicBezTo>
                  <a:pt x="3153833" y="5782734"/>
                  <a:pt x="3073400" y="6026150"/>
                  <a:pt x="3056467" y="6292850"/>
                </a:cubicBezTo>
                <a:cubicBezTo>
                  <a:pt x="3039533" y="6559550"/>
                  <a:pt x="3031067" y="6819900"/>
                  <a:pt x="3031067" y="7073900"/>
                </a:cubicBezTo>
                <a:close/>
                <a:moveTo>
                  <a:pt x="1862667" y="9385300"/>
                </a:moveTo>
                <a:moveTo>
                  <a:pt x="2218267" y="9385300"/>
                </a:moveTo>
                <a:lnTo>
                  <a:pt x="2218267" y="8267700"/>
                </a:lnTo>
                <a:lnTo>
                  <a:pt x="3145367" y="8267700"/>
                </a:lnTo>
                <a:lnTo>
                  <a:pt x="3145367" y="9385300"/>
                </a:lnTo>
                <a:close/>
                <a:moveTo>
                  <a:pt x="-448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" name="Freeform 643"/>
          <p:cNvSpPr/>
          <p:nvPr/>
        </p:nvSpPr>
        <p:spPr>
          <a:xfrm rot="0" flipH="0" flipV="0">
            <a:off x="4916812" y="3092063"/>
            <a:ext cx="238607" cy="269544"/>
          </a:xfrm>
          <a:custGeom>
            <a:pathLst>
              <a:path w="8521700" h="9626600">
                <a:moveTo>
                  <a:pt x="0" y="4826000"/>
                </a:moveTo>
                <a:cubicBezTo>
                  <a:pt x="0" y="4157134"/>
                  <a:pt x="91016" y="3530600"/>
                  <a:pt x="273050" y="2946400"/>
                </a:cubicBezTo>
                <a:cubicBezTo>
                  <a:pt x="455083" y="2362200"/>
                  <a:pt x="723900" y="1852084"/>
                  <a:pt x="1079500" y="1416050"/>
                </a:cubicBezTo>
                <a:cubicBezTo>
                  <a:pt x="1435100" y="980017"/>
                  <a:pt x="1875366" y="635000"/>
                  <a:pt x="2400300" y="381000"/>
                </a:cubicBezTo>
                <a:cubicBezTo>
                  <a:pt x="2925233" y="127000"/>
                  <a:pt x="3530600" y="0"/>
                  <a:pt x="4216400" y="0"/>
                </a:cubicBezTo>
                <a:cubicBezTo>
                  <a:pt x="4927600" y="0"/>
                  <a:pt x="5552016" y="124884"/>
                  <a:pt x="6089650" y="374650"/>
                </a:cubicBezTo>
                <a:cubicBezTo>
                  <a:pt x="6627283" y="624417"/>
                  <a:pt x="7076016" y="967317"/>
                  <a:pt x="7435850" y="1403350"/>
                </a:cubicBezTo>
                <a:cubicBezTo>
                  <a:pt x="7795683" y="1839384"/>
                  <a:pt x="8066616" y="2351617"/>
                  <a:pt x="8248650" y="2940050"/>
                </a:cubicBezTo>
                <a:cubicBezTo>
                  <a:pt x="8430683" y="3528484"/>
                  <a:pt x="8521700" y="4157134"/>
                  <a:pt x="8521700" y="4826000"/>
                </a:cubicBezTo>
                <a:cubicBezTo>
                  <a:pt x="8521700" y="5486400"/>
                  <a:pt x="8430683" y="6106584"/>
                  <a:pt x="8248650" y="6686550"/>
                </a:cubicBezTo>
                <a:cubicBezTo>
                  <a:pt x="8066616" y="7266517"/>
                  <a:pt x="7797800" y="7774517"/>
                  <a:pt x="7442200" y="8210550"/>
                </a:cubicBezTo>
                <a:cubicBezTo>
                  <a:pt x="7086600" y="8646584"/>
                  <a:pt x="6642100" y="8991600"/>
                  <a:pt x="6108700" y="9245600"/>
                </a:cubicBezTo>
                <a:cubicBezTo>
                  <a:pt x="5575300" y="9499600"/>
                  <a:pt x="4957233" y="9626600"/>
                  <a:pt x="4254500" y="9626600"/>
                </a:cubicBezTo>
                <a:cubicBezTo>
                  <a:pt x="3551766" y="9626600"/>
                  <a:pt x="2933700" y="9499600"/>
                  <a:pt x="2400300" y="9245600"/>
                </a:cubicBezTo>
                <a:cubicBezTo>
                  <a:pt x="1866900" y="8991600"/>
                  <a:pt x="1422400" y="8646584"/>
                  <a:pt x="1066800" y="8210550"/>
                </a:cubicBezTo>
                <a:cubicBezTo>
                  <a:pt x="711200" y="7774517"/>
                  <a:pt x="444500" y="7266517"/>
                  <a:pt x="266700" y="6686550"/>
                </a:cubicBezTo>
                <a:cubicBezTo>
                  <a:pt x="88900" y="6106584"/>
                  <a:pt x="0" y="5486400"/>
                  <a:pt x="0" y="4826000"/>
                </a:cubicBezTo>
                <a:close/>
                <a:moveTo>
                  <a:pt x="3886200" y="9385300"/>
                </a:moveTo>
                <a:moveTo>
                  <a:pt x="4267200" y="8890000"/>
                </a:moveTo>
                <a:cubicBezTo>
                  <a:pt x="4859866" y="8890000"/>
                  <a:pt x="5369983" y="8777817"/>
                  <a:pt x="5797550" y="8553450"/>
                </a:cubicBezTo>
                <a:cubicBezTo>
                  <a:pt x="6225116" y="8329084"/>
                  <a:pt x="6576483" y="8030634"/>
                  <a:pt x="6851650" y="7658100"/>
                </a:cubicBezTo>
                <a:cubicBezTo>
                  <a:pt x="7126816" y="7285567"/>
                  <a:pt x="7330016" y="6853767"/>
                  <a:pt x="7461250" y="6362700"/>
                </a:cubicBezTo>
                <a:cubicBezTo>
                  <a:pt x="7592483" y="5871634"/>
                  <a:pt x="7658100" y="5359400"/>
                  <a:pt x="7658100" y="4826000"/>
                </a:cubicBezTo>
                <a:cubicBezTo>
                  <a:pt x="7658100" y="4191000"/>
                  <a:pt x="7579783" y="3621617"/>
                  <a:pt x="7423150" y="3117850"/>
                </a:cubicBezTo>
                <a:cubicBezTo>
                  <a:pt x="7266516" y="2614084"/>
                  <a:pt x="7040033" y="2184400"/>
                  <a:pt x="6743700" y="1828800"/>
                </a:cubicBezTo>
                <a:cubicBezTo>
                  <a:pt x="6447366" y="1473200"/>
                  <a:pt x="6087533" y="1202267"/>
                  <a:pt x="5664200" y="1016000"/>
                </a:cubicBezTo>
                <a:cubicBezTo>
                  <a:pt x="5240866" y="829734"/>
                  <a:pt x="4766733" y="736600"/>
                  <a:pt x="4241800" y="736600"/>
                </a:cubicBezTo>
                <a:cubicBezTo>
                  <a:pt x="3657600" y="736600"/>
                  <a:pt x="3151716" y="850900"/>
                  <a:pt x="2724150" y="1079500"/>
                </a:cubicBezTo>
                <a:cubicBezTo>
                  <a:pt x="2296583" y="1308100"/>
                  <a:pt x="1945216" y="1610784"/>
                  <a:pt x="1670050" y="1987550"/>
                </a:cubicBezTo>
                <a:cubicBezTo>
                  <a:pt x="1394883" y="2364317"/>
                  <a:pt x="1191683" y="2798234"/>
                  <a:pt x="1060450" y="3289300"/>
                </a:cubicBezTo>
                <a:cubicBezTo>
                  <a:pt x="929216" y="3780367"/>
                  <a:pt x="863600" y="4292600"/>
                  <a:pt x="863600" y="4826000"/>
                </a:cubicBezTo>
                <a:cubicBezTo>
                  <a:pt x="863600" y="5367867"/>
                  <a:pt x="929216" y="5884334"/>
                  <a:pt x="1060450" y="6375400"/>
                </a:cubicBezTo>
                <a:cubicBezTo>
                  <a:pt x="1191683" y="6866467"/>
                  <a:pt x="1394883" y="7298267"/>
                  <a:pt x="1670050" y="7670800"/>
                </a:cubicBezTo>
                <a:cubicBezTo>
                  <a:pt x="1945216" y="8043334"/>
                  <a:pt x="2296583" y="8339667"/>
                  <a:pt x="2724150" y="8559800"/>
                </a:cubicBezTo>
                <a:cubicBezTo>
                  <a:pt x="3151716" y="8779934"/>
                  <a:pt x="3666066" y="8890000"/>
                  <a:pt x="4267200" y="8890000"/>
                </a:cubicBezTo>
                <a:close/>
                <a:moveTo>
                  <a:pt x="-177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" name="Freeform 644"/>
          <p:cNvSpPr/>
          <p:nvPr/>
        </p:nvSpPr>
        <p:spPr>
          <a:xfrm rot="0" flipH="0" flipV="0">
            <a:off x="5200226" y="3165672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" name="Freeform 645"/>
          <p:cNvSpPr/>
          <p:nvPr/>
        </p:nvSpPr>
        <p:spPr>
          <a:xfrm rot="0" flipH="0" flipV="0">
            <a:off x="5396517" y="3098820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" name="Freeform 646"/>
          <p:cNvSpPr/>
          <p:nvPr/>
        </p:nvSpPr>
        <p:spPr>
          <a:xfrm rot="0" flipH="0" flipV="0">
            <a:off x="5563649" y="3165672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" name="Freeform 647"/>
          <p:cNvSpPr/>
          <p:nvPr/>
        </p:nvSpPr>
        <p:spPr>
          <a:xfrm rot="0" flipH="0" flipV="0">
            <a:off x="5872310" y="3170651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" name="Freeform 648"/>
          <p:cNvSpPr/>
          <p:nvPr/>
        </p:nvSpPr>
        <p:spPr>
          <a:xfrm rot="0" flipH="0" flipV="0">
            <a:off x="6073224" y="3098820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" name="Freeform 649"/>
          <p:cNvSpPr/>
          <p:nvPr/>
        </p:nvSpPr>
        <p:spPr>
          <a:xfrm rot="0" flipH="0" flipV="0">
            <a:off x="6136876" y="3165672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" name="Freeform 650"/>
          <p:cNvSpPr/>
          <p:nvPr/>
        </p:nvSpPr>
        <p:spPr>
          <a:xfrm rot="0" flipH="0" flipV="0">
            <a:off x="6328189" y="3119444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" name="Freeform 651"/>
          <p:cNvSpPr/>
          <p:nvPr/>
        </p:nvSpPr>
        <p:spPr>
          <a:xfrm rot="0" flipH="0" flipV="0">
            <a:off x="6427046" y="3119444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" name="Freeform 652"/>
          <p:cNvSpPr/>
          <p:nvPr/>
        </p:nvSpPr>
        <p:spPr>
          <a:xfrm rot="0" flipH="0" flipV="0">
            <a:off x="6544394" y="3170651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" name="Freeform 653"/>
          <p:cNvSpPr/>
          <p:nvPr/>
        </p:nvSpPr>
        <p:spPr>
          <a:xfrm rot="0" flipH="0" flipV="0">
            <a:off x="6722550" y="3170651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" name="Freeform 654"/>
          <p:cNvSpPr/>
          <p:nvPr/>
        </p:nvSpPr>
        <p:spPr>
          <a:xfrm rot="0" flipH="0" flipV="0">
            <a:off x="6919908" y="3170651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" name="Freeform 655"/>
          <p:cNvSpPr/>
          <p:nvPr/>
        </p:nvSpPr>
        <p:spPr>
          <a:xfrm rot="0" flipH="0" flipV="0">
            <a:off x="7117622" y="3170651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" name="Freeform 656"/>
          <p:cNvSpPr/>
          <p:nvPr/>
        </p:nvSpPr>
        <p:spPr>
          <a:xfrm rot="0" flipH="0" flipV="0">
            <a:off x="7313913" y="3098820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" name="Freeform 657"/>
          <p:cNvSpPr/>
          <p:nvPr/>
        </p:nvSpPr>
        <p:spPr>
          <a:xfrm rot="0" flipH="0" flipV="0">
            <a:off x="7483890" y="3165672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" name="Freeform 658"/>
          <p:cNvSpPr/>
          <p:nvPr/>
        </p:nvSpPr>
        <p:spPr>
          <a:xfrm rot="0" flipH="0" flipV="0">
            <a:off x="7673069" y="3098820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" name="Freeform 659"/>
          <p:cNvSpPr/>
          <p:nvPr/>
        </p:nvSpPr>
        <p:spPr>
          <a:xfrm rot="0" flipH="0" flipV="0">
            <a:off x="7740633" y="3165672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" name="Freeform 660"/>
          <p:cNvSpPr/>
          <p:nvPr/>
        </p:nvSpPr>
        <p:spPr>
          <a:xfrm rot="0" flipH="0" flipV="0">
            <a:off x="8026891" y="3170651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" name="Freeform 661"/>
          <p:cNvSpPr/>
          <p:nvPr/>
        </p:nvSpPr>
        <p:spPr>
          <a:xfrm rot="0" flipH="0" flipV="0">
            <a:off x="8215003" y="3165672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" name="Freeform 662"/>
          <p:cNvSpPr/>
          <p:nvPr/>
        </p:nvSpPr>
        <p:spPr>
          <a:xfrm rot="0" flipH="0" flipV="0">
            <a:off x="8424096" y="3098820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" name="Freeform 663"/>
          <p:cNvSpPr/>
          <p:nvPr/>
        </p:nvSpPr>
        <p:spPr>
          <a:xfrm rot="0" flipH="0" flipV="0">
            <a:off x="8500906" y="3165672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" name="Freeform 664"/>
          <p:cNvSpPr/>
          <p:nvPr/>
        </p:nvSpPr>
        <p:spPr>
          <a:xfrm rot="0" flipH="0" flipV="0">
            <a:off x="8788230" y="3165672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" name="Freeform 665"/>
          <p:cNvSpPr/>
          <p:nvPr/>
        </p:nvSpPr>
        <p:spPr>
          <a:xfrm rot="0" flipH="0" flipV="0">
            <a:off x="8996256" y="3165672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" name="Freeform 666"/>
          <p:cNvSpPr/>
          <p:nvPr/>
        </p:nvSpPr>
        <p:spPr>
          <a:xfrm rot="0" flipH="0" flipV="0">
            <a:off x="9112181" y="3098820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" name="Freeform 667"/>
          <p:cNvSpPr/>
          <p:nvPr/>
        </p:nvSpPr>
        <p:spPr>
          <a:xfrm rot="0" flipH="0" flipV="0">
            <a:off x="9293537" y="3098820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" name="Freeform 668"/>
          <p:cNvSpPr/>
          <p:nvPr/>
        </p:nvSpPr>
        <p:spPr>
          <a:xfrm rot="0" flipH="0" flipV="0">
            <a:off x="9372836" y="3165672"/>
            <a:ext cx="169265" cy="261721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" name="Freeform 669"/>
          <p:cNvSpPr/>
          <p:nvPr/>
        </p:nvSpPr>
        <p:spPr>
          <a:xfrm rot="0" flipH="0" flipV="0">
            <a:off x="9578373" y="3110910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" name="Freeform 670"/>
          <p:cNvSpPr/>
          <p:nvPr/>
        </p:nvSpPr>
        <p:spPr>
          <a:xfrm rot="0" flipH="0" flipV="0">
            <a:off x="9787466" y="3098820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" name="Freeform 671"/>
          <p:cNvSpPr/>
          <p:nvPr/>
        </p:nvSpPr>
        <p:spPr>
          <a:xfrm rot="0" flipH="0" flipV="0">
            <a:off x="9844718" y="3170651"/>
            <a:ext cx="165709" cy="184200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" name="Freeform 672"/>
          <p:cNvSpPr/>
          <p:nvPr/>
        </p:nvSpPr>
        <p:spPr>
          <a:xfrm rot="0" flipH="0" flipV="0">
            <a:off x="10032830" y="3110910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" name="Freeform 673"/>
          <p:cNvSpPr/>
          <p:nvPr/>
        </p:nvSpPr>
        <p:spPr>
          <a:xfrm rot="0" flipH="0" flipV="0">
            <a:off x="10241923" y="3098820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" name="Freeform 674"/>
          <p:cNvSpPr/>
          <p:nvPr/>
        </p:nvSpPr>
        <p:spPr>
          <a:xfrm rot="0" flipH="0" flipV="0">
            <a:off x="10309487" y="3165672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" name="Freeform 675"/>
          <p:cNvSpPr/>
          <p:nvPr/>
        </p:nvSpPr>
        <p:spPr>
          <a:xfrm rot="0" flipH="0" flipV="0">
            <a:off x="10486931" y="3165672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" name="Freeform 676"/>
          <p:cNvSpPr/>
          <p:nvPr/>
        </p:nvSpPr>
        <p:spPr>
          <a:xfrm rot="0" flipH="0" flipV="0">
            <a:off x="10675755" y="3119444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" name="Freeform 677"/>
          <p:cNvSpPr/>
          <p:nvPr/>
        </p:nvSpPr>
        <p:spPr>
          <a:xfrm rot="0" flipH="0" flipV="0">
            <a:off x="10878447" y="3104154"/>
            <a:ext cx="169976" cy="255676"/>
          </a:xfrm>
          <a:custGeom>
            <a:pathLst>
              <a:path w="6070600" h="9131300">
                <a:moveTo>
                  <a:pt x="2374900" y="3975100"/>
                </a:moveTo>
                <a:cubicBezTo>
                  <a:pt x="2755900" y="3975100"/>
                  <a:pt x="3103033" y="3951817"/>
                  <a:pt x="3416300" y="3905250"/>
                </a:cubicBezTo>
                <a:cubicBezTo>
                  <a:pt x="3729566" y="3858684"/>
                  <a:pt x="3998383" y="3769784"/>
                  <a:pt x="4222750" y="3638550"/>
                </a:cubicBezTo>
                <a:cubicBezTo>
                  <a:pt x="4447116" y="3507317"/>
                  <a:pt x="4622800" y="3331634"/>
                  <a:pt x="4749800" y="3111500"/>
                </a:cubicBezTo>
                <a:cubicBezTo>
                  <a:pt x="4876800" y="2891367"/>
                  <a:pt x="4940300" y="2607734"/>
                  <a:pt x="4940300" y="2260600"/>
                </a:cubicBezTo>
                <a:cubicBezTo>
                  <a:pt x="4940300" y="1981200"/>
                  <a:pt x="4889500" y="1742017"/>
                  <a:pt x="4787900" y="1543050"/>
                </a:cubicBezTo>
                <a:cubicBezTo>
                  <a:pt x="4686300" y="1344084"/>
                  <a:pt x="4548716" y="1181100"/>
                  <a:pt x="4375150" y="1054100"/>
                </a:cubicBezTo>
                <a:cubicBezTo>
                  <a:pt x="4201583" y="927100"/>
                  <a:pt x="3998383" y="833967"/>
                  <a:pt x="3765550" y="774700"/>
                </a:cubicBezTo>
                <a:cubicBezTo>
                  <a:pt x="3532716" y="715434"/>
                  <a:pt x="3289300" y="685800"/>
                  <a:pt x="3035300" y="685800"/>
                </a:cubicBezTo>
                <a:cubicBezTo>
                  <a:pt x="2747433" y="685800"/>
                  <a:pt x="2487083" y="732367"/>
                  <a:pt x="2254250" y="825500"/>
                </a:cubicBezTo>
                <a:cubicBezTo>
                  <a:pt x="2021416" y="918634"/>
                  <a:pt x="1820333" y="1051984"/>
                  <a:pt x="1651000" y="1225550"/>
                </a:cubicBezTo>
                <a:cubicBezTo>
                  <a:pt x="1481666" y="1399117"/>
                  <a:pt x="1350433" y="1602317"/>
                  <a:pt x="1257300" y="1835150"/>
                </a:cubicBezTo>
                <a:cubicBezTo>
                  <a:pt x="1164166" y="2067984"/>
                  <a:pt x="1117600" y="2324100"/>
                  <a:pt x="1117600" y="2603500"/>
                </a:cubicBezTo>
                <a:lnTo>
                  <a:pt x="304800" y="2603500"/>
                </a:lnTo>
                <a:cubicBezTo>
                  <a:pt x="304800" y="2197100"/>
                  <a:pt x="374650" y="1830917"/>
                  <a:pt x="514350" y="1504950"/>
                </a:cubicBezTo>
                <a:cubicBezTo>
                  <a:pt x="654050" y="1178984"/>
                  <a:pt x="872066" y="876300"/>
                  <a:pt x="1168400" y="596900"/>
                </a:cubicBezTo>
                <a:cubicBezTo>
                  <a:pt x="1447800" y="342900"/>
                  <a:pt x="1763183" y="179917"/>
                  <a:pt x="2114550" y="107950"/>
                </a:cubicBezTo>
                <a:cubicBezTo>
                  <a:pt x="2465916" y="35984"/>
                  <a:pt x="2827866" y="0"/>
                  <a:pt x="3200400" y="0"/>
                </a:cubicBezTo>
                <a:cubicBezTo>
                  <a:pt x="3556000" y="0"/>
                  <a:pt x="3888316" y="44450"/>
                  <a:pt x="4197350" y="133350"/>
                </a:cubicBezTo>
                <a:cubicBezTo>
                  <a:pt x="4506383" y="222250"/>
                  <a:pt x="4775200" y="357717"/>
                  <a:pt x="5003800" y="539750"/>
                </a:cubicBezTo>
                <a:cubicBezTo>
                  <a:pt x="5232400" y="721784"/>
                  <a:pt x="5414433" y="952500"/>
                  <a:pt x="5549900" y="1231900"/>
                </a:cubicBezTo>
                <a:cubicBezTo>
                  <a:pt x="5685366" y="1511300"/>
                  <a:pt x="5753100" y="1837267"/>
                  <a:pt x="5753100" y="2209800"/>
                </a:cubicBezTo>
                <a:cubicBezTo>
                  <a:pt x="5753100" y="2675467"/>
                  <a:pt x="5649383" y="3077634"/>
                  <a:pt x="5441950" y="3416300"/>
                </a:cubicBezTo>
                <a:cubicBezTo>
                  <a:pt x="5234516" y="3754967"/>
                  <a:pt x="4914900" y="4017434"/>
                  <a:pt x="4483100" y="4203700"/>
                </a:cubicBezTo>
                <a:cubicBezTo>
                  <a:pt x="4804833" y="4305300"/>
                  <a:pt x="5069416" y="4438650"/>
                  <a:pt x="5276850" y="4603750"/>
                </a:cubicBezTo>
                <a:cubicBezTo>
                  <a:pt x="5484283" y="4768850"/>
                  <a:pt x="5647266" y="4950884"/>
                  <a:pt x="5765800" y="5149850"/>
                </a:cubicBezTo>
                <a:cubicBezTo>
                  <a:pt x="5884333" y="5348817"/>
                  <a:pt x="5964766" y="5558367"/>
                  <a:pt x="6007100" y="5778500"/>
                </a:cubicBezTo>
                <a:cubicBezTo>
                  <a:pt x="6049433" y="5998634"/>
                  <a:pt x="6070600" y="6210300"/>
                  <a:pt x="6070600" y="6413500"/>
                </a:cubicBezTo>
                <a:cubicBezTo>
                  <a:pt x="6070600" y="6786034"/>
                  <a:pt x="6007100" y="7133167"/>
                  <a:pt x="5880100" y="7454900"/>
                </a:cubicBezTo>
                <a:cubicBezTo>
                  <a:pt x="5753100" y="7776634"/>
                  <a:pt x="5566833" y="8060267"/>
                  <a:pt x="5321300" y="8305800"/>
                </a:cubicBezTo>
                <a:cubicBezTo>
                  <a:pt x="5075766" y="8551334"/>
                  <a:pt x="4773083" y="8748184"/>
                  <a:pt x="4413250" y="8896350"/>
                </a:cubicBezTo>
                <a:cubicBezTo>
                  <a:pt x="4053416" y="9044516"/>
                  <a:pt x="3644900" y="9122833"/>
                  <a:pt x="3187700" y="9131300"/>
                </a:cubicBezTo>
                <a:cubicBezTo>
                  <a:pt x="2671233" y="9131300"/>
                  <a:pt x="2222500" y="9084733"/>
                  <a:pt x="1841500" y="8991600"/>
                </a:cubicBezTo>
                <a:cubicBezTo>
                  <a:pt x="1460500" y="8898467"/>
                  <a:pt x="1143000" y="8743950"/>
                  <a:pt x="889000" y="8528050"/>
                </a:cubicBezTo>
                <a:cubicBezTo>
                  <a:pt x="635000" y="8312150"/>
                  <a:pt x="436033" y="8028517"/>
                  <a:pt x="292100" y="7677150"/>
                </a:cubicBezTo>
                <a:cubicBezTo>
                  <a:pt x="148166" y="7325784"/>
                  <a:pt x="50800" y="6887634"/>
                  <a:pt x="0" y="6362700"/>
                </a:cubicBezTo>
                <a:lnTo>
                  <a:pt x="812800" y="6362700"/>
                </a:lnTo>
                <a:cubicBezTo>
                  <a:pt x="812800" y="7048500"/>
                  <a:pt x="1018116" y="7567084"/>
                  <a:pt x="1428750" y="7918450"/>
                </a:cubicBezTo>
                <a:cubicBezTo>
                  <a:pt x="1839383" y="8269817"/>
                  <a:pt x="2374900" y="8445500"/>
                  <a:pt x="3035300" y="8445500"/>
                </a:cubicBezTo>
                <a:cubicBezTo>
                  <a:pt x="3357033" y="8445500"/>
                  <a:pt x="3657600" y="8390467"/>
                  <a:pt x="3937000" y="8280400"/>
                </a:cubicBezTo>
                <a:cubicBezTo>
                  <a:pt x="4216400" y="8170334"/>
                  <a:pt x="4455583" y="8022167"/>
                  <a:pt x="4654550" y="7835900"/>
                </a:cubicBezTo>
                <a:cubicBezTo>
                  <a:pt x="4853516" y="7649634"/>
                  <a:pt x="5005916" y="7433734"/>
                  <a:pt x="5111750" y="7188200"/>
                </a:cubicBezTo>
                <a:cubicBezTo>
                  <a:pt x="5217583" y="6942667"/>
                  <a:pt x="5266266" y="6688667"/>
                  <a:pt x="5257800" y="6426200"/>
                </a:cubicBezTo>
                <a:cubicBezTo>
                  <a:pt x="5240866" y="6062134"/>
                  <a:pt x="5156200" y="5759450"/>
                  <a:pt x="5003800" y="5518150"/>
                </a:cubicBezTo>
                <a:cubicBezTo>
                  <a:pt x="4851400" y="5276850"/>
                  <a:pt x="4646083" y="5086350"/>
                  <a:pt x="4387850" y="4946650"/>
                </a:cubicBezTo>
                <a:cubicBezTo>
                  <a:pt x="4129616" y="4806950"/>
                  <a:pt x="3826933" y="4713817"/>
                  <a:pt x="3479800" y="4667250"/>
                </a:cubicBezTo>
                <a:cubicBezTo>
                  <a:pt x="3132666" y="4620684"/>
                  <a:pt x="2764366" y="4610100"/>
                  <a:pt x="2374900" y="4635500"/>
                </a:cubicBezTo>
                <a:close/>
                <a:moveTo>
                  <a:pt x="4546600" y="89535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" name="Freeform 678"/>
          <p:cNvSpPr/>
          <p:nvPr/>
        </p:nvSpPr>
        <p:spPr>
          <a:xfrm rot="0" flipH="0" flipV="0">
            <a:off x="11092519" y="3177052"/>
            <a:ext cx="177800" cy="177800"/>
          </a:xfrm>
          <a:custGeom>
            <a:pathLst>
              <a:path w="6350000" h="6350000">
                <a:moveTo>
                  <a:pt x="2794000" y="0"/>
                </a:moveTo>
                <a:lnTo>
                  <a:pt x="3556000" y="0"/>
                </a:lnTo>
                <a:lnTo>
                  <a:pt x="3556000" y="2794000"/>
                </a:lnTo>
                <a:lnTo>
                  <a:pt x="6350000" y="2794000"/>
                </a:lnTo>
                <a:lnTo>
                  <a:pt x="6350000" y="3556000"/>
                </a:lnTo>
                <a:lnTo>
                  <a:pt x="3556000" y="3556000"/>
                </a:lnTo>
                <a:lnTo>
                  <a:pt x="3556000" y="6350000"/>
                </a:lnTo>
                <a:lnTo>
                  <a:pt x="2794000" y="6350000"/>
                </a:lnTo>
                <a:lnTo>
                  <a:pt x="2794000" y="3556000"/>
                </a:lnTo>
                <a:lnTo>
                  <a:pt x="0" y="3556000"/>
                </a:lnTo>
                <a:lnTo>
                  <a:pt x="0" y="2794000"/>
                </a:lnTo>
                <a:lnTo>
                  <a:pt x="2794000" y="2794000"/>
                </a:lnTo>
                <a:close/>
                <a:moveTo>
                  <a:pt x="5334000" y="6350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" name="Freeform 679"/>
          <p:cNvSpPr/>
          <p:nvPr/>
        </p:nvSpPr>
        <p:spPr>
          <a:xfrm rot="0" flipH="0" flipV="0">
            <a:off x="11341438" y="3104154"/>
            <a:ext cx="87477" cy="250698"/>
          </a:xfrm>
          <a:custGeom>
            <a:pathLst>
              <a:path w="3124200" h="8953500">
                <a:moveTo>
                  <a:pt x="2311400" y="2298700"/>
                </a:moveTo>
                <a:lnTo>
                  <a:pt x="0" y="2298700"/>
                </a:lnTo>
                <a:lnTo>
                  <a:pt x="0" y="1765300"/>
                </a:lnTo>
                <a:cubicBezTo>
                  <a:pt x="338666" y="1739900"/>
                  <a:pt x="645583" y="1706034"/>
                  <a:pt x="920750" y="1663700"/>
                </a:cubicBezTo>
                <a:cubicBezTo>
                  <a:pt x="1195916" y="1621367"/>
                  <a:pt x="1437216" y="1540934"/>
                  <a:pt x="1644650" y="1422400"/>
                </a:cubicBezTo>
                <a:cubicBezTo>
                  <a:pt x="1852083" y="1303867"/>
                  <a:pt x="2025650" y="1132417"/>
                  <a:pt x="2165350" y="908050"/>
                </a:cubicBezTo>
                <a:cubicBezTo>
                  <a:pt x="2305050" y="683684"/>
                  <a:pt x="2408766" y="381000"/>
                  <a:pt x="2476500" y="0"/>
                </a:cubicBezTo>
                <a:lnTo>
                  <a:pt x="3124200" y="0"/>
                </a:lnTo>
                <a:lnTo>
                  <a:pt x="3124200" y="8953500"/>
                </a:lnTo>
                <a:lnTo>
                  <a:pt x="2311400" y="8953500"/>
                </a:lnTo>
                <a:close/>
                <a:moveTo>
                  <a:pt x="5130800" y="89535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" name="Freeform 680"/>
          <p:cNvSpPr/>
          <p:nvPr/>
        </p:nvSpPr>
        <p:spPr>
          <a:xfrm rot="0" flipH="0" flipV="0">
            <a:off x="11509044" y="3092063"/>
            <a:ext cx="155278" cy="262788"/>
          </a:xfrm>
          <a:custGeom>
            <a:pathLst>
              <a:path w="5545667" h="9385300">
                <a:moveTo>
                  <a:pt x="2294467" y="7073900"/>
                </a:moveTo>
                <a:cubicBezTo>
                  <a:pt x="2286000" y="6608234"/>
                  <a:pt x="2317750" y="6184900"/>
                  <a:pt x="2389717" y="5803900"/>
                </a:cubicBezTo>
                <a:cubicBezTo>
                  <a:pt x="2461683" y="5422900"/>
                  <a:pt x="2662767" y="5058834"/>
                  <a:pt x="2992967" y="4711700"/>
                </a:cubicBezTo>
                <a:cubicBezTo>
                  <a:pt x="3179233" y="4516967"/>
                  <a:pt x="3373967" y="4326467"/>
                  <a:pt x="3577167" y="4140200"/>
                </a:cubicBezTo>
                <a:cubicBezTo>
                  <a:pt x="3780367" y="3953934"/>
                  <a:pt x="3966633" y="3765550"/>
                  <a:pt x="4135967" y="3575050"/>
                </a:cubicBezTo>
                <a:cubicBezTo>
                  <a:pt x="4305300" y="3384550"/>
                  <a:pt x="4447117" y="3187700"/>
                  <a:pt x="4561417" y="2984500"/>
                </a:cubicBezTo>
                <a:cubicBezTo>
                  <a:pt x="4675717" y="2781300"/>
                  <a:pt x="4732867" y="2561167"/>
                  <a:pt x="4732867" y="2324100"/>
                </a:cubicBezTo>
                <a:cubicBezTo>
                  <a:pt x="4732867" y="2095500"/>
                  <a:pt x="4688417" y="1881717"/>
                  <a:pt x="4599517" y="1682750"/>
                </a:cubicBezTo>
                <a:cubicBezTo>
                  <a:pt x="4510617" y="1483784"/>
                  <a:pt x="4381500" y="1310217"/>
                  <a:pt x="4212167" y="1162050"/>
                </a:cubicBezTo>
                <a:cubicBezTo>
                  <a:pt x="4042833" y="1013884"/>
                  <a:pt x="3835400" y="897467"/>
                  <a:pt x="3589867" y="812800"/>
                </a:cubicBezTo>
                <a:cubicBezTo>
                  <a:pt x="3344333" y="728134"/>
                  <a:pt x="3064933" y="685800"/>
                  <a:pt x="2751667" y="685800"/>
                </a:cubicBezTo>
                <a:cubicBezTo>
                  <a:pt x="2438400" y="685800"/>
                  <a:pt x="2159000" y="740834"/>
                  <a:pt x="1913467" y="850900"/>
                </a:cubicBezTo>
                <a:cubicBezTo>
                  <a:pt x="1667933" y="960967"/>
                  <a:pt x="1462617" y="1113367"/>
                  <a:pt x="1297517" y="1308100"/>
                </a:cubicBezTo>
                <a:cubicBezTo>
                  <a:pt x="1132417" y="1502834"/>
                  <a:pt x="1007533" y="1729317"/>
                  <a:pt x="922867" y="1987550"/>
                </a:cubicBezTo>
                <a:cubicBezTo>
                  <a:pt x="838200" y="2245784"/>
                  <a:pt x="800100" y="2527300"/>
                  <a:pt x="808567" y="2832100"/>
                </a:cubicBezTo>
                <a:lnTo>
                  <a:pt x="33867" y="2832100"/>
                </a:lnTo>
                <a:cubicBezTo>
                  <a:pt x="0" y="2408767"/>
                  <a:pt x="46567" y="2023534"/>
                  <a:pt x="173567" y="1676400"/>
                </a:cubicBezTo>
                <a:cubicBezTo>
                  <a:pt x="300567" y="1329267"/>
                  <a:pt x="488950" y="1030817"/>
                  <a:pt x="738717" y="781050"/>
                </a:cubicBezTo>
                <a:cubicBezTo>
                  <a:pt x="988483" y="531284"/>
                  <a:pt x="1286933" y="338667"/>
                  <a:pt x="1634067" y="203200"/>
                </a:cubicBezTo>
                <a:cubicBezTo>
                  <a:pt x="1981200" y="67734"/>
                  <a:pt x="2362200" y="0"/>
                  <a:pt x="2777067" y="0"/>
                </a:cubicBezTo>
                <a:cubicBezTo>
                  <a:pt x="3208867" y="0"/>
                  <a:pt x="3596217" y="57150"/>
                  <a:pt x="3939117" y="171450"/>
                </a:cubicBezTo>
                <a:cubicBezTo>
                  <a:pt x="4282017" y="285750"/>
                  <a:pt x="4572000" y="446617"/>
                  <a:pt x="4809067" y="654050"/>
                </a:cubicBezTo>
                <a:cubicBezTo>
                  <a:pt x="5046133" y="861484"/>
                  <a:pt x="5228167" y="1113367"/>
                  <a:pt x="5355167" y="1409700"/>
                </a:cubicBezTo>
                <a:cubicBezTo>
                  <a:pt x="5482167" y="1706034"/>
                  <a:pt x="5545667" y="2032000"/>
                  <a:pt x="5545667" y="2387600"/>
                </a:cubicBezTo>
                <a:cubicBezTo>
                  <a:pt x="5545667" y="2760134"/>
                  <a:pt x="5463117" y="3079750"/>
                  <a:pt x="5298017" y="3346450"/>
                </a:cubicBezTo>
                <a:cubicBezTo>
                  <a:pt x="5132917" y="3613150"/>
                  <a:pt x="4931833" y="3860800"/>
                  <a:pt x="4694767" y="4089400"/>
                </a:cubicBezTo>
                <a:cubicBezTo>
                  <a:pt x="4457700" y="4318000"/>
                  <a:pt x="4212167" y="4548717"/>
                  <a:pt x="3958167" y="4781550"/>
                </a:cubicBezTo>
                <a:cubicBezTo>
                  <a:pt x="3704167" y="5014384"/>
                  <a:pt x="3484033" y="5274734"/>
                  <a:pt x="3297767" y="5562600"/>
                </a:cubicBezTo>
                <a:cubicBezTo>
                  <a:pt x="3153833" y="5782734"/>
                  <a:pt x="3073400" y="6026150"/>
                  <a:pt x="3056467" y="6292850"/>
                </a:cubicBezTo>
                <a:cubicBezTo>
                  <a:pt x="3039533" y="6559550"/>
                  <a:pt x="3031067" y="6819900"/>
                  <a:pt x="3031067" y="7073900"/>
                </a:cubicBezTo>
                <a:close/>
                <a:moveTo>
                  <a:pt x="1862667" y="9385300"/>
                </a:moveTo>
                <a:moveTo>
                  <a:pt x="2218267" y="9385300"/>
                </a:moveTo>
                <a:lnTo>
                  <a:pt x="2218267" y="8267700"/>
                </a:lnTo>
                <a:lnTo>
                  <a:pt x="3145367" y="8267700"/>
                </a:lnTo>
                <a:lnTo>
                  <a:pt x="3145367" y="9385300"/>
                </a:lnTo>
                <a:close/>
                <a:moveTo>
                  <a:pt x="-448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" name="Freeform 681"/>
          <p:cNvSpPr/>
          <p:nvPr/>
        </p:nvSpPr>
        <p:spPr>
          <a:xfrm rot="0" flipH="0" flipV="0">
            <a:off x="279992" y="3762270"/>
            <a:ext cx="128016" cy="128016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" name="Freeform 682"/>
          <p:cNvSpPr/>
          <p:nvPr/>
        </p:nvSpPr>
        <p:spPr>
          <a:xfrm rot="0" flipH="0" flipV="0">
            <a:off x="663837" y="3698265"/>
            <a:ext cx="240741" cy="256032"/>
          </a:xfrm>
          <a:custGeom>
            <a:pathLst>
              <a:path w="8597900" h="9144000">
                <a:moveTo>
                  <a:pt x="0" y="9144000"/>
                </a:moveTo>
                <a:lnTo>
                  <a:pt x="0" y="0"/>
                </a:lnTo>
                <a:lnTo>
                  <a:pt x="1320800" y="0"/>
                </a:lnTo>
                <a:lnTo>
                  <a:pt x="4318000" y="8064500"/>
                </a:lnTo>
                <a:lnTo>
                  <a:pt x="4343400" y="8064500"/>
                </a:lnTo>
                <a:lnTo>
                  <a:pt x="7289800" y="0"/>
                </a:lnTo>
                <a:lnTo>
                  <a:pt x="8597900" y="0"/>
                </a:lnTo>
                <a:lnTo>
                  <a:pt x="8597900" y="9144000"/>
                </a:lnTo>
                <a:lnTo>
                  <a:pt x="7734300" y="9144000"/>
                </a:lnTo>
                <a:lnTo>
                  <a:pt x="7734300" y="990600"/>
                </a:lnTo>
                <a:lnTo>
                  <a:pt x="7708900" y="990600"/>
                </a:lnTo>
                <a:lnTo>
                  <a:pt x="4711700" y="9144000"/>
                </a:lnTo>
                <a:lnTo>
                  <a:pt x="3898900" y="9144000"/>
                </a:lnTo>
                <a:lnTo>
                  <a:pt x="889000" y="990600"/>
                </a:lnTo>
                <a:lnTo>
                  <a:pt x="863600" y="990600"/>
                </a:lnTo>
                <a:lnTo>
                  <a:pt x="863600" y="9144000"/>
                </a:lnTo>
                <a:close/>
                <a:moveTo>
                  <a:pt x="-990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" name="Freeform 683"/>
          <p:cNvSpPr/>
          <p:nvPr/>
        </p:nvSpPr>
        <p:spPr>
          <a:xfrm rot="0" flipH="0" flipV="0">
            <a:off x="960052" y="3698265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" name="Freeform 684"/>
          <p:cNvSpPr/>
          <p:nvPr/>
        </p:nvSpPr>
        <p:spPr>
          <a:xfrm rot="0" flipH="0" flipV="0">
            <a:off x="1035439" y="3698265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" name="Freeform 685"/>
          <p:cNvSpPr/>
          <p:nvPr/>
        </p:nvSpPr>
        <p:spPr>
          <a:xfrm rot="0" flipH="0" flipV="0">
            <a:off x="1205416" y="3765118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" name="Freeform 686"/>
          <p:cNvSpPr/>
          <p:nvPr/>
        </p:nvSpPr>
        <p:spPr>
          <a:xfrm rot="0" flipH="0" flipV="0">
            <a:off x="1394595" y="3698265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" name="Freeform 687"/>
          <p:cNvSpPr/>
          <p:nvPr/>
        </p:nvSpPr>
        <p:spPr>
          <a:xfrm rot="0" flipH="0" flipV="0">
            <a:off x="1567416" y="3765118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" name="Freeform 688"/>
          <p:cNvSpPr/>
          <p:nvPr/>
        </p:nvSpPr>
        <p:spPr>
          <a:xfrm rot="0" flipH="0" flipV="0">
            <a:off x="1857230" y="3765118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" name="Freeform 689"/>
          <p:cNvSpPr/>
          <p:nvPr/>
        </p:nvSpPr>
        <p:spPr>
          <a:xfrm rot="0" flipH="0" flipV="0">
            <a:off x="2054944" y="3765118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" name="Freeform 690"/>
          <p:cNvSpPr/>
          <p:nvPr/>
        </p:nvSpPr>
        <p:spPr>
          <a:xfrm rot="0" flipH="0" flipV="0">
            <a:off x="2264037" y="3698265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" name="Freeform 691"/>
          <p:cNvSpPr/>
          <p:nvPr/>
        </p:nvSpPr>
        <p:spPr>
          <a:xfrm rot="0" flipH="0" flipV="0">
            <a:off x="2344047" y="3698265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" name="Freeform 692"/>
          <p:cNvSpPr/>
          <p:nvPr/>
        </p:nvSpPr>
        <p:spPr>
          <a:xfrm rot="0" flipH="0" flipV="0">
            <a:off x="2416945" y="3765118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" name="Freeform 693"/>
          <p:cNvSpPr/>
          <p:nvPr/>
        </p:nvSpPr>
        <p:spPr>
          <a:xfrm rot="0" flipH="0" flipV="0">
            <a:off x="2706759" y="3765118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" name="Freeform 694"/>
          <p:cNvSpPr/>
          <p:nvPr/>
        </p:nvSpPr>
        <p:spPr>
          <a:xfrm rot="0" flipH="0" flipV="0">
            <a:off x="2913718" y="3765118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" name="Freeform 695"/>
          <p:cNvSpPr/>
          <p:nvPr/>
        </p:nvSpPr>
        <p:spPr>
          <a:xfrm rot="0" flipH="0" flipV="0">
            <a:off x="3110009" y="3698265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" name="Freeform 696"/>
          <p:cNvSpPr/>
          <p:nvPr/>
        </p:nvSpPr>
        <p:spPr>
          <a:xfrm rot="0" flipH="0" flipV="0">
            <a:off x="3279986" y="3765118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" name="Freeform 697"/>
          <p:cNvSpPr/>
          <p:nvPr/>
        </p:nvSpPr>
        <p:spPr>
          <a:xfrm rot="0" flipH="0" flipV="0">
            <a:off x="3489079" y="3698265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" name="Freeform 698"/>
          <p:cNvSpPr/>
          <p:nvPr/>
        </p:nvSpPr>
        <p:spPr>
          <a:xfrm rot="0" flipH="0" flipV="0">
            <a:off x="3564466" y="3698265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" name="Freeform 699"/>
          <p:cNvSpPr/>
          <p:nvPr/>
        </p:nvSpPr>
        <p:spPr>
          <a:xfrm rot="0" flipH="0" flipV="0">
            <a:off x="3742266" y="3698265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" name="Freeform 700"/>
          <p:cNvSpPr/>
          <p:nvPr/>
        </p:nvSpPr>
        <p:spPr>
          <a:xfrm rot="0" flipH="0" flipV="0">
            <a:off x="3911887" y="3765118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" name="Freeform 701"/>
          <p:cNvSpPr/>
          <p:nvPr/>
        </p:nvSpPr>
        <p:spPr>
          <a:xfrm rot="0" flipH="0" flipV="0">
            <a:off x="4119202" y="3770096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" name="Freeform 702"/>
          <p:cNvSpPr/>
          <p:nvPr/>
        </p:nvSpPr>
        <p:spPr>
          <a:xfrm rot="0" flipH="0" flipV="0">
            <a:off x="4311226" y="3698265"/>
            <a:ext cx="169265" cy="261010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" name="Freeform 703"/>
          <p:cNvSpPr/>
          <p:nvPr/>
        </p:nvSpPr>
        <p:spPr>
          <a:xfrm rot="0" flipH="0" flipV="0">
            <a:off x="4524586" y="3765118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" name="Freeform 704"/>
          <p:cNvSpPr/>
          <p:nvPr/>
        </p:nvSpPr>
        <p:spPr>
          <a:xfrm rot="0" flipH="0" flipV="0">
            <a:off x="4722655" y="3765118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" name="Freeform 705"/>
          <p:cNvSpPr/>
          <p:nvPr/>
        </p:nvSpPr>
        <p:spPr>
          <a:xfrm rot="0" flipH="0" flipV="0">
            <a:off x="4900455" y="3765118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" name="Freeform 706"/>
          <p:cNvSpPr/>
          <p:nvPr/>
        </p:nvSpPr>
        <p:spPr>
          <a:xfrm rot="0" flipH="0" flipV="0">
            <a:off x="5078255" y="3765118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" name="Freeform 707"/>
          <p:cNvSpPr/>
          <p:nvPr/>
        </p:nvSpPr>
        <p:spPr>
          <a:xfrm rot="0" flipH="0" flipV="0">
            <a:off x="5371981" y="3765118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" name="Freeform 708"/>
          <p:cNvSpPr/>
          <p:nvPr/>
        </p:nvSpPr>
        <p:spPr>
          <a:xfrm rot="0" flipH="0" flipV="0">
            <a:off x="5581785" y="3765118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" name="Freeform 709"/>
          <p:cNvSpPr/>
          <p:nvPr/>
        </p:nvSpPr>
        <p:spPr>
          <a:xfrm rot="0" flipH="0" flipV="0">
            <a:off x="5860914" y="3760139"/>
            <a:ext cx="179596" cy="20055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" name="Freeform 710"/>
          <p:cNvSpPr/>
          <p:nvPr/>
        </p:nvSpPr>
        <p:spPr>
          <a:xfrm rot="0" flipH="0" flipV="0">
            <a:off x="6073979" y="3760139"/>
            <a:ext cx="171199" cy="19415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" name="Freeform 711"/>
          <p:cNvSpPr/>
          <p:nvPr/>
        </p:nvSpPr>
        <p:spPr>
          <a:xfrm rot="0" flipH="0" flipV="0">
            <a:off x="6275899" y="3760139"/>
            <a:ext cx="179596" cy="20055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" name="Freeform 712"/>
          <p:cNvSpPr/>
          <p:nvPr/>
        </p:nvSpPr>
        <p:spPr>
          <a:xfrm rot="0" flipH="0" flipV="0">
            <a:off x="6487747" y="3760850"/>
            <a:ext cx="271561" cy="193446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" name="Freeform 713"/>
          <p:cNvSpPr/>
          <p:nvPr/>
        </p:nvSpPr>
        <p:spPr>
          <a:xfrm rot="0" flipH="0" flipV="0">
            <a:off x="6803946" y="3760850"/>
            <a:ext cx="271561" cy="193446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" name="Freeform 714"/>
          <p:cNvSpPr/>
          <p:nvPr/>
        </p:nvSpPr>
        <p:spPr>
          <a:xfrm rot="0" flipH="0" flipV="0">
            <a:off x="7108167" y="3695064"/>
            <a:ext cx="177277" cy="265277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" name="Freeform 715"/>
          <p:cNvSpPr/>
          <p:nvPr/>
        </p:nvSpPr>
        <p:spPr>
          <a:xfrm rot="0" flipH="0" flipV="0">
            <a:off x="7319147" y="3760139"/>
            <a:ext cx="171199" cy="19415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" name="Freeform 716"/>
          <p:cNvSpPr/>
          <p:nvPr/>
        </p:nvSpPr>
        <p:spPr>
          <a:xfrm rot="0" flipH="0" flipV="0">
            <a:off x="7633916" y="3760850"/>
            <a:ext cx="271561" cy="193446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" name="Freeform 717"/>
          <p:cNvSpPr/>
          <p:nvPr/>
        </p:nvSpPr>
        <p:spPr>
          <a:xfrm rot="0" flipH="0" flipV="0">
            <a:off x="7938137" y="3760139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" name="Freeform 718"/>
          <p:cNvSpPr/>
          <p:nvPr/>
        </p:nvSpPr>
        <p:spPr>
          <a:xfrm rot="0" flipH="0" flipV="0">
            <a:off x="8129321" y="3713556"/>
            <a:ext cx="106091" cy="24404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" name="Freeform 719"/>
          <p:cNvSpPr/>
          <p:nvPr/>
        </p:nvSpPr>
        <p:spPr>
          <a:xfrm rot="0" flipH="0" flipV="0">
            <a:off x="8252253" y="3760139"/>
            <a:ext cx="179596" cy="20055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" name="Freeform 720"/>
          <p:cNvSpPr/>
          <p:nvPr/>
        </p:nvSpPr>
        <p:spPr>
          <a:xfrm rot="0" flipH="0" flipV="0">
            <a:off x="8464451" y="3760139"/>
            <a:ext cx="109908" cy="194157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" name="Freeform 721"/>
          <p:cNvSpPr/>
          <p:nvPr/>
        </p:nvSpPr>
        <p:spPr>
          <a:xfrm rot="0" flipH="0" flipV="0">
            <a:off x="8604061" y="3696842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" name="Freeform 722"/>
          <p:cNvSpPr/>
          <p:nvPr/>
        </p:nvSpPr>
        <p:spPr>
          <a:xfrm rot="0" flipH="0" flipV="0">
            <a:off x="8689306" y="3760139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" name="Freeform 723"/>
          <p:cNvSpPr/>
          <p:nvPr/>
        </p:nvSpPr>
        <p:spPr>
          <a:xfrm rot="0" flipH="0" flipV="0">
            <a:off x="8887091" y="3760139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" name="Freeform 724"/>
          <p:cNvSpPr/>
          <p:nvPr/>
        </p:nvSpPr>
        <p:spPr>
          <a:xfrm rot="0" flipH="0" flipV="0">
            <a:off x="9195991" y="3699332"/>
            <a:ext cx="174149" cy="254965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" name="Freeform 725"/>
          <p:cNvSpPr/>
          <p:nvPr/>
        </p:nvSpPr>
        <p:spPr>
          <a:xfrm rot="0" flipH="0" flipV="0">
            <a:off x="9392903" y="3760139"/>
            <a:ext cx="170854" cy="198424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" name="Freeform 726"/>
          <p:cNvSpPr/>
          <p:nvPr/>
        </p:nvSpPr>
        <p:spPr>
          <a:xfrm rot="0" flipH="0" flipV="0">
            <a:off x="9612187" y="3696842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" name="Freeform 727"/>
          <p:cNvSpPr/>
          <p:nvPr/>
        </p:nvSpPr>
        <p:spPr>
          <a:xfrm rot="0" flipH="0" flipV="0">
            <a:off x="9710628" y="3760139"/>
            <a:ext cx="171199" cy="19415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" name="Freeform 728"/>
          <p:cNvSpPr/>
          <p:nvPr/>
        </p:nvSpPr>
        <p:spPr>
          <a:xfrm rot="0" flipH="0" flipV="0">
            <a:off x="10013419" y="3760139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" name="Freeform 729"/>
          <p:cNvSpPr/>
          <p:nvPr/>
        </p:nvSpPr>
        <p:spPr>
          <a:xfrm rot="0" flipH="0" flipV="0">
            <a:off x="10224400" y="3760139"/>
            <a:ext cx="171199" cy="19415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" name="Freeform 730"/>
          <p:cNvSpPr/>
          <p:nvPr/>
        </p:nvSpPr>
        <p:spPr>
          <a:xfrm rot="0" flipH="0" flipV="0">
            <a:off x="10421803" y="3713556"/>
            <a:ext cx="106091" cy="24404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" name="Freeform 731"/>
          <p:cNvSpPr/>
          <p:nvPr/>
        </p:nvSpPr>
        <p:spPr>
          <a:xfrm rot="0" flipH="0" flipV="0">
            <a:off x="10560360" y="3696842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" name="Freeform 732"/>
          <p:cNvSpPr/>
          <p:nvPr/>
        </p:nvSpPr>
        <p:spPr>
          <a:xfrm rot="0" flipH="0" flipV="0">
            <a:off x="10657583" y="3760850"/>
            <a:ext cx="271561" cy="193446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" name="Freeform 733"/>
          <p:cNvSpPr/>
          <p:nvPr/>
        </p:nvSpPr>
        <p:spPr>
          <a:xfrm rot="0" flipH="0" flipV="0">
            <a:off x="10961804" y="3760139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4" name="Freeform 734"/>
          <p:cNvSpPr/>
          <p:nvPr/>
        </p:nvSpPr>
        <p:spPr>
          <a:xfrm rot="0" flipH="0" flipV="0">
            <a:off x="11152988" y="3713556"/>
            <a:ext cx="106091" cy="24404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" name="Freeform 735"/>
          <p:cNvSpPr/>
          <p:nvPr/>
        </p:nvSpPr>
        <p:spPr>
          <a:xfrm rot="0" flipH="0" flipV="0">
            <a:off x="11275920" y="3760139"/>
            <a:ext cx="179596" cy="20055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" name="Freeform 736"/>
          <p:cNvSpPr/>
          <p:nvPr/>
        </p:nvSpPr>
        <p:spPr>
          <a:xfrm rot="0" flipH="0" flipV="0">
            <a:off x="11488118" y="3760139"/>
            <a:ext cx="109908" cy="194157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" name="Freeform 737"/>
          <p:cNvSpPr/>
          <p:nvPr/>
        </p:nvSpPr>
        <p:spPr>
          <a:xfrm rot="0" flipH="0" flipV="0">
            <a:off x="11627729" y="3696842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" name="Freeform 738"/>
          <p:cNvSpPr/>
          <p:nvPr/>
        </p:nvSpPr>
        <p:spPr>
          <a:xfrm rot="0" flipH="0" flipV="0">
            <a:off x="11712973" y="3760139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" name="Freeform 739"/>
          <p:cNvSpPr/>
          <p:nvPr/>
        </p:nvSpPr>
        <p:spPr>
          <a:xfrm rot="0" flipH="0" flipV="0">
            <a:off x="11910758" y="3760139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" name="Freeform 740"/>
          <p:cNvSpPr/>
          <p:nvPr/>
        </p:nvSpPr>
        <p:spPr>
          <a:xfrm rot="0" flipH="0" flipV="0">
            <a:off x="12110715" y="3691508"/>
            <a:ext cx="155278" cy="262788"/>
          </a:xfrm>
          <a:custGeom>
            <a:pathLst>
              <a:path w="5545667" h="9385300">
                <a:moveTo>
                  <a:pt x="2294467" y="7073900"/>
                </a:moveTo>
                <a:cubicBezTo>
                  <a:pt x="2286000" y="6608234"/>
                  <a:pt x="2317750" y="6184900"/>
                  <a:pt x="2389717" y="5803900"/>
                </a:cubicBezTo>
                <a:cubicBezTo>
                  <a:pt x="2461683" y="5422900"/>
                  <a:pt x="2662767" y="5058834"/>
                  <a:pt x="2992967" y="4711700"/>
                </a:cubicBezTo>
                <a:cubicBezTo>
                  <a:pt x="3179233" y="4516967"/>
                  <a:pt x="3373967" y="4326467"/>
                  <a:pt x="3577167" y="4140200"/>
                </a:cubicBezTo>
                <a:cubicBezTo>
                  <a:pt x="3780367" y="3953934"/>
                  <a:pt x="3966633" y="3765550"/>
                  <a:pt x="4135967" y="3575050"/>
                </a:cubicBezTo>
                <a:cubicBezTo>
                  <a:pt x="4305300" y="3384550"/>
                  <a:pt x="4447117" y="3187700"/>
                  <a:pt x="4561417" y="2984500"/>
                </a:cubicBezTo>
                <a:cubicBezTo>
                  <a:pt x="4675717" y="2781300"/>
                  <a:pt x="4732867" y="2561167"/>
                  <a:pt x="4732867" y="2324100"/>
                </a:cubicBezTo>
                <a:cubicBezTo>
                  <a:pt x="4732867" y="2095500"/>
                  <a:pt x="4688417" y="1881717"/>
                  <a:pt x="4599517" y="1682750"/>
                </a:cubicBezTo>
                <a:cubicBezTo>
                  <a:pt x="4510617" y="1483784"/>
                  <a:pt x="4381500" y="1310217"/>
                  <a:pt x="4212167" y="1162050"/>
                </a:cubicBezTo>
                <a:cubicBezTo>
                  <a:pt x="4042833" y="1013884"/>
                  <a:pt x="3835400" y="897467"/>
                  <a:pt x="3589867" y="812800"/>
                </a:cubicBezTo>
                <a:cubicBezTo>
                  <a:pt x="3344333" y="728134"/>
                  <a:pt x="3064933" y="685800"/>
                  <a:pt x="2751667" y="685800"/>
                </a:cubicBezTo>
                <a:cubicBezTo>
                  <a:pt x="2438400" y="685800"/>
                  <a:pt x="2159000" y="740834"/>
                  <a:pt x="1913467" y="850900"/>
                </a:cubicBezTo>
                <a:cubicBezTo>
                  <a:pt x="1667933" y="960967"/>
                  <a:pt x="1462617" y="1113367"/>
                  <a:pt x="1297517" y="1308100"/>
                </a:cubicBezTo>
                <a:cubicBezTo>
                  <a:pt x="1132417" y="1502834"/>
                  <a:pt x="1007533" y="1729317"/>
                  <a:pt x="922867" y="1987550"/>
                </a:cubicBezTo>
                <a:cubicBezTo>
                  <a:pt x="838200" y="2245784"/>
                  <a:pt x="800100" y="2527300"/>
                  <a:pt x="808567" y="2832100"/>
                </a:cubicBezTo>
                <a:lnTo>
                  <a:pt x="33867" y="2832100"/>
                </a:lnTo>
                <a:cubicBezTo>
                  <a:pt x="0" y="2408767"/>
                  <a:pt x="46567" y="2023534"/>
                  <a:pt x="173567" y="1676400"/>
                </a:cubicBezTo>
                <a:cubicBezTo>
                  <a:pt x="300567" y="1329267"/>
                  <a:pt x="488950" y="1030817"/>
                  <a:pt x="738717" y="781050"/>
                </a:cubicBezTo>
                <a:cubicBezTo>
                  <a:pt x="988483" y="531284"/>
                  <a:pt x="1286933" y="338667"/>
                  <a:pt x="1634067" y="203200"/>
                </a:cubicBezTo>
                <a:cubicBezTo>
                  <a:pt x="1981200" y="67734"/>
                  <a:pt x="2362200" y="0"/>
                  <a:pt x="2777067" y="0"/>
                </a:cubicBezTo>
                <a:cubicBezTo>
                  <a:pt x="3208867" y="0"/>
                  <a:pt x="3596217" y="57150"/>
                  <a:pt x="3939117" y="171450"/>
                </a:cubicBezTo>
                <a:cubicBezTo>
                  <a:pt x="4282017" y="285750"/>
                  <a:pt x="4572000" y="446617"/>
                  <a:pt x="4809067" y="654050"/>
                </a:cubicBezTo>
                <a:cubicBezTo>
                  <a:pt x="5046133" y="861484"/>
                  <a:pt x="5228167" y="1113367"/>
                  <a:pt x="5355167" y="1409700"/>
                </a:cubicBezTo>
                <a:cubicBezTo>
                  <a:pt x="5482167" y="1706034"/>
                  <a:pt x="5545667" y="2032000"/>
                  <a:pt x="5545667" y="2387600"/>
                </a:cubicBezTo>
                <a:cubicBezTo>
                  <a:pt x="5545667" y="2760134"/>
                  <a:pt x="5463117" y="3079750"/>
                  <a:pt x="5298017" y="3346450"/>
                </a:cubicBezTo>
                <a:cubicBezTo>
                  <a:pt x="5132917" y="3613150"/>
                  <a:pt x="4931833" y="3860800"/>
                  <a:pt x="4694767" y="4089400"/>
                </a:cubicBezTo>
                <a:cubicBezTo>
                  <a:pt x="4457700" y="4318000"/>
                  <a:pt x="4212167" y="4548717"/>
                  <a:pt x="3958167" y="4781550"/>
                </a:cubicBezTo>
                <a:cubicBezTo>
                  <a:pt x="3704167" y="5014384"/>
                  <a:pt x="3484033" y="5274734"/>
                  <a:pt x="3297767" y="5562600"/>
                </a:cubicBezTo>
                <a:cubicBezTo>
                  <a:pt x="3153833" y="5782734"/>
                  <a:pt x="3073400" y="6026150"/>
                  <a:pt x="3056467" y="6292850"/>
                </a:cubicBezTo>
                <a:cubicBezTo>
                  <a:pt x="3039533" y="6559550"/>
                  <a:pt x="3031067" y="6819900"/>
                  <a:pt x="3031067" y="7073900"/>
                </a:cubicBezTo>
                <a:close/>
                <a:moveTo>
                  <a:pt x="1862667" y="9385300"/>
                </a:moveTo>
                <a:moveTo>
                  <a:pt x="2218267" y="9385300"/>
                </a:moveTo>
                <a:lnTo>
                  <a:pt x="2218267" y="8267700"/>
                </a:lnTo>
                <a:lnTo>
                  <a:pt x="3145367" y="8267700"/>
                </a:lnTo>
                <a:lnTo>
                  <a:pt x="3145367" y="9385300"/>
                </a:lnTo>
                <a:close/>
                <a:moveTo>
                  <a:pt x="-448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" name="Rectangle 741"/>
          <p:cNvSpPr/>
          <p:nvPr/>
        </p:nvSpPr>
        <p:spPr>
          <a:xfrm rot="0" flipH="0" flipV="0">
            <a:off x="255100" y="4208806"/>
            <a:ext cx="11914416" cy="1026166"/>
          </a:xfrm>
          <a:prstGeom prst="rect">
            <a:avLst/>
          </a:prstGeom>
        </p:spPr>
      </p:sp>
      <p:sp>
        <p:nvSpPr>
          <p:cNvPr id="742" name="Freeform 742"/>
          <p:cNvSpPr/>
          <p:nvPr/>
        </p:nvSpPr>
        <p:spPr>
          <a:xfrm rot="0" flipH="0" flipV="0">
            <a:off x="279992" y="4361714"/>
            <a:ext cx="128016" cy="128016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" name="Freeform 743"/>
          <p:cNvSpPr/>
          <p:nvPr/>
        </p:nvSpPr>
        <p:spPr>
          <a:xfrm rot="0" flipH="0" flipV="0">
            <a:off x="654947" y="4290952"/>
            <a:ext cx="238607" cy="269544"/>
          </a:xfrm>
          <a:custGeom>
            <a:pathLst>
              <a:path w="8521700" h="9626600">
                <a:moveTo>
                  <a:pt x="0" y="4826000"/>
                </a:moveTo>
                <a:cubicBezTo>
                  <a:pt x="0" y="4157134"/>
                  <a:pt x="91016" y="3530600"/>
                  <a:pt x="273050" y="2946400"/>
                </a:cubicBezTo>
                <a:cubicBezTo>
                  <a:pt x="455083" y="2362200"/>
                  <a:pt x="723900" y="1852084"/>
                  <a:pt x="1079500" y="1416050"/>
                </a:cubicBezTo>
                <a:cubicBezTo>
                  <a:pt x="1435100" y="980017"/>
                  <a:pt x="1875366" y="635000"/>
                  <a:pt x="2400300" y="381000"/>
                </a:cubicBezTo>
                <a:cubicBezTo>
                  <a:pt x="2925233" y="127000"/>
                  <a:pt x="3530600" y="0"/>
                  <a:pt x="4216400" y="0"/>
                </a:cubicBezTo>
                <a:cubicBezTo>
                  <a:pt x="4927600" y="0"/>
                  <a:pt x="5552016" y="124884"/>
                  <a:pt x="6089650" y="374650"/>
                </a:cubicBezTo>
                <a:cubicBezTo>
                  <a:pt x="6627283" y="624417"/>
                  <a:pt x="7076016" y="967317"/>
                  <a:pt x="7435850" y="1403350"/>
                </a:cubicBezTo>
                <a:cubicBezTo>
                  <a:pt x="7795683" y="1839384"/>
                  <a:pt x="8066616" y="2351617"/>
                  <a:pt x="8248650" y="2940050"/>
                </a:cubicBezTo>
                <a:cubicBezTo>
                  <a:pt x="8430683" y="3528484"/>
                  <a:pt x="8521700" y="4157134"/>
                  <a:pt x="8521700" y="4826000"/>
                </a:cubicBezTo>
                <a:cubicBezTo>
                  <a:pt x="8521700" y="5486400"/>
                  <a:pt x="8430683" y="6106584"/>
                  <a:pt x="8248650" y="6686550"/>
                </a:cubicBezTo>
                <a:cubicBezTo>
                  <a:pt x="8066616" y="7266517"/>
                  <a:pt x="7797800" y="7774517"/>
                  <a:pt x="7442200" y="8210550"/>
                </a:cubicBezTo>
                <a:cubicBezTo>
                  <a:pt x="7086600" y="8646584"/>
                  <a:pt x="6642100" y="8991600"/>
                  <a:pt x="6108700" y="9245600"/>
                </a:cubicBezTo>
                <a:cubicBezTo>
                  <a:pt x="5575300" y="9499600"/>
                  <a:pt x="4957233" y="9626600"/>
                  <a:pt x="4254500" y="9626600"/>
                </a:cubicBezTo>
                <a:cubicBezTo>
                  <a:pt x="3551766" y="9626600"/>
                  <a:pt x="2933700" y="9499600"/>
                  <a:pt x="2400300" y="9245600"/>
                </a:cubicBezTo>
                <a:cubicBezTo>
                  <a:pt x="1866900" y="8991600"/>
                  <a:pt x="1422400" y="8646584"/>
                  <a:pt x="1066800" y="8210550"/>
                </a:cubicBezTo>
                <a:cubicBezTo>
                  <a:pt x="711200" y="7774517"/>
                  <a:pt x="444500" y="7266517"/>
                  <a:pt x="266700" y="6686550"/>
                </a:cubicBezTo>
                <a:cubicBezTo>
                  <a:pt x="88900" y="6106584"/>
                  <a:pt x="0" y="5486400"/>
                  <a:pt x="0" y="4826000"/>
                </a:cubicBezTo>
                <a:close/>
                <a:moveTo>
                  <a:pt x="3886200" y="9385300"/>
                </a:moveTo>
                <a:moveTo>
                  <a:pt x="4267200" y="8890000"/>
                </a:moveTo>
                <a:cubicBezTo>
                  <a:pt x="4859866" y="8890000"/>
                  <a:pt x="5369983" y="8777817"/>
                  <a:pt x="5797550" y="8553450"/>
                </a:cubicBezTo>
                <a:cubicBezTo>
                  <a:pt x="6225116" y="8329084"/>
                  <a:pt x="6576483" y="8030634"/>
                  <a:pt x="6851650" y="7658100"/>
                </a:cubicBezTo>
                <a:cubicBezTo>
                  <a:pt x="7126816" y="7285567"/>
                  <a:pt x="7330016" y="6853767"/>
                  <a:pt x="7461250" y="6362700"/>
                </a:cubicBezTo>
                <a:cubicBezTo>
                  <a:pt x="7592483" y="5871634"/>
                  <a:pt x="7658100" y="5359400"/>
                  <a:pt x="7658100" y="4826000"/>
                </a:cubicBezTo>
                <a:cubicBezTo>
                  <a:pt x="7658100" y="4191000"/>
                  <a:pt x="7579783" y="3621617"/>
                  <a:pt x="7423150" y="3117850"/>
                </a:cubicBezTo>
                <a:cubicBezTo>
                  <a:pt x="7266516" y="2614084"/>
                  <a:pt x="7040033" y="2184400"/>
                  <a:pt x="6743700" y="1828800"/>
                </a:cubicBezTo>
                <a:cubicBezTo>
                  <a:pt x="6447366" y="1473200"/>
                  <a:pt x="6087533" y="1202267"/>
                  <a:pt x="5664200" y="1016000"/>
                </a:cubicBezTo>
                <a:cubicBezTo>
                  <a:pt x="5240866" y="829734"/>
                  <a:pt x="4766733" y="736600"/>
                  <a:pt x="4241800" y="736600"/>
                </a:cubicBezTo>
                <a:cubicBezTo>
                  <a:pt x="3657600" y="736600"/>
                  <a:pt x="3151716" y="850900"/>
                  <a:pt x="2724150" y="1079500"/>
                </a:cubicBezTo>
                <a:cubicBezTo>
                  <a:pt x="2296583" y="1308100"/>
                  <a:pt x="1945216" y="1610784"/>
                  <a:pt x="1670050" y="1987550"/>
                </a:cubicBezTo>
                <a:cubicBezTo>
                  <a:pt x="1394883" y="2364317"/>
                  <a:pt x="1191683" y="2798234"/>
                  <a:pt x="1060450" y="3289300"/>
                </a:cubicBezTo>
                <a:cubicBezTo>
                  <a:pt x="929216" y="3780367"/>
                  <a:pt x="863600" y="4292600"/>
                  <a:pt x="863600" y="4826000"/>
                </a:cubicBezTo>
                <a:cubicBezTo>
                  <a:pt x="863600" y="5367867"/>
                  <a:pt x="929216" y="5884334"/>
                  <a:pt x="1060450" y="6375400"/>
                </a:cubicBezTo>
                <a:cubicBezTo>
                  <a:pt x="1191683" y="6866467"/>
                  <a:pt x="1394883" y="7298267"/>
                  <a:pt x="1670050" y="7670800"/>
                </a:cubicBezTo>
                <a:cubicBezTo>
                  <a:pt x="1945216" y="8043334"/>
                  <a:pt x="2296583" y="8339667"/>
                  <a:pt x="2724150" y="8559800"/>
                </a:cubicBezTo>
                <a:cubicBezTo>
                  <a:pt x="3151716" y="8779934"/>
                  <a:pt x="3666066" y="8890000"/>
                  <a:pt x="4267200" y="8890000"/>
                </a:cubicBezTo>
                <a:close/>
                <a:moveTo>
                  <a:pt x="-177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" name="Freeform 744"/>
          <p:cNvSpPr/>
          <p:nvPr/>
        </p:nvSpPr>
        <p:spPr>
          <a:xfrm rot="0" flipH="0" flipV="0">
            <a:off x="938360" y="4364561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" name="Freeform 745"/>
          <p:cNvSpPr/>
          <p:nvPr/>
        </p:nvSpPr>
        <p:spPr>
          <a:xfrm rot="0" flipH="0" flipV="0">
            <a:off x="1134651" y="4297708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" name="Freeform 746"/>
          <p:cNvSpPr/>
          <p:nvPr/>
        </p:nvSpPr>
        <p:spPr>
          <a:xfrm rot="0" flipH="0" flipV="0">
            <a:off x="1301783" y="4364561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" name="Freeform 747"/>
          <p:cNvSpPr/>
          <p:nvPr/>
        </p:nvSpPr>
        <p:spPr>
          <a:xfrm rot="0" flipH="0" flipV="0">
            <a:off x="1613644" y="4297708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" name="Freeform 748"/>
          <p:cNvSpPr/>
          <p:nvPr/>
        </p:nvSpPr>
        <p:spPr>
          <a:xfrm rot="0" flipH="0" flipV="0">
            <a:off x="1677297" y="4309799"/>
            <a:ext cx="170688" cy="248920"/>
          </a:xfrm>
          <a:custGeom>
            <a:pathLst>
              <a:path w="6096000" h="8890000">
                <a:moveTo>
                  <a:pt x="3048000" y="8890000"/>
                </a:moveTo>
                <a:cubicBezTo>
                  <a:pt x="2624666" y="8881533"/>
                  <a:pt x="2228850" y="8805333"/>
                  <a:pt x="1860550" y="8661400"/>
                </a:cubicBezTo>
                <a:cubicBezTo>
                  <a:pt x="1492250" y="8517467"/>
                  <a:pt x="1170516" y="8301567"/>
                  <a:pt x="895350" y="8013700"/>
                </a:cubicBezTo>
                <a:cubicBezTo>
                  <a:pt x="620183" y="7725834"/>
                  <a:pt x="402166" y="7366000"/>
                  <a:pt x="241300" y="6934200"/>
                </a:cubicBezTo>
                <a:cubicBezTo>
                  <a:pt x="80433" y="6502400"/>
                  <a:pt x="0" y="5998634"/>
                  <a:pt x="0" y="5422900"/>
                </a:cubicBezTo>
                <a:cubicBezTo>
                  <a:pt x="0" y="4940300"/>
                  <a:pt x="63500" y="4489450"/>
                  <a:pt x="190500" y="4070350"/>
                </a:cubicBezTo>
                <a:cubicBezTo>
                  <a:pt x="317500" y="3651250"/>
                  <a:pt x="508000" y="3285067"/>
                  <a:pt x="762000" y="2971800"/>
                </a:cubicBezTo>
                <a:cubicBezTo>
                  <a:pt x="1016000" y="2658534"/>
                  <a:pt x="1333500" y="2410884"/>
                  <a:pt x="1714500" y="2228850"/>
                </a:cubicBezTo>
                <a:cubicBezTo>
                  <a:pt x="2095500" y="2046817"/>
                  <a:pt x="2540000" y="1955800"/>
                  <a:pt x="3048000" y="1955800"/>
                </a:cubicBezTo>
                <a:cubicBezTo>
                  <a:pt x="3564466" y="1955800"/>
                  <a:pt x="4013200" y="2046817"/>
                  <a:pt x="4394200" y="2228850"/>
                </a:cubicBezTo>
                <a:cubicBezTo>
                  <a:pt x="4775200" y="2410884"/>
                  <a:pt x="5092700" y="2656417"/>
                  <a:pt x="5346700" y="2965450"/>
                </a:cubicBezTo>
                <a:cubicBezTo>
                  <a:pt x="5600700" y="3274484"/>
                  <a:pt x="5789083" y="3640667"/>
                  <a:pt x="5911850" y="4064000"/>
                </a:cubicBezTo>
                <a:cubicBezTo>
                  <a:pt x="6034616" y="4487334"/>
                  <a:pt x="6096000" y="4940300"/>
                  <a:pt x="6096000" y="5422900"/>
                </a:cubicBezTo>
                <a:cubicBezTo>
                  <a:pt x="6096000" y="5947834"/>
                  <a:pt x="6024033" y="6421967"/>
                  <a:pt x="5880100" y="6845300"/>
                </a:cubicBezTo>
                <a:cubicBezTo>
                  <a:pt x="5736166" y="7268634"/>
                  <a:pt x="5530850" y="7632700"/>
                  <a:pt x="5264150" y="7937500"/>
                </a:cubicBezTo>
                <a:cubicBezTo>
                  <a:pt x="4997450" y="8242300"/>
                  <a:pt x="4675716" y="8477250"/>
                  <a:pt x="4298950" y="8642350"/>
                </a:cubicBezTo>
                <a:cubicBezTo>
                  <a:pt x="3922183" y="8807450"/>
                  <a:pt x="3505200" y="8890000"/>
                  <a:pt x="3048000" y="8890000"/>
                </a:cubicBezTo>
                <a:close/>
                <a:moveTo>
                  <a:pt x="-660400" y="8712200"/>
                </a:moveTo>
                <a:moveTo>
                  <a:pt x="5283200" y="5422900"/>
                </a:moveTo>
                <a:cubicBezTo>
                  <a:pt x="5283200" y="5033434"/>
                  <a:pt x="5240866" y="4669367"/>
                  <a:pt x="5156200" y="4330700"/>
                </a:cubicBezTo>
                <a:cubicBezTo>
                  <a:pt x="5071533" y="3992034"/>
                  <a:pt x="4940300" y="3697817"/>
                  <a:pt x="4762500" y="3448050"/>
                </a:cubicBezTo>
                <a:cubicBezTo>
                  <a:pt x="4584700" y="3198284"/>
                  <a:pt x="4356100" y="3001434"/>
                  <a:pt x="4076700" y="2857500"/>
                </a:cubicBezTo>
                <a:cubicBezTo>
                  <a:pt x="3797300" y="2713567"/>
                  <a:pt x="3454400" y="2641600"/>
                  <a:pt x="3048000" y="2641600"/>
                </a:cubicBezTo>
                <a:cubicBezTo>
                  <a:pt x="2650066" y="2641600"/>
                  <a:pt x="2309283" y="2719917"/>
                  <a:pt x="2025650" y="2876550"/>
                </a:cubicBezTo>
                <a:cubicBezTo>
                  <a:pt x="1742016" y="3033184"/>
                  <a:pt x="1511300" y="3240617"/>
                  <a:pt x="1333500" y="3498850"/>
                </a:cubicBezTo>
                <a:cubicBezTo>
                  <a:pt x="1155700" y="3757084"/>
                  <a:pt x="1024466" y="4053417"/>
                  <a:pt x="939800" y="4387850"/>
                </a:cubicBezTo>
                <a:cubicBezTo>
                  <a:pt x="855133" y="4722284"/>
                  <a:pt x="812800" y="5067300"/>
                  <a:pt x="812800" y="5422900"/>
                </a:cubicBezTo>
                <a:cubicBezTo>
                  <a:pt x="812800" y="5829300"/>
                  <a:pt x="861483" y="6203950"/>
                  <a:pt x="958850" y="6546850"/>
                </a:cubicBezTo>
                <a:cubicBezTo>
                  <a:pt x="1056216" y="6889750"/>
                  <a:pt x="1198033" y="7183967"/>
                  <a:pt x="1384300" y="7429500"/>
                </a:cubicBezTo>
                <a:cubicBezTo>
                  <a:pt x="1570566" y="7675034"/>
                  <a:pt x="1803400" y="7865534"/>
                  <a:pt x="2082800" y="8001000"/>
                </a:cubicBezTo>
                <a:cubicBezTo>
                  <a:pt x="2362200" y="8136467"/>
                  <a:pt x="2683933" y="8204200"/>
                  <a:pt x="3048000" y="8204200"/>
                </a:cubicBezTo>
                <a:cubicBezTo>
                  <a:pt x="3445933" y="8204200"/>
                  <a:pt x="3786716" y="8125884"/>
                  <a:pt x="4070350" y="7969250"/>
                </a:cubicBezTo>
                <a:cubicBezTo>
                  <a:pt x="4353983" y="7812617"/>
                  <a:pt x="4584700" y="7603067"/>
                  <a:pt x="4762500" y="7340600"/>
                </a:cubicBezTo>
                <a:cubicBezTo>
                  <a:pt x="4940300" y="7078134"/>
                  <a:pt x="5071533" y="6781800"/>
                  <a:pt x="5156200" y="6451600"/>
                </a:cubicBezTo>
                <a:cubicBezTo>
                  <a:pt x="5240866" y="6121400"/>
                  <a:pt x="5283200" y="5778500"/>
                  <a:pt x="5283200" y="5422900"/>
                </a:cubicBezTo>
                <a:close/>
                <a:moveTo>
                  <a:pt x="2806700" y="8712200"/>
                </a:moveTo>
                <a:moveTo>
                  <a:pt x="1701800" y="0"/>
                </a:moveTo>
                <a:lnTo>
                  <a:pt x="2527300" y="0"/>
                </a:lnTo>
                <a:lnTo>
                  <a:pt x="2527300" y="1295400"/>
                </a:lnTo>
                <a:lnTo>
                  <a:pt x="1701800" y="1295400"/>
                </a:lnTo>
                <a:close/>
                <a:moveTo>
                  <a:pt x="8229600" y="8712200"/>
                </a:moveTo>
                <a:moveTo>
                  <a:pt x="3721100" y="0"/>
                </a:moveTo>
                <a:lnTo>
                  <a:pt x="4546600" y="0"/>
                </a:lnTo>
                <a:lnTo>
                  <a:pt x="4546600" y="1295400"/>
                </a:lnTo>
                <a:lnTo>
                  <a:pt x="3721100" y="1295400"/>
                </a:lnTo>
                <a:close/>
                <a:moveTo>
                  <a:pt x="82296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" name="Freeform 749"/>
          <p:cNvSpPr/>
          <p:nvPr/>
        </p:nvSpPr>
        <p:spPr>
          <a:xfrm rot="0" flipH="0" flipV="0">
            <a:off x="1867898" y="4369540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" name="Freeform 750"/>
          <p:cNvSpPr/>
          <p:nvPr/>
        </p:nvSpPr>
        <p:spPr>
          <a:xfrm rot="0" flipH="0" flipV="0">
            <a:off x="2046410" y="4318333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" name="Freeform 751"/>
          <p:cNvSpPr/>
          <p:nvPr/>
        </p:nvSpPr>
        <p:spPr>
          <a:xfrm rot="0" flipH="0" flipV="0">
            <a:off x="2154512" y="4309799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" name="Freeform 752"/>
          <p:cNvSpPr/>
          <p:nvPr/>
        </p:nvSpPr>
        <p:spPr>
          <a:xfrm rot="0" flipH="0" flipV="0">
            <a:off x="2358627" y="4364561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" name="Freeform 753"/>
          <p:cNvSpPr/>
          <p:nvPr/>
        </p:nvSpPr>
        <p:spPr>
          <a:xfrm rot="0" flipH="0" flipV="0">
            <a:off x="2648440" y="4309799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" name="Freeform 754"/>
          <p:cNvSpPr/>
          <p:nvPr/>
        </p:nvSpPr>
        <p:spPr>
          <a:xfrm rot="0" flipH="0" flipV="0">
            <a:off x="2852555" y="4364561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" name="Freeform 755"/>
          <p:cNvSpPr/>
          <p:nvPr/>
        </p:nvSpPr>
        <p:spPr>
          <a:xfrm rot="0" flipH="0" flipV="0">
            <a:off x="3148770" y="4364561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" name="Freeform 756"/>
          <p:cNvSpPr/>
          <p:nvPr/>
        </p:nvSpPr>
        <p:spPr>
          <a:xfrm rot="0" flipH="0" flipV="0">
            <a:off x="3438228" y="4364561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" name="Freeform 757"/>
          <p:cNvSpPr/>
          <p:nvPr/>
        </p:nvSpPr>
        <p:spPr>
          <a:xfrm rot="0" flipH="0" flipV="0">
            <a:off x="3745538" y="4297708"/>
            <a:ext cx="206097" cy="256032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8" name="Freeform 758"/>
          <p:cNvSpPr/>
          <p:nvPr/>
        </p:nvSpPr>
        <p:spPr>
          <a:xfrm rot="0" flipH="0" flipV="0">
            <a:off x="3999397" y="4296286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" name="Freeform 759"/>
          <p:cNvSpPr/>
          <p:nvPr/>
        </p:nvSpPr>
        <p:spPr>
          <a:xfrm rot="0" flipH="0" flipV="0">
            <a:off x="4086001" y="4359583"/>
            <a:ext cx="182661" cy="271322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" name="Freeform 760"/>
          <p:cNvSpPr/>
          <p:nvPr/>
        </p:nvSpPr>
        <p:spPr>
          <a:xfrm rot="0" flipH="0" flipV="0">
            <a:off x="4303343" y="4359583"/>
            <a:ext cx="182661" cy="271322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" name="Freeform 761"/>
          <p:cNvSpPr/>
          <p:nvPr/>
        </p:nvSpPr>
        <p:spPr>
          <a:xfrm rot="0" flipH="0" flipV="0">
            <a:off x="4520686" y="4359227"/>
            <a:ext cx="172760" cy="20091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" name="Freeform 762"/>
          <p:cNvSpPr/>
          <p:nvPr/>
        </p:nvSpPr>
        <p:spPr>
          <a:xfrm rot="0" flipH="0" flipV="0">
            <a:off x="4730795" y="4296286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" name="Freeform 763"/>
          <p:cNvSpPr/>
          <p:nvPr/>
        </p:nvSpPr>
        <p:spPr>
          <a:xfrm rot="0" flipH="0" flipV="0">
            <a:off x="4829378" y="4359583"/>
            <a:ext cx="171199" cy="19415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" name="Freeform 764"/>
          <p:cNvSpPr/>
          <p:nvPr/>
        </p:nvSpPr>
        <p:spPr>
          <a:xfrm rot="0" flipH="0" flipV="0">
            <a:off x="5143565" y="4298064"/>
            <a:ext cx="183528" cy="260654"/>
          </a:xfrm>
          <a:custGeom>
            <a:pathLst>
              <a:path w="6554589" h="9309100">
                <a:moveTo>
                  <a:pt x="3714552" y="2222500"/>
                </a:moveTo>
                <a:cubicBezTo>
                  <a:pt x="4603287" y="2222500"/>
                  <a:pt x="5298811" y="2542845"/>
                  <a:pt x="5801122" y="3183533"/>
                </a:cubicBezTo>
                <a:cubicBezTo>
                  <a:pt x="6303433" y="3824222"/>
                  <a:pt x="6554589" y="4650846"/>
                  <a:pt x="6554589" y="5663407"/>
                </a:cubicBezTo>
                <a:cubicBezTo>
                  <a:pt x="6554589" y="6713273"/>
                  <a:pt x="6306542" y="7583356"/>
                  <a:pt x="5810449" y="8273654"/>
                </a:cubicBezTo>
                <a:cubicBezTo>
                  <a:pt x="5314355" y="8963952"/>
                  <a:pt x="4621940" y="9309100"/>
                  <a:pt x="3733205" y="9309100"/>
                </a:cubicBezTo>
                <a:cubicBezTo>
                  <a:pt x="3175067" y="9309100"/>
                  <a:pt x="2726465" y="9196387"/>
                  <a:pt x="2387402" y="8970963"/>
                </a:cubicBezTo>
                <a:cubicBezTo>
                  <a:pt x="2184863" y="8837481"/>
                  <a:pt x="1965788" y="8603787"/>
                  <a:pt x="1730177" y="8269883"/>
                </a:cubicBezTo>
                <a:lnTo>
                  <a:pt x="1730177" y="9131300"/>
                </a:lnTo>
                <a:lnTo>
                  <a:pt x="0" y="9131300"/>
                </a:lnTo>
                <a:lnTo>
                  <a:pt x="0" y="0"/>
                </a:lnTo>
                <a:lnTo>
                  <a:pt x="1761133" y="0"/>
                </a:lnTo>
                <a:lnTo>
                  <a:pt x="1761133" y="3255368"/>
                </a:lnTo>
                <a:cubicBezTo>
                  <a:pt x="1984309" y="2940117"/>
                  <a:pt x="2230305" y="2699544"/>
                  <a:pt x="2499122" y="2533650"/>
                </a:cubicBezTo>
                <a:cubicBezTo>
                  <a:pt x="2817416" y="2326217"/>
                  <a:pt x="3222559" y="2222500"/>
                  <a:pt x="3714552" y="2222500"/>
                </a:cubicBezTo>
                <a:close/>
                <a:moveTo>
                  <a:pt x="6146007" y="9131300"/>
                </a:moveTo>
                <a:moveTo>
                  <a:pt x="3261717" y="7835900"/>
                </a:moveTo>
                <a:cubicBezTo>
                  <a:pt x="3716536" y="7835900"/>
                  <a:pt x="4070020" y="7652941"/>
                  <a:pt x="4322167" y="7287022"/>
                </a:cubicBezTo>
                <a:cubicBezTo>
                  <a:pt x="4574315" y="6921104"/>
                  <a:pt x="4700389" y="6440091"/>
                  <a:pt x="4700389" y="5843985"/>
                </a:cubicBezTo>
                <a:cubicBezTo>
                  <a:pt x="4700389" y="5367073"/>
                  <a:pt x="4638411" y="4972381"/>
                  <a:pt x="4514453" y="4659908"/>
                </a:cubicBezTo>
                <a:cubicBezTo>
                  <a:pt x="4278710" y="4067903"/>
                  <a:pt x="3844595" y="3771900"/>
                  <a:pt x="3212108" y="3771900"/>
                </a:cubicBezTo>
                <a:cubicBezTo>
                  <a:pt x="2571420" y="3771900"/>
                  <a:pt x="2131153" y="4061751"/>
                  <a:pt x="1891308" y="4641454"/>
                </a:cubicBezTo>
                <a:cubicBezTo>
                  <a:pt x="1767351" y="4949825"/>
                  <a:pt x="1705372" y="5348619"/>
                  <a:pt x="1705372" y="5837833"/>
                </a:cubicBezTo>
                <a:cubicBezTo>
                  <a:pt x="1705372" y="6413434"/>
                  <a:pt x="1833497" y="6890346"/>
                  <a:pt x="2089746" y="7268568"/>
                </a:cubicBezTo>
                <a:cubicBezTo>
                  <a:pt x="2346127" y="7646790"/>
                  <a:pt x="2736784" y="7835900"/>
                  <a:pt x="3261717" y="7835900"/>
                </a:cubicBezTo>
                <a:close/>
                <a:moveTo>
                  <a:pt x="532607" y="9131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" name="Freeform 765"/>
          <p:cNvSpPr/>
          <p:nvPr/>
        </p:nvSpPr>
        <p:spPr>
          <a:xfrm rot="0" flipH="0" flipV="0">
            <a:off x="5351012" y="4358516"/>
            <a:ext cx="193424" cy="201625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" name="Freeform 766"/>
          <p:cNvSpPr/>
          <p:nvPr/>
        </p:nvSpPr>
        <p:spPr>
          <a:xfrm rot="0" flipH="0" flipV="0">
            <a:off x="5568355" y="4359227"/>
            <a:ext cx="172760" cy="20091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" name="Freeform 767"/>
          <p:cNvSpPr/>
          <p:nvPr/>
        </p:nvSpPr>
        <p:spPr>
          <a:xfrm rot="0" flipH="0" flipV="0">
            <a:off x="5766140" y="4358516"/>
            <a:ext cx="193424" cy="201625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" name="Freeform 768"/>
          <p:cNvSpPr/>
          <p:nvPr/>
        </p:nvSpPr>
        <p:spPr>
          <a:xfrm rot="0" flipH="0" flipV="0">
            <a:off x="5995462" y="4359583"/>
            <a:ext cx="171199" cy="19415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" name="Freeform 769"/>
          <p:cNvSpPr/>
          <p:nvPr/>
        </p:nvSpPr>
        <p:spPr>
          <a:xfrm rot="0" flipH="0" flipV="0">
            <a:off x="6213149" y="4296286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" name="Freeform 770"/>
          <p:cNvSpPr/>
          <p:nvPr/>
        </p:nvSpPr>
        <p:spPr>
          <a:xfrm rot="0" flipH="0" flipV="0">
            <a:off x="6402039" y="4364561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" name="Freeform 771"/>
          <p:cNvSpPr/>
          <p:nvPr/>
        </p:nvSpPr>
        <p:spPr>
          <a:xfrm rot="0" flipH="0" flipV="0">
            <a:off x="6570594" y="4318333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" name="Freeform 772"/>
          <p:cNvSpPr/>
          <p:nvPr/>
        </p:nvSpPr>
        <p:spPr>
          <a:xfrm rot="0" flipH="0" flipV="0">
            <a:off x="6678696" y="4364561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" name="Freeform 773"/>
          <p:cNvSpPr/>
          <p:nvPr/>
        </p:nvSpPr>
        <p:spPr>
          <a:xfrm rot="0" flipH="0" flipV="0">
            <a:off x="6885655" y="4364561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" name="Freeform 774"/>
          <p:cNvSpPr/>
          <p:nvPr/>
        </p:nvSpPr>
        <p:spPr>
          <a:xfrm rot="0" flipH="0" flipV="0">
            <a:off x="7077679" y="4297708"/>
            <a:ext cx="169265" cy="261010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" name="Freeform 775"/>
          <p:cNvSpPr/>
          <p:nvPr/>
        </p:nvSpPr>
        <p:spPr>
          <a:xfrm rot="0" flipH="0" flipV="0">
            <a:off x="7291395" y="4364561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" name="Freeform 776"/>
          <p:cNvSpPr/>
          <p:nvPr/>
        </p:nvSpPr>
        <p:spPr>
          <a:xfrm rot="0" flipH="0" flipV="0">
            <a:off x="7499421" y="4364561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" name="Freeform 777"/>
          <p:cNvSpPr/>
          <p:nvPr/>
        </p:nvSpPr>
        <p:spPr>
          <a:xfrm rot="0" flipH="0" flipV="0">
            <a:off x="7604679" y="4297708"/>
            <a:ext cx="169265" cy="261010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8" name="Freeform 778"/>
          <p:cNvSpPr/>
          <p:nvPr/>
        </p:nvSpPr>
        <p:spPr>
          <a:xfrm rot="0" flipH="0" flipV="0">
            <a:off x="7829773" y="4297708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" name="Freeform 779"/>
          <p:cNvSpPr/>
          <p:nvPr/>
        </p:nvSpPr>
        <p:spPr>
          <a:xfrm rot="0" flipH="0" flipV="0">
            <a:off x="7903738" y="4364561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" name="Freeform 780"/>
          <p:cNvSpPr/>
          <p:nvPr/>
        </p:nvSpPr>
        <p:spPr>
          <a:xfrm rot="0" flipH="0" flipV="0">
            <a:off x="8193553" y="4364561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" name="Freeform 781"/>
          <p:cNvSpPr/>
          <p:nvPr/>
        </p:nvSpPr>
        <p:spPr>
          <a:xfrm rot="0" flipH="0" flipV="0">
            <a:off x="8403712" y="4297708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" name="Freeform 782"/>
          <p:cNvSpPr/>
          <p:nvPr/>
        </p:nvSpPr>
        <p:spPr>
          <a:xfrm rot="0" flipH="0" flipV="0">
            <a:off x="8482655" y="4297708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" name="Freeform 783"/>
          <p:cNvSpPr/>
          <p:nvPr/>
        </p:nvSpPr>
        <p:spPr>
          <a:xfrm rot="0" flipH="0" flipV="0">
            <a:off x="8560532" y="4297708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" name="Freeform 784"/>
          <p:cNvSpPr/>
          <p:nvPr/>
        </p:nvSpPr>
        <p:spPr>
          <a:xfrm rot="0" flipH="0" flipV="0">
            <a:off x="8637341" y="4364561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" name="Freeform 785"/>
          <p:cNvSpPr/>
          <p:nvPr/>
        </p:nvSpPr>
        <p:spPr>
          <a:xfrm rot="0" flipH="0" flipV="0">
            <a:off x="8931067" y="4364561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" name="Freeform 786"/>
          <p:cNvSpPr/>
          <p:nvPr/>
        </p:nvSpPr>
        <p:spPr>
          <a:xfrm rot="0" flipH="0" flipV="0">
            <a:off x="9230126" y="4369540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" name="Freeform 787"/>
          <p:cNvSpPr/>
          <p:nvPr/>
        </p:nvSpPr>
        <p:spPr>
          <a:xfrm rot="0" flipH="0" flipV="0">
            <a:off x="9426417" y="4297708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" name="Freeform 788"/>
          <p:cNvSpPr/>
          <p:nvPr/>
        </p:nvSpPr>
        <p:spPr>
          <a:xfrm rot="0" flipH="0" flipV="0">
            <a:off x="9596394" y="4364561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" name="Freeform 789"/>
          <p:cNvSpPr/>
          <p:nvPr/>
        </p:nvSpPr>
        <p:spPr>
          <a:xfrm rot="0" flipH="0" flipV="0">
            <a:off x="9805487" y="4297708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" name="Freeform 790"/>
          <p:cNvSpPr/>
          <p:nvPr/>
        </p:nvSpPr>
        <p:spPr>
          <a:xfrm rot="0" flipH="0" flipV="0">
            <a:off x="9882296" y="4364561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" name="Freeform 791"/>
          <p:cNvSpPr/>
          <p:nvPr/>
        </p:nvSpPr>
        <p:spPr>
          <a:xfrm rot="0" flipH="0" flipV="0">
            <a:off x="10070409" y="4364561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" name="Freeform 792"/>
          <p:cNvSpPr/>
          <p:nvPr/>
        </p:nvSpPr>
        <p:spPr>
          <a:xfrm rot="0" flipH="0" flipV="0">
            <a:off x="10277724" y="4364561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" name="Freeform 793"/>
          <p:cNvSpPr/>
          <p:nvPr/>
        </p:nvSpPr>
        <p:spPr>
          <a:xfrm rot="0" flipH="0" flipV="0">
            <a:off x="10550469" y="4297708"/>
            <a:ext cx="51917" cy="328574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" name="Freeform 794"/>
          <p:cNvSpPr/>
          <p:nvPr/>
        </p:nvSpPr>
        <p:spPr>
          <a:xfrm rot="0" flipH="0" flipV="0">
            <a:off x="10643992" y="4364561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" name="Freeform 795"/>
          <p:cNvSpPr/>
          <p:nvPr/>
        </p:nvSpPr>
        <p:spPr>
          <a:xfrm rot="0" flipH="0" flipV="0">
            <a:off x="10940562" y="4364561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" name="Freeform 796"/>
          <p:cNvSpPr/>
          <p:nvPr/>
        </p:nvSpPr>
        <p:spPr>
          <a:xfrm rot="0" flipH="0" flipV="0">
            <a:off x="11149655" y="4297708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" name="Freeform 797"/>
          <p:cNvSpPr/>
          <p:nvPr/>
        </p:nvSpPr>
        <p:spPr>
          <a:xfrm rot="0" flipH="0" flipV="0">
            <a:off x="11226465" y="4364561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" name="Freeform 798"/>
          <p:cNvSpPr/>
          <p:nvPr/>
        </p:nvSpPr>
        <p:spPr>
          <a:xfrm rot="0" flipH="0" flipV="0">
            <a:off x="11412088" y="4364561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" name="Freeform 799"/>
          <p:cNvSpPr/>
          <p:nvPr/>
        </p:nvSpPr>
        <p:spPr>
          <a:xfrm rot="0" flipH="0" flipV="0">
            <a:off x="11612646" y="4364561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" name="Freeform 800"/>
          <p:cNvSpPr/>
          <p:nvPr/>
        </p:nvSpPr>
        <p:spPr>
          <a:xfrm rot="0" flipH="0" flipV="0">
            <a:off x="11806567" y="4290952"/>
            <a:ext cx="155278" cy="262788"/>
          </a:xfrm>
          <a:custGeom>
            <a:pathLst>
              <a:path w="5545667" h="9385300">
                <a:moveTo>
                  <a:pt x="2294467" y="7073900"/>
                </a:moveTo>
                <a:cubicBezTo>
                  <a:pt x="2286000" y="6608234"/>
                  <a:pt x="2317750" y="6184900"/>
                  <a:pt x="2389717" y="5803900"/>
                </a:cubicBezTo>
                <a:cubicBezTo>
                  <a:pt x="2461683" y="5422900"/>
                  <a:pt x="2662767" y="5058834"/>
                  <a:pt x="2992967" y="4711700"/>
                </a:cubicBezTo>
                <a:cubicBezTo>
                  <a:pt x="3179233" y="4516967"/>
                  <a:pt x="3373967" y="4326467"/>
                  <a:pt x="3577167" y="4140200"/>
                </a:cubicBezTo>
                <a:cubicBezTo>
                  <a:pt x="3780367" y="3953934"/>
                  <a:pt x="3966633" y="3765550"/>
                  <a:pt x="4135967" y="3575050"/>
                </a:cubicBezTo>
                <a:cubicBezTo>
                  <a:pt x="4305300" y="3384550"/>
                  <a:pt x="4447117" y="3187700"/>
                  <a:pt x="4561417" y="2984500"/>
                </a:cubicBezTo>
                <a:cubicBezTo>
                  <a:pt x="4675717" y="2781300"/>
                  <a:pt x="4732867" y="2561167"/>
                  <a:pt x="4732867" y="2324100"/>
                </a:cubicBezTo>
                <a:cubicBezTo>
                  <a:pt x="4732867" y="2095500"/>
                  <a:pt x="4688417" y="1881717"/>
                  <a:pt x="4599517" y="1682750"/>
                </a:cubicBezTo>
                <a:cubicBezTo>
                  <a:pt x="4510617" y="1483784"/>
                  <a:pt x="4381500" y="1310217"/>
                  <a:pt x="4212167" y="1162050"/>
                </a:cubicBezTo>
                <a:cubicBezTo>
                  <a:pt x="4042833" y="1013884"/>
                  <a:pt x="3835400" y="897467"/>
                  <a:pt x="3589867" y="812800"/>
                </a:cubicBezTo>
                <a:cubicBezTo>
                  <a:pt x="3344333" y="728134"/>
                  <a:pt x="3064933" y="685800"/>
                  <a:pt x="2751667" y="685800"/>
                </a:cubicBezTo>
                <a:cubicBezTo>
                  <a:pt x="2438400" y="685800"/>
                  <a:pt x="2159000" y="740834"/>
                  <a:pt x="1913467" y="850900"/>
                </a:cubicBezTo>
                <a:cubicBezTo>
                  <a:pt x="1667933" y="960967"/>
                  <a:pt x="1462617" y="1113367"/>
                  <a:pt x="1297517" y="1308100"/>
                </a:cubicBezTo>
                <a:cubicBezTo>
                  <a:pt x="1132417" y="1502834"/>
                  <a:pt x="1007533" y="1729317"/>
                  <a:pt x="922867" y="1987550"/>
                </a:cubicBezTo>
                <a:cubicBezTo>
                  <a:pt x="838200" y="2245784"/>
                  <a:pt x="800100" y="2527300"/>
                  <a:pt x="808567" y="2832100"/>
                </a:cubicBezTo>
                <a:lnTo>
                  <a:pt x="33867" y="2832100"/>
                </a:lnTo>
                <a:cubicBezTo>
                  <a:pt x="0" y="2408767"/>
                  <a:pt x="46567" y="2023534"/>
                  <a:pt x="173567" y="1676400"/>
                </a:cubicBezTo>
                <a:cubicBezTo>
                  <a:pt x="300567" y="1329267"/>
                  <a:pt x="488950" y="1030817"/>
                  <a:pt x="738717" y="781050"/>
                </a:cubicBezTo>
                <a:cubicBezTo>
                  <a:pt x="988483" y="531284"/>
                  <a:pt x="1286933" y="338667"/>
                  <a:pt x="1634067" y="203200"/>
                </a:cubicBezTo>
                <a:cubicBezTo>
                  <a:pt x="1981200" y="67734"/>
                  <a:pt x="2362200" y="0"/>
                  <a:pt x="2777067" y="0"/>
                </a:cubicBezTo>
                <a:cubicBezTo>
                  <a:pt x="3208867" y="0"/>
                  <a:pt x="3596217" y="57150"/>
                  <a:pt x="3939117" y="171450"/>
                </a:cubicBezTo>
                <a:cubicBezTo>
                  <a:pt x="4282017" y="285750"/>
                  <a:pt x="4572000" y="446617"/>
                  <a:pt x="4809067" y="654050"/>
                </a:cubicBezTo>
                <a:cubicBezTo>
                  <a:pt x="5046133" y="861484"/>
                  <a:pt x="5228167" y="1113367"/>
                  <a:pt x="5355167" y="1409700"/>
                </a:cubicBezTo>
                <a:cubicBezTo>
                  <a:pt x="5482167" y="1706034"/>
                  <a:pt x="5545667" y="2032000"/>
                  <a:pt x="5545667" y="2387600"/>
                </a:cubicBezTo>
                <a:cubicBezTo>
                  <a:pt x="5545667" y="2760134"/>
                  <a:pt x="5463117" y="3079750"/>
                  <a:pt x="5298017" y="3346450"/>
                </a:cubicBezTo>
                <a:cubicBezTo>
                  <a:pt x="5132917" y="3613150"/>
                  <a:pt x="4931833" y="3860800"/>
                  <a:pt x="4694767" y="4089400"/>
                </a:cubicBezTo>
                <a:cubicBezTo>
                  <a:pt x="4457700" y="4318000"/>
                  <a:pt x="4212167" y="4548717"/>
                  <a:pt x="3958167" y="4781550"/>
                </a:cubicBezTo>
                <a:cubicBezTo>
                  <a:pt x="3704167" y="5014384"/>
                  <a:pt x="3484033" y="5274734"/>
                  <a:pt x="3297767" y="5562600"/>
                </a:cubicBezTo>
                <a:cubicBezTo>
                  <a:pt x="3153833" y="5782734"/>
                  <a:pt x="3073400" y="6026150"/>
                  <a:pt x="3056467" y="6292850"/>
                </a:cubicBezTo>
                <a:cubicBezTo>
                  <a:pt x="3039533" y="6559550"/>
                  <a:pt x="3031067" y="6819900"/>
                  <a:pt x="3031067" y="7073900"/>
                </a:cubicBezTo>
                <a:close/>
                <a:moveTo>
                  <a:pt x="1862667" y="9385300"/>
                </a:moveTo>
                <a:moveTo>
                  <a:pt x="2218267" y="9385300"/>
                </a:moveTo>
                <a:lnTo>
                  <a:pt x="2218267" y="8267700"/>
                </a:lnTo>
                <a:lnTo>
                  <a:pt x="3145367" y="8267700"/>
                </a:lnTo>
                <a:lnTo>
                  <a:pt x="3145367" y="9385300"/>
                </a:lnTo>
                <a:close/>
                <a:moveTo>
                  <a:pt x="-448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" name="Freeform 801"/>
          <p:cNvSpPr/>
          <p:nvPr/>
        </p:nvSpPr>
        <p:spPr>
          <a:xfrm rot="0" flipH="0" flipV="0">
            <a:off x="279992" y="4961159"/>
            <a:ext cx="128016" cy="128016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" name="Freeform 802"/>
          <p:cNvSpPr/>
          <p:nvPr/>
        </p:nvSpPr>
        <p:spPr>
          <a:xfrm rot="0" flipH="0" flipV="0">
            <a:off x="663837" y="4897154"/>
            <a:ext cx="240741" cy="256032"/>
          </a:xfrm>
          <a:custGeom>
            <a:pathLst>
              <a:path w="8597900" h="9144000">
                <a:moveTo>
                  <a:pt x="0" y="9144000"/>
                </a:moveTo>
                <a:lnTo>
                  <a:pt x="0" y="0"/>
                </a:lnTo>
                <a:lnTo>
                  <a:pt x="1320800" y="0"/>
                </a:lnTo>
                <a:lnTo>
                  <a:pt x="4318000" y="8064500"/>
                </a:lnTo>
                <a:lnTo>
                  <a:pt x="4343400" y="8064500"/>
                </a:lnTo>
                <a:lnTo>
                  <a:pt x="7289800" y="0"/>
                </a:lnTo>
                <a:lnTo>
                  <a:pt x="8597900" y="0"/>
                </a:lnTo>
                <a:lnTo>
                  <a:pt x="8597900" y="9144000"/>
                </a:lnTo>
                <a:lnTo>
                  <a:pt x="7734300" y="9144000"/>
                </a:lnTo>
                <a:lnTo>
                  <a:pt x="7734300" y="990600"/>
                </a:lnTo>
                <a:lnTo>
                  <a:pt x="7708900" y="990600"/>
                </a:lnTo>
                <a:lnTo>
                  <a:pt x="4711700" y="9144000"/>
                </a:lnTo>
                <a:lnTo>
                  <a:pt x="3898900" y="9144000"/>
                </a:lnTo>
                <a:lnTo>
                  <a:pt x="889000" y="990600"/>
                </a:lnTo>
                <a:lnTo>
                  <a:pt x="863600" y="990600"/>
                </a:lnTo>
                <a:lnTo>
                  <a:pt x="863600" y="9144000"/>
                </a:lnTo>
                <a:close/>
                <a:moveTo>
                  <a:pt x="-990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" name="Freeform 803"/>
          <p:cNvSpPr/>
          <p:nvPr/>
        </p:nvSpPr>
        <p:spPr>
          <a:xfrm rot="0" flipH="0" flipV="0">
            <a:off x="960052" y="4897154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" name="Freeform 804"/>
          <p:cNvSpPr/>
          <p:nvPr/>
        </p:nvSpPr>
        <p:spPr>
          <a:xfrm rot="0" flipH="0" flipV="0">
            <a:off x="1018370" y="4917778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" name="Freeform 805"/>
          <p:cNvSpPr/>
          <p:nvPr/>
        </p:nvSpPr>
        <p:spPr>
          <a:xfrm rot="0" flipH="0" flipV="0">
            <a:off x="1126117" y="4964006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" name="Freeform 806"/>
          <p:cNvSpPr/>
          <p:nvPr/>
        </p:nvSpPr>
        <p:spPr>
          <a:xfrm rot="0" flipH="0" flipV="0">
            <a:off x="1333432" y="4964006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" name="Freeform 807"/>
          <p:cNvSpPr/>
          <p:nvPr/>
        </p:nvSpPr>
        <p:spPr>
          <a:xfrm rot="0" flipH="0" flipV="0">
            <a:off x="1620756" y="4964006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" name="Freeform 808"/>
          <p:cNvSpPr/>
          <p:nvPr/>
        </p:nvSpPr>
        <p:spPr>
          <a:xfrm rot="0" flipH="0" flipV="0">
            <a:off x="1798201" y="4964006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" name="Freeform 809"/>
          <p:cNvSpPr/>
          <p:nvPr/>
        </p:nvSpPr>
        <p:spPr>
          <a:xfrm rot="0" flipH="0" flipV="0">
            <a:off x="2008716" y="4897154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" name="Freeform 810"/>
          <p:cNvSpPr/>
          <p:nvPr/>
        </p:nvSpPr>
        <p:spPr>
          <a:xfrm rot="0" flipH="0" flipV="0">
            <a:off x="2086592" y="4897154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1" name="Freeform 811"/>
          <p:cNvSpPr/>
          <p:nvPr/>
        </p:nvSpPr>
        <p:spPr>
          <a:xfrm rot="0" flipH="0" flipV="0">
            <a:off x="2144911" y="4917778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" name="Freeform 812"/>
          <p:cNvSpPr/>
          <p:nvPr/>
        </p:nvSpPr>
        <p:spPr>
          <a:xfrm rot="0" flipH="0" flipV="0">
            <a:off x="2243768" y="4917778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" name="Freeform 813"/>
          <p:cNvSpPr/>
          <p:nvPr/>
        </p:nvSpPr>
        <p:spPr>
          <a:xfrm rot="0" flipH="0" flipV="0">
            <a:off x="2351870" y="4909244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" name="Freeform 814"/>
          <p:cNvSpPr/>
          <p:nvPr/>
        </p:nvSpPr>
        <p:spPr>
          <a:xfrm rot="0" flipH="0" flipV="0">
            <a:off x="2549584" y="4909244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" name="Freeform 815"/>
          <p:cNvSpPr/>
          <p:nvPr/>
        </p:nvSpPr>
        <p:spPr>
          <a:xfrm rot="0" flipH="0" flipV="0">
            <a:off x="2853238" y="4959028"/>
            <a:ext cx="171199" cy="19415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" name="Freeform 816"/>
          <p:cNvSpPr/>
          <p:nvPr/>
        </p:nvSpPr>
        <p:spPr>
          <a:xfrm rot="0" flipH="0" flipV="0">
            <a:off x="3055159" y="4959028"/>
            <a:ext cx="179596" cy="20055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" name="Freeform 817"/>
          <p:cNvSpPr/>
          <p:nvPr/>
        </p:nvSpPr>
        <p:spPr>
          <a:xfrm rot="0" flipH="0" flipV="0">
            <a:off x="3266484" y="4959028"/>
            <a:ext cx="170854" cy="198424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" name="Freeform 818"/>
          <p:cNvSpPr/>
          <p:nvPr/>
        </p:nvSpPr>
        <p:spPr>
          <a:xfrm rot="0" flipH="0" flipV="0">
            <a:off x="3465627" y="4912444"/>
            <a:ext cx="106091" cy="244041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" name="Freeform 819"/>
          <p:cNvSpPr/>
          <p:nvPr/>
        </p:nvSpPr>
        <p:spPr>
          <a:xfrm rot="0" flipH="0" flipV="0">
            <a:off x="3602972" y="4959028"/>
            <a:ext cx="109908" cy="194157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" name="Freeform 820"/>
          <p:cNvSpPr/>
          <p:nvPr/>
        </p:nvSpPr>
        <p:spPr>
          <a:xfrm rot="0" flipH="0" flipV="0">
            <a:off x="3742583" y="4895731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" name="Freeform 821"/>
          <p:cNvSpPr/>
          <p:nvPr/>
        </p:nvSpPr>
        <p:spPr>
          <a:xfrm rot="0" flipH="0" flipV="0">
            <a:off x="3841368" y="4895731"/>
            <a:ext cx="50184" cy="257454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" name="Freeform 822"/>
          <p:cNvSpPr/>
          <p:nvPr/>
        </p:nvSpPr>
        <p:spPr>
          <a:xfrm rot="0" flipH="0" flipV="0">
            <a:off x="3939810" y="4959028"/>
            <a:ext cx="171199" cy="19415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" name="Freeform 823"/>
          <p:cNvSpPr/>
          <p:nvPr/>
        </p:nvSpPr>
        <p:spPr>
          <a:xfrm rot="0" flipH="0" flipV="0">
            <a:off x="4145031" y="4957961"/>
            <a:ext cx="193424" cy="201625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" name="Freeform 824"/>
          <p:cNvSpPr/>
          <p:nvPr/>
        </p:nvSpPr>
        <p:spPr>
          <a:xfrm rot="0" flipH="0" flipV="0">
            <a:off x="4352330" y="4895731"/>
            <a:ext cx="73275" cy="333908"/>
          </a:xfrm>
          <a:custGeom>
            <a:pathLst>
              <a:path w="2616994" h="11925300">
                <a:moveTo>
                  <a:pt x="2616994" y="1625600"/>
                </a:moveTo>
                <a:lnTo>
                  <a:pt x="849710" y="1625600"/>
                </a:lnTo>
                <a:lnTo>
                  <a:pt x="849710" y="0"/>
                </a:lnTo>
                <a:lnTo>
                  <a:pt x="2616994" y="0"/>
                </a:lnTo>
                <a:close/>
                <a:moveTo>
                  <a:pt x="7513440" y="9194800"/>
                </a:moveTo>
                <a:moveTo>
                  <a:pt x="0" y="10486032"/>
                </a:moveTo>
                <a:cubicBezTo>
                  <a:pt x="99219" y="10494367"/>
                  <a:pt x="169466" y="10499526"/>
                  <a:pt x="210741" y="10501510"/>
                </a:cubicBezTo>
                <a:cubicBezTo>
                  <a:pt x="252148" y="10503627"/>
                  <a:pt x="289388" y="10504685"/>
                  <a:pt x="322461" y="10504685"/>
                </a:cubicBezTo>
                <a:cubicBezTo>
                  <a:pt x="496160" y="10504685"/>
                  <a:pt x="627460" y="10462286"/>
                  <a:pt x="716360" y="10377487"/>
                </a:cubicBezTo>
                <a:cubicBezTo>
                  <a:pt x="805260" y="10292820"/>
                  <a:pt x="849710" y="10128514"/>
                  <a:pt x="849710" y="9884568"/>
                </a:cubicBezTo>
                <a:lnTo>
                  <a:pt x="849710" y="2461816"/>
                </a:lnTo>
                <a:lnTo>
                  <a:pt x="2616994" y="2461816"/>
                </a:lnTo>
                <a:lnTo>
                  <a:pt x="2616994" y="9915525"/>
                </a:lnTo>
                <a:cubicBezTo>
                  <a:pt x="2616994" y="10597753"/>
                  <a:pt x="2482586" y="11103239"/>
                  <a:pt x="2213769" y="11431984"/>
                </a:cubicBezTo>
                <a:cubicBezTo>
                  <a:pt x="1945085" y="11760861"/>
                  <a:pt x="1418035" y="11925300"/>
                  <a:pt x="632619" y="11925300"/>
                </a:cubicBezTo>
                <a:cubicBezTo>
                  <a:pt x="578776" y="11925300"/>
                  <a:pt x="499137" y="11922455"/>
                  <a:pt x="393700" y="11916767"/>
                </a:cubicBezTo>
                <a:cubicBezTo>
                  <a:pt x="288396" y="11911210"/>
                  <a:pt x="157163" y="11905588"/>
                  <a:pt x="0" y="11899900"/>
                </a:cubicBezTo>
                <a:close/>
                <a:moveTo>
                  <a:pt x="-1346992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" name="Freeform 825"/>
          <p:cNvSpPr/>
          <p:nvPr/>
        </p:nvSpPr>
        <p:spPr>
          <a:xfrm rot="0" flipH="0" flipV="0">
            <a:off x="4457716" y="4959028"/>
            <a:ext cx="179596" cy="20055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" name="Freeform 826"/>
          <p:cNvSpPr/>
          <p:nvPr/>
        </p:nvSpPr>
        <p:spPr>
          <a:xfrm rot="0" flipH="0" flipV="0">
            <a:off x="4670781" y="4959028"/>
            <a:ext cx="171199" cy="194157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" name="Freeform 827"/>
          <p:cNvSpPr/>
          <p:nvPr/>
        </p:nvSpPr>
        <p:spPr>
          <a:xfrm rot="0" flipH="0" flipV="0">
            <a:off x="4985550" y="4959739"/>
            <a:ext cx="271561" cy="193446"/>
          </a:xfrm>
          <a:custGeom>
            <a:pathLst>
              <a:path w="9698632" h="6908800">
                <a:moveTo>
                  <a:pt x="7584082" y="0"/>
                </a:moveTo>
                <a:cubicBezTo>
                  <a:pt x="7881739" y="0"/>
                  <a:pt x="8175228" y="57481"/>
                  <a:pt x="8464550" y="172443"/>
                </a:cubicBezTo>
                <a:cubicBezTo>
                  <a:pt x="8754004" y="287272"/>
                  <a:pt x="9016537" y="488355"/>
                  <a:pt x="9252148" y="775693"/>
                </a:cubicBezTo>
                <a:cubicBezTo>
                  <a:pt x="9442384" y="1011569"/>
                  <a:pt x="9570574" y="1301287"/>
                  <a:pt x="9636720" y="1644849"/>
                </a:cubicBezTo>
                <a:cubicBezTo>
                  <a:pt x="9677995" y="1872390"/>
                  <a:pt x="9698632" y="2205501"/>
                  <a:pt x="9698632" y="2644180"/>
                </a:cubicBezTo>
                <a:lnTo>
                  <a:pt x="9686329" y="6908800"/>
                </a:lnTo>
                <a:lnTo>
                  <a:pt x="7875587" y="6908800"/>
                </a:lnTo>
                <a:lnTo>
                  <a:pt x="7875587" y="2602905"/>
                </a:lnTo>
                <a:cubicBezTo>
                  <a:pt x="7875587" y="2346524"/>
                  <a:pt x="7834246" y="2135585"/>
                  <a:pt x="7751564" y="1970088"/>
                </a:cubicBezTo>
                <a:cubicBezTo>
                  <a:pt x="7594401" y="1655763"/>
                  <a:pt x="7305013" y="1498600"/>
                  <a:pt x="6883400" y="1498600"/>
                </a:cubicBezTo>
                <a:cubicBezTo>
                  <a:pt x="6395508" y="1498600"/>
                  <a:pt x="6058561" y="1701271"/>
                  <a:pt x="5872559" y="2106613"/>
                </a:cubicBezTo>
                <a:cubicBezTo>
                  <a:pt x="5777441" y="2321719"/>
                  <a:pt x="5729882" y="2580217"/>
                  <a:pt x="5729882" y="2882107"/>
                </a:cubicBezTo>
                <a:lnTo>
                  <a:pt x="5729882" y="6908800"/>
                </a:lnTo>
                <a:lnTo>
                  <a:pt x="3950096" y="6908800"/>
                </a:lnTo>
                <a:lnTo>
                  <a:pt x="3950096" y="2887266"/>
                </a:lnTo>
                <a:cubicBezTo>
                  <a:pt x="3950096" y="2486555"/>
                  <a:pt x="3908755" y="2195315"/>
                  <a:pt x="3826073" y="2013546"/>
                </a:cubicBezTo>
                <a:cubicBezTo>
                  <a:pt x="3677245" y="1687182"/>
                  <a:pt x="3385806" y="1524000"/>
                  <a:pt x="2951757" y="1524000"/>
                </a:cubicBezTo>
                <a:cubicBezTo>
                  <a:pt x="2447329" y="1524000"/>
                  <a:pt x="2108332" y="1687182"/>
                  <a:pt x="1934765" y="2013546"/>
                </a:cubicBezTo>
                <a:cubicBezTo>
                  <a:pt x="1839647" y="2199415"/>
                  <a:pt x="1792089" y="2476170"/>
                  <a:pt x="1792089" y="2843808"/>
                </a:cubicBezTo>
                <a:lnTo>
                  <a:pt x="1792089" y="6908800"/>
                </a:lnTo>
                <a:lnTo>
                  <a:pt x="0" y="6908800"/>
                </a:lnTo>
                <a:lnTo>
                  <a:pt x="0" y="152400"/>
                </a:lnTo>
                <a:lnTo>
                  <a:pt x="1717675" y="152400"/>
                </a:lnTo>
                <a:lnTo>
                  <a:pt x="1717675" y="1143397"/>
                </a:lnTo>
                <a:cubicBezTo>
                  <a:pt x="1936750" y="793221"/>
                  <a:pt x="2143455" y="543918"/>
                  <a:pt x="2337792" y="395486"/>
                </a:cubicBezTo>
                <a:cubicBezTo>
                  <a:pt x="2680956" y="131829"/>
                  <a:pt x="3125390" y="0"/>
                  <a:pt x="3671093" y="0"/>
                </a:cubicBezTo>
                <a:cubicBezTo>
                  <a:pt x="4187825" y="0"/>
                  <a:pt x="4605337" y="113308"/>
                  <a:pt x="4923631" y="339924"/>
                </a:cubicBezTo>
                <a:cubicBezTo>
                  <a:pt x="5180012" y="550003"/>
                  <a:pt x="5374349" y="819878"/>
                  <a:pt x="5506640" y="1149549"/>
                </a:cubicBezTo>
                <a:cubicBezTo>
                  <a:pt x="5738151" y="753997"/>
                  <a:pt x="6025488" y="463550"/>
                  <a:pt x="6368653" y="278210"/>
                </a:cubicBezTo>
                <a:cubicBezTo>
                  <a:pt x="6732454" y="92737"/>
                  <a:pt x="7137598" y="0"/>
                  <a:pt x="7584082" y="0"/>
                </a:cubicBezTo>
                <a:close/>
                <a:moveTo>
                  <a:pt x="6115050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" name="Freeform 828"/>
          <p:cNvSpPr/>
          <p:nvPr/>
        </p:nvSpPr>
        <p:spPr>
          <a:xfrm rot="0" flipH="0" flipV="0">
            <a:off x="5289770" y="4959028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" name="Freeform 829"/>
          <p:cNvSpPr/>
          <p:nvPr/>
        </p:nvSpPr>
        <p:spPr>
          <a:xfrm rot="0" flipH="0" flipV="0">
            <a:off x="5488772" y="4958672"/>
            <a:ext cx="172760" cy="20091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" name="Freeform 830"/>
          <p:cNvSpPr/>
          <p:nvPr/>
        </p:nvSpPr>
        <p:spPr>
          <a:xfrm rot="0" flipH="0" flipV="0">
            <a:off x="5686557" y="4958672"/>
            <a:ext cx="172760" cy="20091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" name="Freeform 831"/>
          <p:cNvSpPr/>
          <p:nvPr/>
        </p:nvSpPr>
        <p:spPr>
          <a:xfrm rot="0" flipH="0" flipV="0">
            <a:off x="5883125" y="4959028"/>
            <a:ext cx="177277" cy="2002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" name="Freeform 832"/>
          <p:cNvSpPr/>
          <p:nvPr/>
        </p:nvSpPr>
        <p:spPr>
          <a:xfrm rot="0" flipH="0" flipV="0">
            <a:off x="6083217" y="4890397"/>
            <a:ext cx="155278" cy="262788"/>
          </a:xfrm>
          <a:custGeom>
            <a:pathLst>
              <a:path w="5545667" h="9385300">
                <a:moveTo>
                  <a:pt x="2294467" y="7073900"/>
                </a:moveTo>
                <a:cubicBezTo>
                  <a:pt x="2286000" y="6608234"/>
                  <a:pt x="2317750" y="6184900"/>
                  <a:pt x="2389717" y="5803900"/>
                </a:cubicBezTo>
                <a:cubicBezTo>
                  <a:pt x="2461683" y="5422900"/>
                  <a:pt x="2662767" y="5058834"/>
                  <a:pt x="2992967" y="4711700"/>
                </a:cubicBezTo>
                <a:cubicBezTo>
                  <a:pt x="3179233" y="4516967"/>
                  <a:pt x="3373967" y="4326467"/>
                  <a:pt x="3577167" y="4140200"/>
                </a:cubicBezTo>
                <a:cubicBezTo>
                  <a:pt x="3780367" y="3953934"/>
                  <a:pt x="3966633" y="3765550"/>
                  <a:pt x="4135967" y="3575050"/>
                </a:cubicBezTo>
                <a:cubicBezTo>
                  <a:pt x="4305300" y="3384550"/>
                  <a:pt x="4447117" y="3187700"/>
                  <a:pt x="4561417" y="2984500"/>
                </a:cubicBezTo>
                <a:cubicBezTo>
                  <a:pt x="4675717" y="2781300"/>
                  <a:pt x="4732867" y="2561167"/>
                  <a:pt x="4732867" y="2324100"/>
                </a:cubicBezTo>
                <a:cubicBezTo>
                  <a:pt x="4732867" y="2095500"/>
                  <a:pt x="4688417" y="1881717"/>
                  <a:pt x="4599517" y="1682750"/>
                </a:cubicBezTo>
                <a:cubicBezTo>
                  <a:pt x="4510617" y="1483784"/>
                  <a:pt x="4381500" y="1310217"/>
                  <a:pt x="4212167" y="1162050"/>
                </a:cubicBezTo>
                <a:cubicBezTo>
                  <a:pt x="4042833" y="1013884"/>
                  <a:pt x="3835400" y="897467"/>
                  <a:pt x="3589867" y="812800"/>
                </a:cubicBezTo>
                <a:cubicBezTo>
                  <a:pt x="3344333" y="728134"/>
                  <a:pt x="3064933" y="685800"/>
                  <a:pt x="2751667" y="685800"/>
                </a:cubicBezTo>
                <a:cubicBezTo>
                  <a:pt x="2438400" y="685800"/>
                  <a:pt x="2159000" y="740834"/>
                  <a:pt x="1913467" y="850900"/>
                </a:cubicBezTo>
                <a:cubicBezTo>
                  <a:pt x="1667933" y="960967"/>
                  <a:pt x="1462617" y="1113367"/>
                  <a:pt x="1297517" y="1308100"/>
                </a:cubicBezTo>
                <a:cubicBezTo>
                  <a:pt x="1132417" y="1502834"/>
                  <a:pt x="1007533" y="1729317"/>
                  <a:pt x="922867" y="1987550"/>
                </a:cubicBezTo>
                <a:cubicBezTo>
                  <a:pt x="838200" y="2245784"/>
                  <a:pt x="800100" y="2527300"/>
                  <a:pt x="808567" y="2832100"/>
                </a:cubicBezTo>
                <a:lnTo>
                  <a:pt x="33867" y="2832100"/>
                </a:lnTo>
                <a:cubicBezTo>
                  <a:pt x="0" y="2408767"/>
                  <a:pt x="46567" y="2023534"/>
                  <a:pt x="173567" y="1676400"/>
                </a:cubicBezTo>
                <a:cubicBezTo>
                  <a:pt x="300567" y="1329267"/>
                  <a:pt x="488950" y="1030817"/>
                  <a:pt x="738717" y="781050"/>
                </a:cubicBezTo>
                <a:cubicBezTo>
                  <a:pt x="988483" y="531284"/>
                  <a:pt x="1286933" y="338667"/>
                  <a:pt x="1634067" y="203200"/>
                </a:cubicBezTo>
                <a:cubicBezTo>
                  <a:pt x="1981200" y="67734"/>
                  <a:pt x="2362200" y="0"/>
                  <a:pt x="2777067" y="0"/>
                </a:cubicBezTo>
                <a:cubicBezTo>
                  <a:pt x="3208867" y="0"/>
                  <a:pt x="3596217" y="57150"/>
                  <a:pt x="3939117" y="171450"/>
                </a:cubicBezTo>
                <a:cubicBezTo>
                  <a:pt x="4282017" y="285750"/>
                  <a:pt x="4572000" y="446617"/>
                  <a:pt x="4809067" y="654050"/>
                </a:cubicBezTo>
                <a:cubicBezTo>
                  <a:pt x="5046133" y="861484"/>
                  <a:pt x="5228167" y="1113367"/>
                  <a:pt x="5355167" y="1409700"/>
                </a:cubicBezTo>
                <a:cubicBezTo>
                  <a:pt x="5482167" y="1706034"/>
                  <a:pt x="5545667" y="2032000"/>
                  <a:pt x="5545667" y="2387600"/>
                </a:cubicBezTo>
                <a:cubicBezTo>
                  <a:pt x="5545667" y="2760134"/>
                  <a:pt x="5463117" y="3079750"/>
                  <a:pt x="5298017" y="3346450"/>
                </a:cubicBezTo>
                <a:cubicBezTo>
                  <a:pt x="5132917" y="3613150"/>
                  <a:pt x="4931833" y="3860800"/>
                  <a:pt x="4694767" y="4089400"/>
                </a:cubicBezTo>
                <a:cubicBezTo>
                  <a:pt x="4457700" y="4318000"/>
                  <a:pt x="4212167" y="4548717"/>
                  <a:pt x="3958167" y="4781550"/>
                </a:cubicBezTo>
                <a:cubicBezTo>
                  <a:pt x="3704167" y="5014384"/>
                  <a:pt x="3484033" y="5274734"/>
                  <a:pt x="3297767" y="5562600"/>
                </a:cubicBezTo>
                <a:cubicBezTo>
                  <a:pt x="3153833" y="5782734"/>
                  <a:pt x="3073400" y="6026150"/>
                  <a:pt x="3056467" y="6292850"/>
                </a:cubicBezTo>
                <a:cubicBezTo>
                  <a:pt x="3039533" y="6559550"/>
                  <a:pt x="3031067" y="6819900"/>
                  <a:pt x="3031067" y="7073900"/>
                </a:cubicBezTo>
                <a:close/>
                <a:moveTo>
                  <a:pt x="1862667" y="9385300"/>
                </a:moveTo>
                <a:moveTo>
                  <a:pt x="2218267" y="9385300"/>
                </a:moveTo>
                <a:lnTo>
                  <a:pt x="2218267" y="8267700"/>
                </a:lnTo>
                <a:lnTo>
                  <a:pt x="3145367" y="8267700"/>
                </a:lnTo>
                <a:lnTo>
                  <a:pt x="3145367" y="9385300"/>
                </a:lnTo>
                <a:close/>
                <a:moveTo>
                  <a:pt x="-448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" name="Rectangle 833"/>
          <p:cNvSpPr/>
          <p:nvPr/>
        </p:nvSpPr>
        <p:spPr>
          <a:xfrm rot="0" flipH="0" flipV="0">
            <a:off x="255100" y="5407692"/>
            <a:ext cx="12455397" cy="426719"/>
          </a:xfrm>
          <a:prstGeom prst="rect">
            <a:avLst/>
          </a:prstGeom>
        </p:spPr>
      </p:sp>
      <p:sp>
        <p:nvSpPr>
          <p:cNvPr id="834" name="Freeform 834"/>
          <p:cNvSpPr/>
          <p:nvPr/>
        </p:nvSpPr>
        <p:spPr>
          <a:xfrm rot="0" flipH="0" flipV="0">
            <a:off x="279992" y="5560600"/>
            <a:ext cx="128016" cy="128016"/>
          </a:xfrm>
          <a:custGeom>
            <a:pathLst>
              <a:path w="4572000" h="4572000">
                <a:moveTo>
                  <a:pt x="4572000" y="2298700"/>
                </a:moveTo>
                <a:cubicBezTo>
                  <a:pt x="4572000" y="2611967"/>
                  <a:pt x="4512733" y="2906184"/>
                  <a:pt x="4394200" y="3181350"/>
                </a:cubicBezTo>
                <a:cubicBezTo>
                  <a:pt x="4275666" y="3456517"/>
                  <a:pt x="4110566" y="3697817"/>
                  <a:pt x="3898900" y="3905250"/>
                </a:cubicBezTo>
                <a:cubicBezTo>
                  <a:pt x="3687233" y="4112684"/>
                  <a:pt x="3441700" y="4275667"/>
                  <a:pt x="3162300" y="4394200"/>
                </a:cubicBezTo>
                <a:cubicBezTo>
                  <a:pt x="2882900" y="4512734"/>
                  <a:pt x="2586566" y="4572000"/>
                  <a:pt x="2273300" y="4572000"/>
                </a:cubicBezTo>
                <a:cubicBezTo>
                  <a:pt x="1960033" y="4572000"/>
                  <a:pt x="1665816" y="4512734"/>
                  <a:pt x="1390650" y="4394200"/>
                </a:cubicBezTo>
                <a:cubicBezTo>
                  <a:pt x="1115483" y="4275667"/>
                  <a:pt x="874183" y="4112684"/>
                  <a:pt x="666750" y="3905250"/>
                </a:cubicBezTo>
                <a:cubicBezTo>
                  <a:pt x="459316" y="3697817"/>
                  <a:pt x="296333" y="3456517"/>
                  <a:pt x="177800" y="3181350"/>
                </a:cubicBezTo>
                <a:cubicBezTo>
                  <a:pt x="59266" y="2906184"/>
                  <a:pt x="0" y="2611967"/>
                  <a:pt x="0" y="2298700"/>
                </a:cubicBezTo>
                <a:cubicBezTo>
                  <a:pt x="0" y="1985434"/>
                  <a:pt x="59266" y="1689100"/>
                  <a:pt x="177800" y="1409700"/>
                </a:cubicBezTo>
                <a:cubicBezTo>
                  <a:pt x="296333" y="1130300"/>
                  <a:pt x="459316" y="884767"/>
                  <a:pt x="666750" y="673100"/>
                </a:cubicBezTo>
                <a:cubicBezTo>
                  <a:pt x="874183" y="461434"/>
                  <a:pt x="1115483" y="296334"/>
                  <a:pt x="1390650" y="177800"/>
                </a:cubicBezTo>
                <a:cubicBezTo>
                  <a:pt x="1665816" y="59267"/>
                  <a:pt x="1960033" y="0"/>
                  <a:pt x="2273300" y="0"/>
                </a:cubicBezTo>
                <a:cubicBezTo>
                  <a:pt x="2586566" y="0"/>
                  <a:pt x="2882900" y="59267"/>
                  <a:pt x="3162300" y="177800"/>
                </a:cubicBezTo>
                <a:cubicBezTo>
                  <a:pt x="3441700" y="296334"/>
                  <a:pt x="3687233" y="461434"/>
                  <a:pt x="3898900" y="673100"/>
                </a:cubicBezTo>
                <a:cubicBezTo>
                  <a:pt x="4110566" y="884767"/>
                  <a:pt x="4275666" y="1130300"/>
                  <a:pt x="4394200" y="1409700"/>
                </a:cubicBezTo>
                <a:cubicBezTo>
                  <a:pt x="4512733" y="1689100"/>
                  <a:pt x="4572000" y="1985434"/>
                  <a:pt x="4572000" y="2298700"/>
                </a:cubicBezTo>
                <a:close/>
                <a:moveTo>
                  <a:pt x="3670300" y="6858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" name="Freeform 835"/>
          <p:cNvSpPr/>
          <p:nvPr/>
        </p:nvSpPr>
        <p:spPr>
          <a:xfrm rot="0" flipH="0" flipV="0">
            <a:off x="663837" y="5496592"/>
            <a:ext cx="240741" cy="256032"/>
          </a:xfrm>
          <a:custGeom>
            <a:pathLst>
              <a:path w="8597900" h="9144000">
                <a:moveTo>
                  <a:pt x="0" y="9144000"/>
                </a:moveTo>
                <a:lnTo>
                  <a:pt x="0" y="0"/>
                </a:lnTo>
                <a:lnTo>
                  <a:pt x="1320800" y="0"/>
                </a:lnTo>
                <a:lnTo>
                  <a:pt x="4318000" y="8064500"/>
                </a:lnTo>
                <a:lnTo>
                  <a:pt x="4343400" y="8064500"/>
                </a:lnTo>
                <a:lnTo>
                  <a:pt x="7289800" y="0"/>
                </a:lnTo>
                <a:lnTo>
                  <a:pt x="8597900" y="0"/>
                </a:lnTo>
                <a:lnTo>
                  <a:pt x="8597900" y="9144000"/>
                </a:lnTo>
                <a:lnTo>
                  <a:pt x="7734300" y="9144000"/>
                </a:lnTo>
                <a:lnTo>
                  <a:pt x="7734300" y="990600"/>
                </a:lnTo>
                <a:lnTo>
                  <a:pt x="7708900" y="990600"/>
                </a:lnTo>
                <a:lnTo>
                  <a:pt x="4711700" y="9144000"/>
                </a:lnTo>
                <a:lnTo>
                  <a:pt x="3898900" y="9144000"/>
                </a:lnTo>
                <a:lnTo>
                  <a:pt x="889000" y="990600"/>
                </a:lnTo>
                <a:lnTo>
                  <a:pt x="863600" y="990600"/>
                </a:lnTo>
                <a:lnTo>
                  <a:pt x="863600" y="9144000"/>
                </a:lnTo>
                <a:close/>
                <a:moveTo>
                  <a:pt x="-990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" name="Freeform 836"/>
          <p:cNvSpPr/>
          <p:nvPr/>
        </p:nvSpPr>
        <p:spPr>
          <a:xfrm rot="0" flipH="0" flipV="0">
            <a:off x="960052" y="549659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" name="Freeform 837"/>
          <p:cNvSpPr/>
          <p:nvPr/>
        </p:nvSpPr>
        <p:spPr>
          <a:xfrm rot="0" flipH="0" flipV="0">
            <a:off x="1035439" y="5496592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" name="Freeform 838"/>
          <p:cNvSpPr/>
          <p:nvPr/>
        </p:nvSpPr>
        <p:spPr>
          <a:xfrm rot="0" flipH="0" flipV="0">
            <a:off x="1205416" y="5563445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" name="Freeform 839"/>
          <p:cNvSpPr/>
          <p:nvPr/>
        </p:nvSpPr>
        <p:spPr>
          <a:xfrm rot="0" flipH="0" flipV="0">
            <a:off x="1394595" y="549659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" name="Freeform 840"/>
          <p:cNvSpPr/>
          <p:nvPr/>
        </p:nvSpPr>
        <p:spPr>
          <a:xfrm rot="0" flipH="0" flipV="0">
            <a:off x="1570261" y="5496592"/>
            <a:ext cx="146151" cy="2560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" name="Freeform 841"/>
          <p:cNvSpPr/>
          <p:nvPr/>
        </p:nvSpPr>
        <p:spPr>
          <a:xfrm rot="0" flipH="0" flipV="0">
            <a:off x="1770108" y="549659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" name="Freeform 842"/>
          <p:cNvSpPr/>
          <p:nvPr/>
        </p:nvSpPr>
        <p:spPr>
          <a:xfrm rot="0" flipH="0" flipV="0">
            <a:off x="1846918" y="5568423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" name="Freeform 843"/>
          <p:cNvSpPr/>
          <p:nvPr/>
        </p:nvSpPr>
        <p:spPr>
          <a:xfrm rot="0" flipH="0" flipV="0">
            <a:off x="2043209" y="5496592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" name="Freeform 844"/>
          <p:cNvSpPr/>
          <p:nvPr/>
        </p:nvSpPr>
        <p:spPr>
          <a:xfrm rot="0" flipH="0" flipV="0">
            <a:off x="2221009" y="5496592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" name="Freeform 845"/>
          <p:cNvSpPr/>
          <p:nvPr/>
        </p:nvSpPr>
        <p:spPr>
          <a:xfrm rot="0" flipH="0" flipV="0">
            <a:off x="2390986" y="5563445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" name="Freeform 846"/>
          <p:cNvSpPr/>
          <p:nvPr/>
        </p:nvSpPr>
        <p:spPr>
          <a:xfrm rot="0" flipH="0" flipV="0">
            <a:off x="2588700" y="5563445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" name="Freeform 847"/>
          <p:cNvSpPr/>
          <p:nvPr/>
        </p:nvSpPr>
        <p:spPr>
          <a:xfrm rot="0" flipH="0" flipV="0">
            <a:off x="2778235" y="5563445"/>
            <a:ext cx="169265" cy="261721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" name="Freeform 848"/>
          <p:cNvSpPr/>
          <p:nvPr/>
        </p:nvSpPr>
        <p:spPr>
          <a:xfrm rot="0" flipH="0" flipV="0">
            <a:off x="2983416" y="5563445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" name="Freeform 849"/>
          <p:cNvSpPr/>
          <p:nvPr/>
        </p:nvSpPr>
        <p:spPr>
          <a:xfrm rot="0" flipH="0" flipV="0">
            <a:off x="3191797" y="5563445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" name="Freeform 850"/>
          <p:cNvSpPr/>
          <p:nvPr/>
        </p:nvSpPr>
        <p:spPr>
          <a:xfrm rot="0" flipH="0" flipV="0">
            <a:off x="3309145" y="5496592"/>
            <a:ext cx="146151" cy="2560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" name="Freeform 851"/>
          <p:cNvSpPr/>
          <p:nvPr/>
        </p:nvSpPr>
        <p:spPr>
          <a:xfrm rot="0" flipH="0" flipV="0">
            <a:off x="3497258" y="5563445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" name="Freeform 852"/>
          <p:cNvSpPr/>
          <p:nvPr/>
        </p:nvSpPr>
        <p:spPr>
          <a:xfrm rot="0" flipH="0" flipV="0">
            <a:off x="3706706" y="549659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" name="Freeform 853"/>
          <p:cNvSpPr/>
          <p:nvPr/>
        </p:nvSpPr>
        <p:spPr>
          <a:xfrm rot="0" flipH="0" flipV="0">
            <a:off x="3765024" y="5517217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" name="Freeform 854"/>
          <p:cNvSpPr/>
          <p:nvPr/>
        </p:nvSpPr>
        <p:spPr>
          <a:xfrm rot="0" flipH="0" flipV="0">
            <a:off x="3873127" y="5508683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" name="Freeform 855"/>
          <p:cNvSpPr/>
          <p:nvPr/>
        </p:nvSpPr>
        <p:spPr>
          <a:xfrm rot="0" flipH="0" flipV="0">
            <a:off x="4166852" y="5563445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" name="Freeform 856"/>
          <p:cNvSpPr/>
          <p:nvPr/>
        </p:nvSpPr>
        <p:spPr>
          <a:xfrm rot="0" flipH="0" flipV="0">
            <a:off x="4376656" y="5563445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" name="Freeform 857"/>
          <p:cNvSpPr/>
          <p:nvPr/>
        </p:nvSpPr>
        <p:spPr>
          <a:xfrm rot="0" flipH="0" flipV="0">
            <a:off x="4671804" y="5496592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" name="Freeform 858"/>
          <p:cNvSpPr/>
          <p:nvPr/>
        </p:nvSpPr>
        <p:spPr>
          <a:xfrm rot="0" flipH="0" flipV="0">
            <a:off x="4838936" y="5563445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" name="Freeform 859"/>
          <p:cNvSpPr/>
          <p:nvPr/>
        </p:nvSpPr>
        <p:spPr>
          <a:xfrm rot="0" flipH="0" flipV="0">
            <a:off x="5051941" y="5496592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" name="Freeform 860"/>
          <p:cNvSpPr/>
          <p:nvPr/>
        </p:nvSpPr>
        <p:spPr>
          <a:xfrm rot="0" flipH="0" flipV="0">
            <a:off x="5124839" y="5563445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" name="Freeform 861"/>
          <p:cNvSpPr/>
          <p:nvPr/>
        </p:nvSpPr>
        <p:spPr>
          <a:xfrm rot="0" flipH="0" flipV="0">
            <a:off x="5414297" y="5563445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" name="Freeform 862"/>
          <p:cNvSpPr/>
          <p:nvPr/>
        </p:nvSpPr>
        <p:spPr>
          <a:xfrm rot="0" flipH="0" flipV="0">
            <a:off x="5608573" y="5489836"/>
            <a:ext cx="155278" cy="262788"/>
          </a:xfrm>
          <a:custGeom>
            <a:pathLst>
              <a:path w="5545667" h="9385300">
                <a:moveTo>
                  <a:pt x="2294467" y="7073900"/>
                </a:moveTo>
                <a:cubicBezTo>
                  <a:pt x="2286000" y="6608234"/>
                  <a:pt x="2317750" y="6184900"/>
                  <a:pt x="2389717" y="5803900"/>
                </a:cubicBezTo>
                <a:cubicBezTo>
                  <a:pt x="2461683" y="5422900"/>
                  <a:pt x="2662767" y="5058834"/>
                  <a:pt x="2992967" y="4711700"/>
                </a:cubicBezTo>
                <a:cubicBezTo>
                  <a:pt x="3179233" y="4516967"/>
                  <a:pt x="3373967" y="4326467"/>
                  <a:pt x="3577167" y="4140200"/>
                </a:cubicBezTo>
                <a:cubicBezTo>
                  <a:pt x="3780367" y="3953934"/>
                  <a:pt x="3966633" y="3765550"/>
                  <a:pt x="4135967" y="3575050"/>
                </a:cubicBezTo>
                <a:cubicBezTo>
                  <a:pt x="4305300" y="3384550"/>
                  <a:pt x="4447117" y="3187700"/>
                  <a:pt x="4561417" y="2984500"/>
                </a:cubicBezTo>
                <a:cubicBezTo>
                  <a:pt x="4675717" y="2781300"/>
                  <a:pt x="4732867" y="2561167"/>
                  <a:pt x="4732867" y="2324100"/>
                </a:cubicBezTo>
                <a:cubicBezTo>
                  <a:pt x="4732867" y="2095500"/>
                  <a:pt x="4688417" y="1881717"/>
                  <a:pt x="4599517" y="1682750"/>
                </a:cubicBezTo>
                <a:cubicBezTo>
                  <a:pt x="4510617" y="1483784"/>
                  <a:pt x="4381500" y="1310217"/>
                  <a:pt x="4212167" y="1162050"/>
                </a:cubicBezTo>
                <a:cubicBezTo>
                  <a:pt x="4042833" y="1013884"/>
                  <a:pt x="3835400" y="897467"/>
                  <a:pt x="3589867" y="812800"/>
                </a:cubicBezTo>
                <a:cubicBezTo>
                  <a:pt x="3344333" y="728134"/>
                  <a:pt x="3064933" y="685800"/>
                  <a:pt x="2751667" y="685800"/>
                </a:cubicBezTo>
                <a:cubicBezTo>
                  <a:pt x="2438400" y="685800"/>
                  <a:pt x="2159000" y="740834"/>
                  <a:pt x="1913467" y="850900"/>
                </a:cubicBezTo>
                <a:cubicBezTo>
                  <a:pt x="1667933" y="960967"/>
                  <a:pt x="1462617" y="1113367"/>
                  <a:pt x="1297517" y="1308100"/>
                </a:cubicBezTo>
                <a:cubicBezTo>
                  <a:pt x="1132417" y="1502834"/>
                  <a:pt x="1007533" y="1729317"/>
                  <a:pt x="922867" y="1987550"/>
                </a:cubicBezTo>
                <a:cubicBezTo>
                  <a:pt x="838200" y="2245784"/>
                  <a:pt x="800100" y="2527300"/>
                  <a:pt x="808567" y="2832100"/>
                </a:cubicBezTo>
                <a:lnTo>
                  <a:pt x="33867" y="2832100"/>
                </a:lnTo>
                <a:cubicBezTo>
                  <a:pt x="0" y="2408767"/>
                  <a:pt x="46567" y="2023534"/>
                  <a:pt x="173567" y="1676400"/>
                </a:cubicBezTo>
                <a:cubicBezTo>
                  <a:pt x="300567" y="1329267"/>
                  <a:pt x="488950" y="1030817"/>
                  <a:pt x="738717" y="781050"/>
                </a:cubicBezTo>
                <a:cubicBezTo>
                  <a:pt x="988483" y="531284"/>
                  <a:pt x="1286933" y="338667"/>
                  <a:pt x="1634067" y="203200"/>
                </a:cubicBezTo>
                <a:cubicBezTo>
                  <a:pt x="1981200" y="67734"/>
                  <a:pt x="2362200" y="0"/>
                  <a:pt x="2777067" y="0"/>
                </a:cubicBezTo>
                <a:cubicBezTo>
                  <a:pt x="3208867" y="0"/>
                  <a:pt x="3596217" y="57150"/>
                  <a:pt x="3939117" y="171450"/>
                </a:cubicBezTo>
                <a:cubicBezTo>
                  <a:pt x="4282017" y="285750"/>
                  <a:pt x="4572000" y="446617"/>
                  <a:pt x="4809067" y="654050"/>
                </a:cubicBezTo>
                <a:cubicBezTo>
                  <a:pt x="5046133" y="861484"/>
                  <a:pt x="5228167" y="1113367"/>
                  <a:pt x="5355167" y="1409700"/>
                </a:cubicBezTo>
                <a:cubicBezTo>
                  <a:pt x="5482167" y="1706034"/>
                  <a:pt x="5545667" y="2032000"/>
                  <a:pt x="5545667" y="2387600"/>
                </a:cubicBezTo>
                <a:cubicBezTo>
                  <a:pt x="5545667" y="2760134"/>
                  <a:pt x="5463117" y="3079750"/>
                  <a:pt x="5298017" y="3346450"/>
                </a:cubicBezTo>
                <a:cubicBezTo>
                  <a:pt x="5132917" y="3613150"/>
                  <a:pt x="4931833" y="3860800"/>
                  <a:pt x="4694767" y="4089400"/>
                </a:cubicBezTo>
                <a:cubicBezTo>
                  <a:pt x="4457700" y="4318000"/>
                  <a:pt x="4212167" y="4548717"/>
                  <a:pt x="3958167" y="4781550"/>
                </a:cubicBezTo>
                <a:cubicBezTo>
                  <a:pt x="3704167" y="5014384"/>
                  <a:pt x="3484033" y="5274734"/>
                  <a:pt x="3297767" y="5562600"/>
                </a:cubicBezTo>
                <a:cubicBezTo>
                  <a:pt x="3153833" y="5782734"/>
                  <a:pt x="3073400" y="6026150"/>
                  <a:pt x="3056467" y="6292850"/>
                </a:cubicBezTo>
                <a:cubicBezTo>
                  <a:pt x="3039533" y="6559550"/>
                  <a:pt x="3031067" y="6819900"/>
                  <a:pt x="3031067" y="7073900"/>
                </a:cubicBezTo>
                <a:close/>
                <a:moveTo>
                  <a:pt x="1862667" y="9385300"/>
                </a:moveTo>
                <a:moveTo>
                  <a:pt x="2218267" y="9385300"/>
                </a:moveTo>
                <a:lnTo>
                  <a:pt x="2218267" y="8267700"/>
                </a:lnTo>
                <a:lnTo>
                  <a:pt x="3145367" y="8267700"/>
                </a:lnTo>
                <a:lnTo>
                  <a:pt x="3145367" y="9385300"/>
                </a:lnTo>
                <a:close/>
                <a:moveTo>
                  <a:pt x="-448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" name="Freeform 863"/>
          <p:cNvSpPr/>
          <p:nvPr/>
        </p:nvSpPr>
        <p:spPr>
          <a:xfrm rot="0" flipH="0" flipV="0">
            <a:off x="5891512" y="5489836"/>
            <a:ext cx="238607" cy="269544"/>
          </a:xfrm>
          <a:custGeom>
            <a:pathLst>
              <a:path w="8521700" h="9626600">
                <a:moveTo>
                  <a:pt x="0" y="4826000"/>
                </a:moveTo>
                <a:cubicBezTo>
                  <a:pt x="0" y="4157134"/>
                  <a:pt x="91016" y="3530600"/>
                  <a:pt x="273050" y="2946400"/>
                </a:cubicBezTo>
                <a:cubicBezTo>
                  <a:pt x="455083" y="2362200"/>
                  <a:pt x="723900" y="1852084"/>
                  <a:pt x="1079500" y="1416050"/>
                </a:cubicBezTo>
                <a:cubicBezTo>
                  <a:pt x="1435100" y="980017"/>
                  <a:pt x="1875366" y="635000"/>
                  <a:pt x="2400300" y="381000"/>
                </a:cubicBezTo>
                <a:cubicBezTo>
                  <a:pt x="2925233" y="127000"/>
                  <a:pt x="3530600" y="0"/>
                  <a:pt x="4216400" y="0"/>
                </a:cubicBezTo>
                <a:cubicBezTo>
                  <a:pt x="4927600" y="0"/>
                  <a:pt x="5552016" y="124884"/>
                  <a:pt x="6089650" y="374650"/>
                </a:cubicBezTo>
                <a:cubicBezTo>
                  <a:pt x="6627283" y="624417"/>
                  <a:pt x="7076016" y="967317"/>
                  <a:pt x="7435850" y="1403350"/>
                </a:cubicBezTo>
                <a:cubicBezTo>
                  <a:pt x="7795683" y="1839384"/>
                  <a:pt x="8066616" y="2351617"/>
                  <a:pt x="8248650" y="2940050"/>
                </a:cubicBezTo>
                <a:cubicBezTo>
                  <a:pt x="8430683" y="3528484"/>
                  <a:pt x="8521700" y="4157134"/>
                  <a:pt x="8521700" y="4826000"/>
                </a:cubicBezTo>
                <a:cubicBezTo>
                  <a:pt x="8521700" y="5486400"/>
                  <a:pt x="8430683" y="6106584"/>
                  <a:pt x="8248650" y="6686550"/>
                </a:cubicBezTo>
                <a:cubicBezTo>
                  <a:pt x="8066616" y="7266517"/>
                  <a:pt x="7797800" y="7774517"/>
                  <a:pt x="7442200" y="8210550"/>
                </a:cubicBezTo>
                <a:cubicBezTo>
                  <a:pt x="7086600" y="8646584"/>
                  <a:pt x="6642100" y="8991600"/>
                  <a:pt x="6108700" y="9245600"/>
                </a:cubicBezTo>
                <a:cubicBezTo>
                  <a:pt x="5575300" y="9499600"/>
                  <a:pt x="4957233" y="9626600"/>
                  <a:pt x="4254500" y="9626600"/>
                </a:cubicBezTo>
                <a:cubicBezTo>
                  <a:pt x="3551766" y="9626600"/>
                  <a:pt x="2933700" y="9499600"/>
                  <a:pt x="2400300" y="9245600"/>
                </a:cubicBezTo>
                <a:cubicBezTo>
                  <a:pt x="1866900" y="8991600"/>
                  <a:pt x="1422400" y="8646584"/>
                  <a:pt x="1066800" y="8210550"/>
                </a:cubicBezTo>
                <a:cubicBezTo>
                  <a:pt x="711200" y="7774517"/>
                  <a:pt x="444500" y="7266517"/>
                  <a:pt x="266700" y="6686550"/>
                </a:cubicBezTo>
                <a:cubicBezTo>
                  <a:pt x="88900" y="6106584"/>
                  <a:pt x="0" y="5486400"/>
                  <a:pt x="0" y="4826000"/>
                </a:cubicBezTo>
                <a:close/>
                <a:moveTo>
                  <a:pt x="3886200" y="9385300"/>
                </a:moveTo>
                <a:moveTo>
                  <a:pt x="4267200" y="8890000"/>
                </a:moveTo>
                <a:cubicBezTo>
                  <a:pt x="4859866" y="8890000"/>
                  <a:pt x="5369983" y="8777817"/>
                  <a:pt x="5797550" y="8553450"/>
                </a:cubicBezTo>
                <a:cubicBezTo>
                  <a:pt x="6225116" y="8329084"/>
                  <a:pt x="6576483" y="8030634"/>
                  <a:pt x="6851650" y="7658100"/>
                </a:cubicBezTo>
                <a:cubicBezTo>
                  <a:pt x="7126816" y="7285567"/>
                  <a:pt x="7330016" y="6853767"/>
                  <a:pt x="7461250" y="6362700"/>
                </a:cubicBezTo>
                <a:cubicBezTo>
                  <a:pt x="7592483" y="5871634"/>
                  <a:pt x="7658100" y="5359400"/>
                  <a:pt x="7658100" y="4826000"/>
                </a:cubicBezTo>
                <a:cubicBezTo>
                  <a:pt x="7658100" y="4191000"/>
                  <a:pt x="7579783" y="3621617"/>
                  <a:pt x="7423150" y="3117850"/>
                </a:cubicBezTo>
                <a:cubicBezTo>
                  <a:pt x="7266516" y="2614084"/>
                  <a:pt x="7040033" y="2184400"/>
                  <a:pt x="6743700" y="1828800"/>
                </a:cubicBezTo>
                <a:cubicBezTo>
                  <a:pt x="6447366" y="1473200"/>
                  <a:pt x="6087533" y="1202267"/>
                  <a:pt x="5664200" y="1016000"/>
                </a:cubicBezTo>
                <a:cubicBezTo>
                  <a:pt x="5240866" y="829734"/>
                  <a:pt x="4766733" y="736600"/>
                  <a:pt x="4241800" y="736600"/>
                </a:cubicBezTo>
                <a:cubicBezTo>
                  <a:pt x="3657600" y="736600"/>
                  <a:pt x="3151716" y="850900"/>
                  <a:pt x="2724150" y="1079500"/>
                </a:cubicBezTo>
                <a:cubicBezTo>
                  <a:pt x="2296583" y="1308100"/>
                  <a:pt x="1945216" y="1610784"/>
                  <a:pt x="1670050" y="1987550"/>
                </a:cubicBezTo>
                <a:cubicBezTo>
                  <a:pt x="1394883" y="2364317"/>
                  <a:pt x="1191683" y="2798234"/>
                  <a:pt x="1060450" y="3289300"/>
                </a:cubicBezTo>
                <a:cubicBezTo>
                  <a:pt x="929216" y="3780367"/>
                  <a:pt x="863600" y="4292600"/>
                  <a:pt x="863600" y="4826000"/>
                </a:cubicBezTo>
                <a:cubicBezTo>
                  <a:pt x="863600" y="5367867"/>
                  <a:pt x="929216" y="5884334"/>
                  <a:pt x="1060450" y="6375400"/>
                </a:cubicBezTo>
                <a:cubicBezTo>
                  <a:pt x="1191683" y="6866467"/>
                  <a:pt x="1394883" y="7298267"/>
                  <a:pt x="1670050" y="7670800"/>
                </a:cubicBezTo>
                <a:cubicBezTo>
                  <a:pt x="1945216" y="8043334"/>
                  <a:pt x="2296583" y="8339667"/>
                  <a:pt x="2724150" y="8559800"/>
                </a:cubicBezTo>
                <a:cubicBezTo>
                  <a:pt x="3151716" y="8779934"/>
                  <a:pt x="3666066" y="8890000"/>
                  <a:pt x="4267200" y="8890000"/>
                </a:cubicBezTo>
                <a:close/>
                <a:moveTo>
                  <a:pt x="-177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" name="Freeform 864"/>
          <p:cNvSpPr/>
          <p:nvPr/>
        </p:nvSpPr>
        <p:spPr>
          <a:xfrm rot="0" flipH="0" flipV="0">
            <a:off x="6174925" y="5563445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" name="Freeform 865"/>
          <p:cNvSpPr/>
          <p:nvPr/>
        </p:nvSpPr>
        <p:spPr>
          <a:xfrm rot="0" flipH="0" flipV="0">
            <a:off x="6371217" y="5496592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" name="Freeform 866"/>
          <p:cNvSpPr/>
          <p:nvPr/>
        </p:nvSpPr>
        <p:spPr>
          <a:xfrm rot="0" flipH="0" flipV="0">
            <a:off x="6538349" y="5563445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" name="Freeform 867"/>
          <p:cNvSpPr/>
          <p:nvPr/>
        </p:nvSpPr>
        <p:spPr>
          <a:xfrm rot="0" flipH="0" flipV="0">
            <a:off x="6849499" y="5496592"/>
            <a:ext cx="79654" cy="80010"/>
          </a:xfrm>
          <a:custGeom>
            <a:pathLst>
              <a:path w="2844800" h="2857500">
                <a:moveTo>
                  <a:pt x="2844800" y="1498600"/>
                </a:moveTo>
                <a:cubicBezTo>
                  <a:pt x="2844800" y="1871134"/>
                  <a:pt x="2758016" y="2169584"/>
                  <a:pt x="2584450" y="2393950"/>
                </a:cubicBezTo>
                <a:cubicBezTo>
                  <a:pt x="2410883" y="2618317"/>
                  <a:pt x="2188633" y="2772834"/>
                  <a:pt x="1917700" y="2857500"/>
                </a:cubicBezTo>
                <a:lnTo>
                  <a:pt x="1917700" y="2387600"/>
                </a:lnTo>
                <a:cubicBezTo>
                  <a:pt x="2019300" y="2319867"/>
                  <a:pt x="2116666" y="2226734"/>
                  <a:pt x="2209800" y="2108200"/>
                </a:cubicBezTo>
                <a:cubicBezTo>
                  <a:pt x="2302933" y="1989667"/>
                  <a:pt x="2349500" y="1803400"/>
                  <a:pt x="2349500" y="1549400"/>
                </a:cubicBezTo>
                <a:lnTo>
                  <a:pt x="2349500" y="1117600"/>
                </a:lnTo>
                <a:lnTo>
                  <a:pt x="1917700" y="1117600"/>
                </a:lnTo>
                <a:lnTo>
                  <a:pt x="1917700" y="0"/>
                </a:lnTo>
                <a:lnTo>
                  <a:pt x="2844800" y="0"/>
                </a:lnTo>
                <a:close/>
                <a:moveTo>
                  <a:pt x="6642100" y="9144000"/>
                </a:moveTo>
                <a:moveTo>
                  <a:pt x="927100" y="1498600"/>
                </a:moveTo>
                <a:cubicBezTo>
                  <a:pt x="927100" y="1871134"/>
                  <a:pt x="840316" y="2169584"/>
                  <a:pt x="666750" y="2393950"/>
                </a:cubicBezTo>
                <a:cubicBezTo>
                  <a:pt x="493183" y="2618317"/>
                  <a:pt x="270933" y="2772834"/>
                  <a:pt x="0" y="2857500"/>
                </a:cubicBezTo>
                <a:lnTo>
                  <a:pt x="0" y="2387600"/>
                </a:lnTo>
                <a:cubicBezTo>
                  <a:pt x="101600" y="2319867"/>
                  <a:pt x="198966" y="2226734"/>
                  <a:pt x="292100" y="2108200"/>
                </a:cubicBezTo>
                <a:cubicBezTo>
                  <a:pt x="385233" y="1989667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6642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" name="Freeform 868"/>
          <p:cNvSpPr/>
          <p:nvPr/>
        </p:nvSpPr>
        <p:spPr>
          <a:xfrm rot="0" flipH="0" flipV="0">
            <a:off x="6976093" y="5563445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" name="Freeform 869"/>
          <p:cNvSpPr/>
          <p:nvPr/>
        </p:nvSpPr>
        <p:spPr>
          <a:xfrm rot="0" flipH="0" flipV="0">
            <a:off x="7186252" y="5496592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" name="Freeform 870"/>
          <p:cNvSpPr/>
          <p:nvPr/>
        </p:nvSpPr>
        <p:spPr>
          <a:xfrm rot="0" flipH="0" flipV="0">
            <a:off x="7260573" y="5496592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" name="Freeform 871"/>
          <p:cNvSpPr/>
          <p:nvPr/>
        </p:nvSpPr>
        <p:spPr>
          <a:xfrm rot="0" flipH="0" flipV="0">
            <a:off x="7430194" y="5563445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" name="Freeform 872"/>
          <p:cNvSpPr/>
          <p:nvPr/>
        </p:nvSpPr>
        <p:spPr>
          <a:xfrm rot="0" flipH="0" flipV="0">
            <a:off x="7639642" y="549659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" name="Freeform 873"/>
          <p:cNvSpPr/>
          <p:nvPr/>
        </p:nvSpPr>
        <p:spPr>
          <a:xfrm rot="0" flipH="0" flipV="0">
            <a:off x="7707206" y="5563445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" name="Freeform 874"/>
          <p:cNvSpPr/>
          <p:nvPr/>
        </p:nvSpPr>
        <p:spPr>
          <a:xfrm rot="0" flipH="0" flipV="0">
            <a:off x="7894252" y="5496592"/>
            <a:ext cx="146151" cy="2560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" name="Freeform 875"/>
          <p:cNvSpPr/>
          <p:nvPr/>
        </p:nvSpPr>
        <p:spPr>
          <a:xfrm rot="0" flipH="0" flipV="0">
            <a:off x="8094099" y="549659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" name="Freeform 876"/>
          <p:cNvSpPr/>
          <p:nvPr/>
        </p:nvSpPr>
        <p:spPr>
          <a:xfrm rot="0" flipH="0" flipV="0">
            <a:off x="8170909" y="5568423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" name="Freeform 877"/>
          <p:cNvSpPr/>
          <p:nvPr/>
        </p:nvSpPr>
        <p:spPr>
          <a:xfrm rot="0" flipH="0" flipV="0">
            <a:off x="8367200" y="5496592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" name="Freeform 878"/>
          <p:cNvSpPr/>
          <p:nvPr/>
        </p:nvSpPr>
        <p:spPr>
          <a:xfrm rot="0" flipH="0" flipV="0">
            <a:off x="8545000" y="5496592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" name="Freeform 879"/>
          <p:cNvSpPr/>
          <p:nvPr/>
        </p:nvSpPr>
        <p:spPr>
          <a:xfrm rot="0" flipH="0" flipV="0">
            <a:off x="8714977" y="5563445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" name="Freeform 880"/>
          <p:cNvSpPr/>
          <p:nvPr/>
        </p:nvSpPr>
        <p:spPr>
          <a:xfrm rot="0" flipH="0" flipV="0">
            <a:off x="8912690" y="5563445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" name="Freeform 881"/>
          <p:cNvSpPr/>
          <p:nvPr/>
        </p:nvSpPr>
        <p:spPr>
          <a:xfrm rot="0" flipH="0" flipV="0">
            <a:off x="9101869" y="549659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" name="Freeform 882"/>
          <p:cNvSpPr/>
          <p:nvPr/>
        </p:nvSpPr>
        <p:spPr>
          <a:xfrm rot="0" flipH="0" flipV="0">
            <a:off x="9181879" y="5496592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" name="Freeform 883"/>
          <p:cNvSpPr/>
          <p:nvPr/>
        </p:nvSpPr>
        <p:spPr>
          <a:xfrm rot="0" flipH="0" flipV="0">
            <a:off x="9260823" y="5496592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" name="Freeform 884"/>
          <p:cNvSpPr/>
          <p:nvPr/>
        </p:nvSpPr>
        <p:spPr>
          <a:xfrm rot="0" flipH="0" flipV="0">
            <a:off x="9327320" y="5563445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" name="Freeform 885"/>
          <p:cNvSpPr/>
          <p:nvPr/>
        </p:nvSpPr>
        <p:spPr>
          <a:xfrm rot="0" flipH="0" flipV="0">
            <a:off x="9536768" y="5496592"/>
            <a:ext cx="79654" cy="80010"/>
          </a:xfrm>
          <a:custGeom>
            <a:pathLst>
              <a:path w="2844800" h="2857500">
                <a:moveTo>
                  <a:pt x="2844800" y="1498600"/>
                </a:moveTo>
                <a:cubicBezTo>
                  <a:pt x="2844800" y="1871134"/>
                  <a:pt x="2758016" y="2169584"/>
                  <a:pt x="2584450" y="2393950"/>
                </a:cubicBezTo>
                <a:cubicBezTo>
                  <a:pt x="2410883" y="2618317"/>
                  <a:pt x="2188633" y="2772834"/>
                  <a:pt x="1917700" y="2857500"/>
                </a:cubicBezTo>
                <a:lnTo>
                  <a:pt x="1917700" y="2387600"/>
                </a:lnTo>
                <a:cubicBezTo>
                  <a:pt x="2019300" y="2319867"/>
                  <a:pt x="2116666" y="2226734"/>
                  <a:pt x="2209800" y="2108200"/>
                </a:cubicBezTo>
                <a:cubicBezTo>
                  <a:pt x="2302933" y="1989667"/>
                  <a:pt x="2349500" y="1803400"/>
                  <a:pt x="2349500" y="1549400"/>
                </a:cubicBezTo>
                <a:lnTo>
                  <a:pt x="2349500" y="1117600"/>
                </a:lnTo>
                <a:lnTo>
                  <a:pt x="1917700" y="1117600"/>
                </a:lnTo>
                <a:lnTo>
                  <a:pt x="1917700" y="0"/>
                </a:lnTo>
                <a:lnTo>
                  <a:pt x="2844800" y="0"/>
                </a:lnTo>
                <a:close/>
                <a:moveTo>
                  <a:pt x="6642100" y="9144000"/>
                </a:moveTo>
                <a:moveTo>
                  <a:pt x="927100" y="1498600"/>
                </a:moveTo>
                <a:cubicBezTo>
                  <a:pt x="927100" y="1871134"/>
                  <a:pt x="840316" y="2169584"/>
                  <a:pt x="666750" y="2393950"/>
                </a:cubicBezTo>
                <a:cubicBezTo>
                  <a:pt x="493183" y="2618317"/>
                  <a:pt x="270933" y="2772834"/>
                  <a:pt x="0" y="2857500"/>
                </a:cubicBezTo>
                <a:lnTo>
                  <a:pt x="0" y="2387600"/>
                </a:lnTo>
                <a:cubicBezTo>
                  <a:pt x="101600" y="2319867"/>
                  <a:pt x="198966" y="2226734"/>
                  <a:pt x="292100" y="2108200"/>
                </a:cubicBezTo>
                <a:cubicBezTo>
                  <a:pt x="385233" y="1989667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6642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" name="Freeform 886"/>
          <p:cNvSpPr/>
          <p:nvPr/>
        </p:nvSpPr>
        <p:spPr>
          <a:xfrm rot="0" flipH="0" flipV="0">
            <a:off x="9762219" y="5563445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" name="Freeform 887"/>
          <p:cNvSpPr/>
          <p:nvPr/>
        </p:nvSpPr>
        <p:spPr>
          <a:xfrm rot="0" flipH="0" flipV="0">
            <a:off x="9951398" y="549659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" name="Freeform 888"/>
          <p:cNvSpPr/>
          <p:nvPr/>
        </p:nvSpPr>
        <p:spPr>
          <a:xfrm rot="0" flipH="0" flipV="0">
            <a:off x="10018962" y="5563445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" name="Freeform 889"/>
          <p:cNvSpPr/>
          <p:nvPr/>
        </p:nvSpPr>
        <p:spPr>
          <a:xfrm rot="0" flipH="0" flipV="0">
            <a:off x="10196762" y="5508683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" name="Freeform 890"/>
          <p:cNvSpPr/>
          <p:nvPr/>
        </p:nvSpPr>
        <p:spPr>
          <a:xfrm rot="0" flipH="0" flipV="0">
            <a:off x="10405855" y="549659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" name="Freeform 891"/>
          <p:cNvSpPr/>
          <p:nvPr/>
        </p:nvSpPr>
        <p:spPr>
          <a:xfrm rot="0" flipH="0" flipV="0">
            <a:off x="10482664" y="5563445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" name="Freeform 892"/>
          <p:cNvSpPr/>
          <p:nvPr/>
        </p:nvSpPr>
        <p:spPr>
          <a:xfrm rot="0" flipH="0" flipV="0">
            <a:off x="10670777" y="5563445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" name="Freeform 893"/>
          <p:cNvSpPr/>
          <p:nvPr/>
        </p:nvSpPr>
        <p:spPr>
          <a:xfrm rot="0" flipH="0" flipV="0">
            <a:off x="10878091" y="5563445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" name="Freeform 894"/>
          <p:cNvSpPr/>
          <p:nvPr/>
        </p:nvSpPr>
        <p:spPr>
          <a:xfrm rot="0" flipH="0" flipV="0">
            <a:off x="11175729" y="5563445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" name="Freeform 895"/>
          <p:cNvSpPr/>
          <p:nvPr/>
        </p:nvSpPr>
        <p:spPr>
          <a:xfrm rot="0" flipH="0" flipV="0">
            <a:off x="11283831" y="5563445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6" name="Freeform 896"/>
          <p:cNvSpPr/>
          <p:nvPr/>
        </p:nvSpPr>
        <p:spPr>
          <a:xfrm rot="0" flipH="0" flipV="0">
            <a:off x="11489367" y="5496592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" name="Freeform 897"/>
          <p:cNvSpPr/>
          <p:nvPr/>
        </p:nvSpPr>
        <p:spPr>
          <a:xfrm rot="0" flipH="0" flipV="0">
            <a:off x="11658989" y="5563445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" name="Freeform 898"/>
          <p:cNvSpPr/>
          <p:nvPr/>
        </p:nvSpPr>
        <p:spPr>
          <a:xfrm rot="0" flipH="0" flipV="0">
            <a:off x="11866304" y="5563445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" name="Freeform 899"/>
          <p:cNvSpPr/>
          <p:nvPr/>
        </p:nvSpPr>
        <p:spPr>
          <a:xfrm rot="0" flipH="0" flipV="0">
            <a:off x="12064017" y="5563445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" name="Freeform 900"/>
          <p:cNvSpPr/>
          <p:nvPr/>
        </p:nvSpPr>
        <p:spPr>
          <a:xfrm rot="0" flipH="0" flipV="0">
            <a:off x="12252129" y="5563445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" name="Freeform 901"/>
          <p:cNvSpPr/>
          <p:nvPr/>
        </p:nvSpPr>
        <p:spPr>
          <a:xfrm rot="0" flipH="0" flipV="0">
            <a:off x="12446405" y="5489836"/>
            <a:ext cx="155278" cy="262788"/>
          </a:xfrm>
          <a:custGeom>
            <a:pathLst>
              <a:path w="5545667" h="9385300">
                <a:moveTo>
                  <a:pt x="2294467" y="7073900"/>
                </a:moveTo>
                <a:cubicBezTo>
                  <a:pt x="2286000" y="6608234"/>
                  <a:pt x="2317750" y="6184900"/>
                  <a:pt x="2389717" y="5803900"/>
                </a:cubicBezTo>
                <a:cubicBezTo>
                  <a:pt x="2461683" y="5422900"/>
                  <a:pt x="2662767" y="5058834"/>
                  <a:pt x="2992967" y="4711700"/>
                </a:cubicBezTo>
                <a:cubicBezTo>
                  <a:pt x="3179233" y="4516967"/>
                  <a:pt x="3373967" y="4326467"/>
                  <a:pt x="3577167" y="4140200"/>
                </a:cubicBezTo>
                <a:cubicBezTo>
                  <a:pt x="3780367" y="3953934"/>
                  <a:pt x="3966633" y="3765550"/>
                  <a:pt x="4135967" y="3575050"/>
                </a:cubicBezTo>
                <a:cubicBezTo>
                  <a:pt x="4305300" y="3384550"/>
                  <a:pt x="4447117" y="3187700"/>
                  <a:pt x="4561417" y="2984500"/>
                </a:cubicBezTo>
                <a:cubicBezTo>
                  <a:pt x="4675717" y="2781300"/>
                  <a:pt x="4732867" y="2561167"/>
                  <a:pt x="4732867" y="2324100"/>
                </a:cubicBezTo>
                <a:cubicBezTo>
                  <a:pt x="4732867" y="2095500"/>
                  <a:pt x="4688417" y="1881717"/>
                  <a:pt x="4599517" y="1682750"/>
                </a:cubicBezTo>
                <a:cubicBezTo>
                  <a:pt x="4510617" y="1483784"/>
                  <a:pt x="4381500" y="1310217"/>
                  <a:pt x="4212167" y="1162050"/>
                </a:cubicBezTo>
                <a:cubicBezTo>
                  <a:pt x="4042833" y="1013884"/>
                  <a:pt x="3835400" y="897467"/>
                  <a:pt x="3589867" y="812800"/>
                </a:cubicBezTo>
                <a:cubicBezTo>
                  <a:pt x="3344333" y="728134"/>
                  <a:pt x="3064933" y="685800"/>
                  <a:pt x="2751667" y="685800"/>
                </a:cubicBezTo>
                <a:cubicBezTo>
                  <a:pt x="2438400" y="685800"/>
                  <a:pt x="2159000" y="740834"/>
                  <a:pt x="1913467" y="850900"/>
                </a:cubicBezTo>
                <a:cubicBezTo>
                  <a:pt x="1667933" y="960967"/>
                  <a:pt x="1462617" y="1113367"/>
                  <a:pt x="1297517" y="1308100"/>
                </a:cubicBezTo>
                <a:cubicBezTo>
                  <a:pt x="1132417" y="1502834"/>
                  <a:pt x="1007533" y="1729317"/>
                  <a:pt x="922867" y="1987550"/>
                </a:cubicBezTo>
                <a:cubicBezTo>
                  <a:pt x="838200" y="2245784"/>
                  <a:pt x="800100" y="2527300"/>
                  <a:pt x="808567" y="2832100"/>
                </a:cubicBezTo>
                <a:lnTo>
                  <a:pt x="33867" y="2832100"/>
                </a:lnTo>
                <a:cubicBezTo>
                  <a:pt x="0" y="2408767"/>
                  <a:pt x="46567" y="2023534"/>
                  <a:pt x="173567" y="1676400"/>
                </a:cubicBezTo>
                <a:cubicBezTo>
                  <a:pt x="300567" y="1329267"/>
                  <a:pt x="488950" y="1030817"/>
                  <a:pt x="738717" y="781050"/>
                </a:cubicBezTo>
                <a:cubicBezTo>
                  <a:pt x="988483" y="531284"/>
                  <a:pt x="1286933" y="338667"/>
                  <a:pt x="1634067" y="203200"/>
                </a:cubicBezTo>
                <a:cubicBezTo>
                  <a:pt x="1981200" y="67734"/>
                  <a:pt x="2362200" y="0"/>
                  <a:pt x="2777067" y="0"/>
                </a:cubicBezTo>
                <a:cubicBezTo>
                  <a:pt x="3208867" y="0"/>
                  <a:pt x="3596217" y="57150"/>
                  <a:pt x="3939117" y="171450"/>
                </a:cubicBezTo>
                <a:cubicBezTo>
                  <a:pt x="4282017" y="285750"/>
                  <a:pt x="4572000" y="446617"/>
                  <a:pt x="4809067" y="654050"/>
                </a:cubicBezTo>
                <a:cubicBezTo>
                  <a:pt x="5046133" y="861484"/>
                  <a:pt x="5228167" y="1113367"/>
                  <a:pt x="5355167" y="1409700"/>
                </a:cubicBezTo>
                <a:cubicBezTo>
                  <a:pt x="5482167" y="1706034"/>
                  <a:pt x="5545667" y="2032000"/>
                  <a:pt x="5545667" y="2387600"/>
                </a:cubicBezTo>
                <a:cubicBezTo>
                  <a:pt x="5545667" y="2760134"/>
                  <a:pt x="5463117" y="3079750"/>
                  <a:pt x="5298017" y="3346450"/>
                </a:cubicBezTo>
                <a:cubicBezTo>
                  <a:pt x="5132917" y="3613150"/>
                  <a:pt x="4931833" y="3860800"/>
                  <a:pt x="4694767" y="4089400"/>
                </a:cubicBezTo>
                <a:cubicBezTo>
                  <a:pt x="4457700" y="4318000"/>
                  <a:pt x="4212167" y="4548717"/>
                  <a:pt x="3958167" y="4781550"/>
                </a:cubicBezTo>
                <a:cubicBezTo>
                  <a:pt x="3704167" y="5014384"/>
                  <a:pt x="3484033" y="5274734"/>
                  <a:pt x="3297767" y="5562600"/>
                </a:cubicBezTo>
                <a:cubicBezTo>
                  <a:pt x="3153833" y="5782734"/>
                  <a:pt x="3073400" y="6026150"/>
                  <a:pt x="3056467" y="6292850"/>
                </a:cubicBezTo>
                <a:cubicBezTo>
                  <a:pt x="3039533" y="6559550"/>
                  <a:pt x="3031067" y="6819900"/>
                  <a:pt x="3031067" y="7073900"/>
                </a:cubicBezTo>
                <a:close/>
                <a:moveTo>
                  <a:pt x="1862667" y="9385300"/>
                </a:moveTo>
                <a:moveTo>
                  <a:pt x="2218267" y="9385300"/>
                </a:moveTo>
                <a:lnTo>
                  <a:pt x="2218267" y="8267700"/>
                </a:lnTo>
                <a:lnTo>
                  <a:pt x="3145367" y="8267700"/>
                </a:lnTo>
                <a:lnTo>
                  <a:pt x="3145367" y="9385300"/>
                </a:lnTo>
                <a:close/>
                <a:moveTo>
                  <a:pt x="-448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" name="Rectangle 902"/>
          <p:cNvSpPr/>
          <p:nvPr/>
        </p:nvSpPr>
        <p:spPr>
          <a:xfrm rot="0" flipH="0" flipV="0">
            <a:off x="636100" y="5753132"/>
            <a:ext cx="8556091" cy="426719"/>
          </a:xfrm>
          <a:prstGeom prst="rect">
            <a:avLst/>
          </a:prstGeom>
        </p:spPr>
      </p:sp>
      <p:sp>
        <p:nvSpPr>
          <p:cNvPr id="903" name="Freeform 903"/>
          <p:cNvSpPr/>
          <p:nvPr/>
        </p:nvSpPr>
        <p:spPr>
          <a:xfrm rot="0" flipH="0" flipV="0">
            <a:off x="654947" y="5835276"/>
            <a:ext cx="238607" cy="269544"/>
          </a:xfrm>
          <a:custGeom>
            <a:pathLst>
              <a:path w="8521700" h="9626600">
                <a:moveTo>
                  <a:pt x="0" y="4826000"/>
                </a:moveTo>
                <a:cubicBezTo>
                  <a:pt x="0" y="4157134"/>
                  <a:pt x="91016" y="3530600"/>
                  <a:pt x="273050" y="2946400"/>
                </a:cubicBezTo>
                <a:cubicBezTo>
                  <a:pt x="455083" y="2362200"/>
                  <a:pt x="723900" y="1852084"/>
                  <a:pt x="1079500" y="1416050"/>
                </a:cubicBezTo>
                <a:cubicBezTo>
                  <a:pt x="1435100" y="980017"/>
                  <a:pt x="1875366" y="635000"/>
                  <a:pt x="2400300" y="381000"/>
                </a:cubicBezTo>
                <a:cubicBezTo>
                  <a:pt x="2925233" y="127000"/>
                  <a:pt x="3530600" y="0"/>
                  <a:pt x="4216400" y="0"/>
                </a:cubicBezTo>
                <a:cubicBezTo>
                  <a:pt x="4927600" y="0"/>
                  <a:pt x="5552016" y="124884"/>
                  <a:pt x="6089650" y="374650"/>
                </a:cubicBezTo>
                <a:cubicBezTo>
                  <a:pt x="6627283" y="624417"/>
                  <a:pt x="7076016" y="967317"/>
                  <a:pt x="7435850" y="1403350"/>
                </a:cubicBezTo>
                <a:cubicBezTo>
                  <a:pt x="7795683" y="1839384"/>
                  <a:pt x="8066616" y="2351617"/>
                  <a:pt x="8248650" y="2940050"/>
                </a:cubicBezTo>
                <a:cubicBezTo>
                  <a:pt x="8430683" y="3528484"/>
                  <a:pt x="8521700" y="4157134"/>
                  <a:pt x="8521700" y="4826000"/>
                </a:cubicBezTo>
                <a:cubicBezTo>
                  <a:pt x="8521700" y="5486400"/>
                  <a:pt x="8430683" y="6106584"/>
                  <a:pt x="8248650" y="6686550"/>
                </a:cubicBezTo>
                <a:cubicBezTo>
                  <a:pt x="8066616" y="7266517"/>
                  <a:pt x="7797800" y="7774517"/>
                  <a:pt x="7442200" y="8210550"/>
                </a:cubicBezTo>
                <a:cubicBezTo>
                  <a:pt x="7086600" y="8646584"/>
                  <a:pt x="6642100" y="8991600"/>
                  <a:pt x="6108700" y="9245600"/>
                </a:cubicBezTo>
                <a:cubicBezTo>
                  <a:pt x="5575300" y="9499600"/>
                  <a:pt x="4957233" y="9626600"/>
                  <a:pt x="4254500" y="9626600"/>
                </a:cubicBezTo>
                <a:cubicBezTo>
                  <a:pt x="3551766" y="9626600"/>
                  <a:pt x="2933700" y="9499600"/>
                  <a:pt x="2400300" y="9245600"/>
                </a:cubicBezTo>
                <a:cubicBezTo>
                  <a:pt x="1866900" y="8991600"/>
                  <a:pt x="1422400" y="8646584"/>
                  <a:pt x="1066800" y="8210550"/>
                </a:cubicBezTo>
                <a:cubicBezTo>
                  <a:pt x="711200" y="7774517"/>
                  <a:pt x="444500" y="7266517"/>
                  <a:pt x="266700" y="6686550"/>
                </a:cubicBezTo>
                <a:cubicBezTo>
                  <a:pt x="88900" y="6106584"/>
                  <a:pt x="0" y="5486400"/>
                  <a:pt x="0" y="4826000"/>
                </a:cubicBezTo>
                <a:close/>
                <a:moveTo>
                  <a:pt x="3886200" y="9385300"/>
                </a:moveTo>
                <a:moveTo>
                  <a:pt x="4267200" y="8890000"/>
                </a:moveTo>
                <a:cubicBezTo>
                  <a:pt x="4859866" y="8890000"/>
                  <a:pt x="5369983" y="8777817"/>
                  <a:pt x="5797550" y="8553450"/>
                </a:cubicBezTo>
                <a:cubicBezTo>
                  <a:pt x="6225116" y="8329084"/>
                  <a:pt x="6576483" y="8030634"/>
                  <a:pt x="6851650" y="7658100"/>
                </a:cubicBezTo>
                <a:cubicBezTo>
                  <a:pt x="7126816" y="7285567"/>
                  <a:pt x="7330016" y="6853767"/>
                  <a:pt x="7461250" y="6362700"/>
                </a:cubicBezTo>
                <a:cubicBezTo>
                  <a:pt x="7592483" y="5871634"/>
                  <a:pt x="7658100" y="5359400"/>
                  <a:pt x="7658100" y="4826000"/>
                </a:cubicBezTo>
                <a:cubicBezTo>
                  <a:pt x="7658100" y="4191000"/>
                  <a:pt x="7579783" y="3621617"/>
                  <a:pt x="7423150" y="3117850"/>
                </a:cubicBezTo>
                <a:cubicBezTo>
                  <a:pt x="7266516" y="2614084"/>
                  <a:pt x="7040033" y="2184400"/>
                  <a:pt x="6743700" y="1828800"/>
                </a:cubicBezTo>
                <a:cubicBezTo>
                  <a:pt x="6447366" y="1473200"/>
                  <a:pt x="6087533" y="1202267"/>
                  <a:pt x="5664200" y="1016000"/>
                </a:cubicBezTo>
                <a:cubicBezTo>
                  <a:pt x="5240866" y="829734"/>
                  <a:pt x="4766733" y="736600"/>
                  <a:pt x="4241800" y="736600"/>
                </a:cubicBezTo>
                <a:cubicBezTo>
                  <a:pt x="3657600" y="736600"/>
                  <a:pt x="3151716" y="850900"/>
                  <a:pt x="2724150" y="1079500"/>
                </a:cubicBezTo>
                <a:cubicBezTo>
                  <a:pt x="2296583" y="1308100"/>
                  <a:pt x="1945216" y="1610784"/>
                  <a:pt x="1670050" y="1987550"/>
                </a:cubicBezTo>
                <a:cubicBezTo>
                  <a:pt x="1394883" y="2364317"/>
                  <a:pt x="1191683" y="2798234"/>
                  <a:pt x="1060450" y="3289300"/>
                </a:cubicBezTo>
                <a:cubicBezTo>
                  <a:pt x="929216" y="3780367"/>
                  <a:pt x="863600" y="4292600"/>
                  <a:pt x="863600" y="4826000"/>
                </a:cubicBezTo>
                <a:cubicBezTo>
                  <a:pt x="863600" y="5367867"/>
                  <a:pt x="929216" y="5884334"/>
                  <a:pt x="1060450" y="6375400"/>
                </a:cubicBezTo>
                <a:cubicBezTo>
                  <a:pt x="1191683" y="6866467"/>
                  <a:pt x="1394883" y="7298267"/>
                  <a:pt x="1670050" y="7670800"/>
                </a:cubicBezTo>
                <a:cubicBezTo>
                  <a:pt x="1945216" y="8043334"/>
                  <a:pt x="2296583" y="8339667"/>
                  <a:pt x="2724150" y="8559800"/>
                </a:cubicBezTo>
                <a:cubicBezTo>
                  <a:pt x="3151716" y="8779934"/>
                  <a:pt x="3666066" y="8890000"/>
                  <a:pt x="4267200" y="8890000"/>
                </a:cubicBezTo>
                <a:close/>
                <a:moveTo>
                  <a:pt x="-177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" name="Freeform 904"/>
          <p:cNvSpPr/>
          <p:nvPr/>
        </p:nvSpPr>
        <p:spPr>
          <a:xfrm rot="0" flipH="0" flipV="0">
            <a:off x="938360" y="5908885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" name="Freeform 905"/>
          <p:cNvSpPr/>
          <p:nvPr/>
        </p:nvSpPr>
        <p:spPr>
          <a:xfrm rot="0" flipH="0" flipV="0">
            <a:off x="1134651" y="5842032"/>
            <a:ext cx="148996" cy="2560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" name="Freeform 906"/>
          <p:cNvSpPr/>
          <p:nvPr/>
        </p:nvSpPr>
        <p:spPr>
          <a:xfrm rot="0" flipH="0" flipV="0">
            <a:off x="1301783" y="5908885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" name="Freeform 907"/>
          <p:cNvSpPr/>
          <p:nvPr/>
        </p:nvSpPr>
        <p:spPr>
          <a:xfrm rot="0" flipH="0" flipV="0">
            <a:off x="1613644" y="5842032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" name="Freeform 908"/>
          <p:cNvSpPr/>
          <p:nvPr/>
        </p:nvSpPr>
        <p:spPr>
          <a:xfrm rot="0" flipH="0" flipV="0">
            <a:off x="1689387" y="5913864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" name="Freeform 909"/>
          <p:cNvSpPr/>
          <p:nvPr/>
        </p:nvSpPr>
        <p:spPr>
          <a:xfrm rot="0" flipH="0" flipV="0">
            <a:off x="1875010" y="5908885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" name="Freeform 910"/>
          <p:cNvSpPr/>
          <p:nvPr/>
        </p:nvSpPr>
        <p:spPr>
          <a:xfrm rot="0" flipH="0" flipV="0">
            <a:off x="2084814" y="5908885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" name="Freeform 911"/>
          <p:cNvSpPr/>
          <p:nvPr/>
        </p:nvSpPr>
        <p:spPr>
          <a:xfrm rot="0" flipH="0" flipV="0">
            <a:off x="2282528" y="5908885"/>
            <a:ext cx="146151" cy="189179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" name="Freeform 912"/>
          <p:cNvSpPr/>
          <p:nvPr/>
        </p:nvSpPr>
        <p:spPr>
          <a:xfrm rot="0" flipH="0" flipV="0">
            <a:off x="2468151" y="5908885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" name="Freeform 913"/>
          <p:cNvSpPr/>
          <p:nvPr/>
        </p:nvSpPr>
        <p:spPr>
          <a:xfrm rot="0" flipH="0" flipV="0">
            <a:off x="2668710" y="5908885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" name="Freeform 914"/>
          <p:cNvSpPr/>
          <p:nvPr/>
        </p:nvSpPr>
        <p:spPr>
          <a:xfrm rot="0" flipH="0" flipV="0">
            <a:off x="2846510" y="5908885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" name="Freeform 915"/>
          <p:cNvSpPr/>
          <p:nvPr/>
        </p:nvSpPr>
        <p:spPr>
          <a:xfrm rot="0" flipH="0" flipV="0">
            <a:off x="3024310" y="5908885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" name="Freeform 916"/>
          <p:cNvSpPr/>
          <p:nvPr/>
        </p:nvSpPr>
        <p:spPr>
          <a:xfrm rot="0" flipH="0" flipV="0">
            <a:off x="3333326" y="5842032"/>
            <a:ext cx="21336" cy="2560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" name="Freeform 917"/>
          <p:cNvSpPr/>
          <p:nvPr/>
        </p:nvSpPr>
        <p:spPr>
          <a:xfrm rot="0" flipH="0" flipV="0">
            <a:off x="3411202" y="584203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" name="Freeform 918"/>
          <p:cNvSpPr/>
          <p:nvPr/>
        </p:nvSpPr>
        <p:spPr>
          <a:xfrm rot="0" flipH="0" flipV="0">
            <a:off x="3478766" y="5908885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" name="Freeform 919"/>
          <p:cNvSpPr/>
          <p:nvPr/>
        </p:nvSpPr>
        <p:spPr>
          <a:xfrm rot="0" flipH="0" flipV="0">
            <a:off x="3656566" y="5854123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" name="Freeform 920"/>
          <p:cNvSpPr/>
          <p:nvPr/>
        </p:nvSpPr>
        <p:spPr>
          <a:xfrm rot="0" flipH="0" flipV="0">
            <a:off x="3854280" y="5854123"/>
            <a:ext cx="173532" cy="24892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" name="Freeform 921"/>
          <p:cNvSpPr/>
          <p:nvPr/>
        </p:nvSpPr>
        <p:spPr>
          <a:xfrm rot="0" flipH="0" flipV="0">
            <a:off x="4150850" y="5908885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" name="Freeform 922"/>
          <p:cNvSpPr/>
          <p:nvPr/>
        </p:nvSpPr>
        <p:spPr>
          <a:xfrm rot="0" flipH="0" flipV="0">
            <a:off x="4318694" y="5913864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" name="Freeform 923"/>
          <p:cNvSpPr/>
          <p:nvPr/>
        </p:nvSpPr>
        <p:spPr>
          <a:xfrm rot="0" flipH="0" flipV="0">
            <a:off x="4512851" y="5908885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" name="Freeform 924"/>
          <p:cNvSpPr/>
          <p:nvPr/>
        </p:nvSpPr>
        <p:spPr>
          <a:xfrm rot="0" flipH="0" flipV="0">
            <a:off x="4809066" y="5908885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" name="Freeform 925"/>
          <p:cNvSpPr/>
          <p:nvPr/>
        </p:nvSpPr>
        <p:spPr>
          <a:xfrm rot="0" flipH="0" flipV="0">
            <a:off x="5098524" y="5908885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" name="Freeform 926"/>
          <p:cNvSpPr/>
          <p:nvPr/>
        </p:nvSpPr>
        <p:spPr>
          <a:xfrm rot="0" flipH="0" flipV="0">
            <a:off x="5287348" y="5862657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" name="Freeform 927"/>
          <p:cNvSpPr/>
          <p:nvPr/>
        </p:nvSpPr>
        <p:spPr>
          <a:xfrm rot="0" flipH="0" flipV="0">
            <a:off x="5405763" y="5908885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" name="Freeform 928"/>
          <p:cNvSpPr/>
          <p:nvPr/>
        </p:nvSpPr>
        <p:spPr>
          <a:xfrm rot="0" flipH="0" flipV="0">
            <a:off x="5525244" y="584203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" name="Freeform 929"/>
          <p:cNvSpPr/>
          <p:nvPr/>
        </p:nvSpPr>
        <p:spPr>
          <a:xfrm rot="0" flipH="0" flipV="0">
            <a:off x="5589963" y="5908885"/>
            <a:ext cx="170688" cy="194157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" name="Freeform 930"/>
          <p:cNvSpPr/>
          <p:nvPr/>
        </p:nvSpPr>
        <p:spPr>
          <a:xfrm rot="0" flipH="0" flipV="0">
            <a:off x="5801901" y="584203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" name="Freeform 931"/>
          <p:cNvSpPr/>
          <p:nvPr/>
        </p:nvSpPr>
        <p:spPr>
          <a:xfrm rot="0" flipH="0" flipV="0">
            <a:off x="5860219" y="5862657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" name="Freeform 932"/>
          <p:cNvSpPr/>
          <p:nvPr/>
        </p:nvSpPr>
        <p:spPr>
          <a:xfrm rot="0" flipH="0" flipV="0">
            <a:off x="5968322" y="5908885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" name="Freeform 933"/>
          <p:cNvSpPr/>
          <p:nvPr/>
        </p:nvSpPr>
        <p:spPr>
          <a:xfrm rot="0" flipH="0" flipV="0">
            <a:off x="6162243" y="5835276"/>
            <a:ext cx="155278" cy="262788"/>
          </a:xfrm>
          <a:custGeom>
            <a:pathLst>
              <a:path w="5545667" h="9385300">
                <a:moveTo>
                  <a:pt x="2294467" y="7073900"/>
                </a:moveTo>
                <a:cubicBezTo>
                  <a:pt x="2286000" y="6608234"/>
                  <a:pt x="2317750" y="6184900"/>
                  <a:pt x="2389717" y="5803900"/>
                </a:cubicBezTo>
                <a:cubicBezTo>
                  <a:pt x="2461683" y="5422900"/>
                  <a:pt x="2662767" y="5058834"/>
                  <a:pt x="2992967" y="4711700"/>
                </a:cubicBezTo>
                <a:cubicBezTo>
                  <a:pt x="3179233" y="4516967"/>
                  <a:pt x="3373967" y="4326467"/>
                  <a:pt x="3577167" y="4140200"/>
                </a:cubicBezTo>
                <a:cubicBezTo>
                  <a:pt x="3780367" y="3953934"/>
                  <a:pt x="3966633" y="3765550"/>
                  <a:pt x="4135967" y="3575050"/>
                </a:cubicBezTo>
                <a:cubicBezTo>
                  <a:pt x="4305300" y="3384550"/>
                  <a:pt x="4447117" y="3187700"/>
                  <a:pt x="4561417" y="2984500"/>
                </a:cubicBezTo>
                <a:cubicBezTo>
                  <a:pt x="4675717" y="2781300"/>
                  <a:pt x="4732867" y="2561167"/>
                  <a:pt x="4732867" y="2324100"/>
                </a:cubicBezTo>
                <a:cubicBezTo>
                  <a:pt x="4732867" y="2095500"/>
                  <a:pt x="4688417" y="1881717"/>
                  <a:pt x="4599517" y="1682750"/>
                </a:cubicBezTo>
                <a:cubicBezTo>
                  <a:pt x="4510617" y="1483784"/>
                  <a:pt x="4381500" y="1310217"/>
                  <a:pt x="4212167" y="1162050"/>
                </a:cubicBezTo>
                <a:cubicBezTo>
                  <a:pt x="4042833" y="1013884"/>
                  <a:pt x="3835400" y="897467"/>
                  <a:pt x="3589867" y="812800"/>
                </a:cubicBezTo>
                <a:cubicBezTo>
                  <a:pt x="3344333" y="728134"/>
                  <a:pt x="3064933" y="685800"/>
                  <a:pt x="2751667" y="685800"/>
                </a:cubicBezTo>
                <a:cubicBezTo>
                  <a:pt x="2438400" y="685800"/>
                  <a:pt x="2159000" y="740834"/>
                  <a:pt x="1913467" y="850900"/>
                </a:cubicBezTo>
                <a:cubicBezTo>
                  <a:pt x="1667933" y="960967"/>
                  <a:pt x="1462617" y="1113367"/>
                  <a:pt x="1297517" y="1308100"/>
                </a:cubicBezTo>
                <a:cubicBezTo>
                  <a:pt x="1132417" y="1502834"/>
                  <a:pt x="1007533" y="1729317"/>
                  <a:pt x="922867" y="1987550"/>
                </a:cubicBezTo>
                <a:cubicBezTo>
                  <a:pt x="838200" y="2245784"/>
                  <a:pt x="800100" y="2527300"/>
                  <a:pt x="808567" y="2832100"/>
                </a:cubicBezTo>
                <a:lnTo>
                  <a:pt x="33867" y="2832100"/>
                </a:lnTo>
                <a:cubicBezTo>
                  <a:pt x="0" y="2408767"/>
                  <a:pt x="46567" y="2023534"/>
                  <a:pt x="173567" y="1676400"/>
                </a:cubicBezTo>
                <a:cubicBezTo>
                  <a:pt x="300567" y="1329267"/>
                  <a:pt x="488950" y="1030817"/>
                  <a:pt x="738717" y="781050"/>
                </a:cubicBezTo>
                <a:cubicBezTo>
                  <a:pt x="988483" y="531284"/>
                  <a:pt x="1286933" y="338667"/>
                  <a:pt x="1634067" y="203200"/>
                </a:cubicBezTo>
                <a:cubicBezTo>
                  <a:pt x="1981200" y="67734"/>
                  <a:pt x="2362200" y="0"/>
                  <a:pt x="2777067" y="0"/>
                </a:cubicBezTo>
                <a:cubicBezTo>
                  <a:pt x="3208867" y="0"/>
                  <a:pt x="3596217" y="57150"/>
                  <a:pt x="3939117" y="171450"/>
                </a:cubicBezTo>
                <a:cubicBezTo>
                  <a:pt x="4282017" y="285750"/>
                  <a:pt x="4572000" y="446617"/>
                  <a:pt x="4809067" y="654050"/>
                </a:cubicBezTo>
                <a:cubicBezTo>
                  <a:pt x="5046133" y="861484"/>
                  <a:pt x="5228167" y="1113367"/>
                  <a:pt x="5355167" y="1409700"/>
                </a:cubicBezTo>
                <a:cubicBezTo>
                  <a:pt x="5482167" y="1706034"/>
                  <a:pt x="5545667" y="2032000"/>
                  <a:pt x="5545667" y="2387600"/>
                </a:cubicBezTo>
                <a:cubicBezTo>
                  <a:pt x="5545667" y="2760134"/>
                  <a:pt x="5463117" y="3079750"/>
                  <a:pt x="5298017" y="3346450"/>
                </a:cubicBezTo>
                <a:cubicBezTo>
                  <a:pt x="5132917" y="3613150"/>
                  <a:pt x="4931833" y="3860800"/>
                  <a:pt x="4694767" y="4089400"/>
                </a:cubicBezTo>
                <a:cubicBezTo>
                  <a:pt x="4457700" y="4318000"/>
                  <a:pt x="4212167" y="4548717"/>
                  <a:pt x="3958167" y="4781550"/>
                </a:cubicBezTo>
                <a:cubicBezTo>
                  <a:pt x="3704167" y="5014384"/>
                  <a:pt x="3484033" y="5274734"/>
                  <a:pt x="3297767" y="5562600"/>
                </a:cubicBezTo>
                <a:cubicBezTo>
                  <a:pt x="3153833" y="5782734"/>
                  <a:pt x="3073400" y="6026150"/>
                  <a:pt x="3056467" y="6292850"/>
                </a:cubicBezTo>
                <a:cubicBezTo>
                  <a:pt x="3039533" y="6559550"/>
                  <a:pt x="3031067" y="6819900"/>
                  <a:pt x="3031067" y="7073900"/>
                </a:cubicBezTo>
                <a:close/>
                <a:moveTo>
                  <a:pt x="1862667" y="9385300"/>
                </a:moveTo>
                <a:moveTo>
                  <a:pt x="2218267" y="9385300"/>
                </a:moveTo>
                <a:lnTo>
                  <a:pt x="2218267" y="8267700"/>
                </a:lnTo>
                <a:lnTo>
                  <a:pt x="3145367" y="8267700"/>
                </a:lnTo>
                <a:lnTo>
                  <a:pt x="3145367" y="9385300"/>
                </a:lnTo>
                <a:close/>
                <a:moveTo>
                  <a:pt x="-448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" name="Freeform 934"/>
          <p:cNvSpPr/>
          <p:nvPr/>
        </p:nvSpPr>
        <p:spPr>
          <a:xfrm rot="0" flipH="0" flipV="0">
            <a:off x="6441626" y="5835276"/>
            <a:ext cx="186334" cy="269544"/>
          </a:xfrm>
          <a:custGeom>
            <a:pathLst>
              <a:path w="6654800" h="9626600">
                <a:moveTo>
                  <a:pt x="838200" y="6654800"/>
                </a:moveTo>
                <a:cubicBezTo>
                  <a:pt x="872066" y="7061200"/>
                  <a:pt x="963083" y="7406217"/>
                  <a:pt x="1111250" y="7689850"/>
                </a:cubicBezTo>
                <a:cubicBezTo>
                  <a:pt x="1259416" y="7973484"/>
                  <a:pt x="1449916" y="8204200"/>
                  <a:pt x="1682750" y="8382000"/>
                </a:cubicBezTo>
                <a:cubicBezTo>
                  <a:pt x="1915583" y="8559800"/>
                  <a:pt x="2184400" y="8688917"/>
                  <a:pt x="2489200" y="8769350"/>
                </a:cubicBezTo>
                <a:cubicBezTo>
                  <a:pt x="2794000" y="8849784"/>
                  <a:pt x="3119966" y="8890000"/>
                  <a:pt x="3467100" y="8890000"/>
                </a:cubicBezTo>
                <a:cubicBezTo>
                  <a:pt x="3873500" y="8890000"/>
                  <a:pt x="4224866" y="8839200"/>
                  <a:pt x="4521200" y="8737600"/>
                </a:cubicBezTo>
                <a:cubicBezTo>
                  <a:pt x="4817533" y="8636000"/>
                  <a:pt x="5058833" y="8498417"/>
                  <a:pt x="5245100" y="8324850"/>
                </a:cubicBezTo>
                <a:cubicBezTo>
                  <a:pt x="5431366" y="8151284"/>
                  <a:pt x="5568950" y="7950200"/>
                  <a:pt x="5657850" y="7721600"/>
                </a:cubicBezTo>
                <a:cubicBezTo>
                  <a:pt x="5746750" y="7493000"/>
                  <a:pt x="5791200" y="7251700"/>
                  <a:pt x="5791200" y="6997700"/>
                </a:cubicBezTo>
                <a:cubicBezTo>
                  <a:pt x="5791200" y="6642100"/>
                  <a:pt x="5710766" y="6354234"/>
                  <a:pt x="5549900" y="6134100"/>
                </a:cubicBezTo>
                <a:cubicBezTo>
                  <a:pt x="5389033" y="5913967"/>
                  <a:pt x="5179483" y="5734050"/>
                  <a:pt x="4921250" y="5594350"/>
                </a:cubicBezTo>
                <a:cubicBezTo>
                  <a:pt x="4663016" y="5454650"/>
                  <a:pt x="4366683" y="5342467"/>
                  <a:pt x="4032250" y="5257800"/>
                </a:cubicBezTo>
                <a:cubicBezTo>
                  <a:pt x="3697816" y="5173134"/>
                  <a:pt x="3354916" y="5090584"/>
                  <a:pt x="3003550" y="5010150"/>
                </a:cubicBezTo>
                <a:cubicBezTo>
                  <a:pt x="2652183" y="4929717"/>
                  <a:pt x="2309283" y="4834467"/>
                  <a:pt x="1974850" y="4724400"/>
                </a:cubicBezTo>
                <a:cubicBezTo>
                  <a:pt x="1640416" y="4614334"/>
                  <a:pt x="1344083" y="4466167"/>
                  <a:pt x="1085850" y="4279900"/>
                </a:cubicBezTo>
                <a:cubicBezTo>
                  <a:pt x="827616" y="4093634"/>
                  <a:pt x="618066" y="3854450"/>
                  <a:pt x="457200" y="3562350"/>
                </a:cubicBezTo>
                <a:cubicBezTo>
                  <a:pt x="296333" y="3270250"/>
                  <a:pt x="215900" y="2899834"/>
                  <a:pt x="215900" y="2451100"/>
                </a:cubicBezTo>
                <a:cubicBezTo>
                  <a:pt x="215900" y="2137834"/>
                  <a:pt x="281516" y="1833034"/>
                  <a:pt x="412750" y="1536700"/>
                </a:cubicBezTo>
                <a:cubicBezTo>
                  <a:pt x="543983" y="1240367"/>
                  <a:pt x="738716" y="977900"/>
                  <a:pt x="996950" y="749300"/>
                </a:cubicBezTo>
                <a:cubicBezTo>
                  <a:pt x="1255183" y="520700"/>
                  <a:pt x="1579033" y="338667"/>
                  <a:pt x="1968500" y="203200"/>
                </a:cubicBezTo>
                <a:cubicBezTo>
                  <a:pt x="2357966" y="67734"/>
                  <a:pt x="2806700" y="0"/>
                  <a:pt x="3314700" y="0"/>
                </a:cubicBezTo>
                <a:cubicBezTo>
                  <a:pt x="3831166" y="0"/>
                  <a:pt x="4282016" y="71967"/>
                  <a:pt x="4667250" y="215900"/>
                </a:cubicBezTo>
                <a:cubicBezTo>
                  <a:pt x="5052483" y="359834"/>
                  <a:pt x="5372100" y="556684"/>
                  <a:pt x="5626100" y="806450"/>
                </a:cubicBezTo>
                <a:cubicBezTo>
                  <a:pt x="5880100" y="1056217"/>
                  <a:pt x="6070600" y="1346200"/>
                  <a:pt x="6197600" y="1676400"/>
                </a:cubicBezTo>
                <a:cubicBezTo>
                  <a:pt x="6324600" y="2006600"/>
                  <a:pt x="6388100" y="2357967"/>
                  <a:pt x="6388100" y="2730500"/>
                </a:cubicBezTo>
                <a:lnTo>
                  <a:pt x="5562600" y="2730500"/>
                </a:lnTo>
                <a:cubicBezTo>
                  <a:pt x="5562600" y="2383367"/>
                  <a:pt x="5501216" y="2082800"/>
                  <a:pt x="5378450" y="1828800"/>
                </a:cubicBezTo>
                <a:cubicBezTo>
                  <a:pt x="5255683" y="1574800"/>
                  <a:pt x="5088466" y="1367367"/>
                  <a:pt x="4876800" y="1206500"/>
                </a:cubicBezTo>
                <a:cubicBezTo>
                  <a:pt x="4665133" y="1045634"/>
                  <a:pt x="4423833" y="927100"/>
                  <a:pt x="4152900" y="850900"/>
                </a:cubicBezTo>
                <a:cubicBezTo>
                  <a:pt x="3881966" y="774700"/>
                  <a:pt x="3602566" y="736600"/>
                  <a:pt x="3314700" y="736600"/>
                </a:cubicBezTo>
                <a:cubicBezTo>
                  <a:pt x="2874433" y="736600"/>
                  <a:pt x="2504016" y="797984"/>
                  <a:pt x="2203450" y="920750"/>
                </a:cubicBezTo>
                <a:cubicBezTo>
                  <a:pt x="1902883" y="1043517"/>
                  <a:pt x="1663700" y="1202267"/>
                  <a:pt x="1485900" y="1397000"/>
                </a:cubicBezTo>
                <a:cubicBezTo>
                  <a:pt x="1308100" y="1591734"/>
                  <a:pt x="1185333" y="1807634"/>
                  <a:pt x="1117600" y="2044700"/>
                </a:cubicBezTo>
                <a:cubicBezTo>
                  <a:pt x="1049866" y="2281767"/>
                  <a:pt x="1037166" y="2518834"/>
                  <a:pt x="1079500" y="2755900"/>
                </a:cubicBezTo>
                <a:cubicBezTo>
                  <a:pt x="1130300" y="3052234"/>
                  <a:pt x="1248833" y="3289300"/>
                  <a:pt x="1435100" y="3467100"/>
                </a:cubicBezTo>
                <a:cubicBezTo>
                  <a:pt x="1621366" y="3644900"/>
                  <a:pt x="1849966" y="3790950"/>
                  <a:pt x="2120900" y="3905250"/>
                </a:cubicBezTo>
                <a:cubicBezTo>
                  <a:pt x="2391833" y="4019550"/>
                  <a:pt x="2690283" y="4112684"/>
                  <a:pt x="3016250" y="4184650"/>
                </a:cubicBezTo>
                <a:cubicBezTo>
                  <a:pt x="3342216" y="4256617"/>
                  <a:pt x="3674533" y="4332817"/>
                  <a:pt x="4013200" y="4413250"/>
                </a:cubicBezTo>
                <a:cubicBezTo>
                  <a:pt x="4351866" y="4493684"/>
                  <a:pt x="4679950" y="4588934"/>
                  <a:pt x="4997450" y="4699000"/>
                </a:cubicBezTo>
                <a:cubicBezTo>
                  <a:pt x="5314950" y="4809067"/>
                  <a:pt x="5596466" y="4957234"/>
                  <a:pt x="5842000" y="5143500"/>
                </a:cubicBezTo>
                <a:cubicBezTo>
                  <a:pt x="6087533" y="5329767"/>
                  <a:pt x="6284383" y="5568950"/>
                  <a:pt x="6432550" y="5861050"/>
                </a:cubicBezTo>
                <a:cubicBezTo>
                  <a:pt x="6580716" y="6153150"/>
                  <a:pt x="6654800" y="6519334"/>
                  <a:pt x="6654800" y="6959600"/>
                </a:cubicBezTo>
                <a:cubicBezTo>
                  <a:pt x="6654800" y="7806267"/>
                  <a:pt x="6362700" y="8462434"/>
                  <a:pt x="5778500" y="8928100"/>
                </a:cubicBezTo>
                <a:cubicBezTo>
                  <a:pt x="5194300" y="9393766"/>
                  <a:pt x="4373033" y="9626600"/>
                  <a:pt x="3314700" y="9626600"/>
                </a:cubicBezTo>
                <a:cubicBezTo>
                  <a:pt x="2840566" y="9626600"/>
                  <a:pt x="2400300" y="9565216"/>
                  <a:pt x="1993900" y="9442450"/>
                </a:cubicBezTo>
                <a:cubicBezTo>
                  <a:pt x="1587500" y="9319684"/>
                  <a:pt x="1236133" y="9133417"/>
                  <a:pt x="939800" y="8883650"/>
                </a:cubicBezTo>
                <a:cubicBezTo>
                  <a:pt x="643466" y="8633884"/>
                  <a:pt x="412750" y="8324850"/>
                  <a:pt x="247650" y="7956550"/>
                </a:cubicBezTo>
                <a:cubicBezTo>
                  <a:pt x="82550" y="7588250"/>
                  <a:pt x="0" y="7154334"/>
                  <a:pt x="0" y="6654800"/>
                </a:cubicBezTo>
                <a:close/>
                <a:moveTo>
                  <a:pt x="21844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" name="Freeform 935"/>
          <p:cNvSpPr/>
          <p:nvPr/>
        </p:nvSpPr>
        <p:spPr>
          <a:xfrm rot="0" flipH="0" flipV="0">
            <a:off x="6669210" y="5913864"/>
            <a:ext cx="146151" cy="189179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" name="Freeform 936"/>
          <p:cNvSpPr/>
          <p:nvPr/>
        </p:nvSpPr>
        <p:spPr>
          <a:xfrm rot="0" flipH="0" flipV="0">
            <a:off x="6869413" y="5908885"/>
            <a:ext cx="169265" cy="261721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" name="Freeform 937"/>
          <p:cNvSpPr/>
          <p:nvPr/>
        </p:nvSpPr>
        <p:spPr>
          <a:xfrm rot="0" flipH="0" flipV="0">
            <a:off x="7074594" y="5908885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" name="Freeform 938"/>
          <p:cNvSpPr/>
          <p:nvPr/>
        </p:nvSpPr>
        <p:spPr>
          <a:xfrm rot="0" flipH="0" flipV="0">
            <a:off x="7282975" y="5908885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" name="Freeform 939"/>
          <p:cNvSpPr/>
          <p:nvPr/>
        </p:nvSpPr>
        <p:spPr>
          <a:xfrm rot="0" flipH="0" flipV="0">
            <a:off x="7391078" y="5908885"/>
            <a:ext cx="145084" cy="194157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" name="Freeform 940"/>
          <p:cNvSpPr/>
          <p:nvPr/>
        </p:nvSpPr>
        <p:spPr>
          <a:xfrm rot="0" flipH="0" flipV="0">
            <a:off x="7558921" y="5913864"/>
            <a:ext cx="164998" cy="256743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" name="Freeform 941"/>
          <p:cNvSpPr/>
          <p:nvPr/>
        </p:nvSpPr>
        <p:spPr>
          <a:xfrm rot="0" flipH="0" flipV="0">
            <a:off x="7753079" y="5908885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" name="Freeform 942"/>
          <p:cNvSpPr/>
          <p:nvPr/>
        </p:nvSpPr>
        <p:spPr>
          <a:xfrm rot="0" flipH="0" flipV="0">
            <a:off x="8049294" y="5908885"/>
            <a:ext cx="250342" cy="189179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" name="Freeform 943"/>
          <p:cNvSpPr/>
          <p:nvPr/>
        </p:nvSpPr>
        <p:spPr>
          <a:xfrm rot="0" flipH="0" flipV="0">
            <a:off x="8338752" y="5908885"/>
            <a:ext cx="165946" cy="194157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" name="Freeform 944"/>
          <p:cNvSpPr/>
          <p:nvPr/>
        </p:nvSpPr>
        <p:spPr>
          <a:xfrm rot="0" flipH="0" flipV="0">
            <a:off x="8527576" y="5862657"/>
            <a:ext cx="83210" cy="240385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" name="Freeform 945"/>
          <p:cNvSpPr/>
          <p:nvPr/>
        </p:nvSpPr>
        <p:spPr>
          <a:xfrm rot="0" flipH="0" flipV="0">
            <a:off x="8645991" y="5908885"/>
            <a:ext cx="82143" cy="189179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" name="Freeform 946"/>
          <p:cNvSpPr/>
          <p:nvPr/>
        </p:nvSpPr>
        <p:spPr>
          <a:xfrm rot="0" flipH="0" flipV="0">
            <a:off x="8765472" y="5842032"/>
            <a:ext cx="23469" cy="2560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" name="Freeform 947"/>
          <p:cNvSpPr/>
          <p:nvPr/>
        </p:nvSpPr>
        <p:spPr>
          <a:xfrm rot="0" flipH="0" flipV="0">
            <a:off x="8833035" y="5908885"/>
            <a:ext cx="173532" cy="194157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" name="Freeform 948"/>
          <p:cNvSpPr/>
          <p:nvPr/>
        </p:nvSpPr>
        <p:spPr>
          <a:xfrm rot="0" flipH="0" flipV="0">
            <a:off x="9026956" y="5835276"/>
            <a:ext cx="155278" cy="262788"/>
          </a:xfrm>
          <a:custGeom>
            <a:pathLst>
              <a:path w="5545667" h="9385300">
                <a:moveTo>
                  <a:pt x="2294467" y="7073900"/>
                </a:moveTo>
                <a:cubicBezTo>
                  <a:pt x="2286000" y="6608234"/>
                  <a:pt x="2317750" y="6184900"/>
                  <a:pt x="2389717" y="5803900"/>
                </a:cubicBezTo>
                <a:cubicBezTo>
                  <a:pt x="2461683" y="5422900"/>
                  <a:pt x="2662767" y="5058834"/>
                  <a:pt x="2992967" y="4711700"/>
                </a:cubicBezTo>
                <a:cubicBezTo>
                  <a:pt x="3179233" y="4516967"/>
                  <a:pt x="3373967" y="4326467"/>
                  <a:pt x="3577167" y="4140200"/>
                </a:cubicBezTo>
                <a:cubicBezTo>
                  <a:pt x="3780367" y="3953934"/>
                  <a:pt x="3966633" y="3765550"/>
                  <a:pt x="4135967" y="3575050"/>
                </a:cubicBezTo>
                <a:cubicBezTo>
                  <a:pt x="4305300" y="3384550"/>
                  <a:pt x="4447117" y="3187700"/>
                  <a:pt x="4561417" y="2984500"/>
                </a:cubicBezTo>
                <a:cubicBezTo>
                  <a:pt x="4675717" y="2781300"/>
                  <a:pt x="4732867" y="2561167"/>
                  <a:pt x="4732867" y="2324100"/>
                </a:cubicBezTo>
                <a:cubicBezTo>
                  <a:pt x="4732867" y="2095500"/>
                  <a:pt x="4688417" y="1881717"/>
                  <a:pt x="4599517" y="1682750"/>
                </a:cubicBezTo>
                <a:cubicBezTo>
                  <a:pt x="4510617" y="1483784"/>
                  <a:pt x="4381500" y="1310217"/>
                  <a:pt x="4212167" y="1162050"/>
                </a:cubicBezTo>
                <a:cubicBezTo>
                  <a:pt x="4042833" y="1013884"/>
                  <a:pt x="3835400" y="897467"/>
                  <a:pt x="3589867" y="812800"/>
                </a:cubicBezTo>
                <a:cubicBezTo>
                  <a:pt x="3344333" y="728134"/>
                  <a:pt x="3064933" y="685800"/>
                  <a:pt x="2751667" y="685800"/>
                </a:cubicBezTo>
                <a:cubicBezTo>
                  <a:pt x="2438400" y="685800"/>
                  <a:pt x="2159000" y="740834"/>
                  <a:pt x="1913467" y="850900"/>
                </a:cubicBezTo>
                <a:cubicBezTo>
                  <a:pt x="1667933" y="960967"/>
                  <a:pt x="1462617" y="1113367"/>
                  <a:pt x="1297517" y="1308100"/>
                </a:cubicBezTo>
                <a:cubicBezTo>
                  <a:pt x="1132417" y="1502834"/>
                  <a:pt x="1007533" y="1729317"/>
                  <a:pt x="922867" y="1987550"/>
                </a:cubicBezTo>
                <a:cubicBezTo>
                  <a:pt x="838200" y="2245784"/>
                  <a:pt x="800100" y="2527300"/>
                  <a:pt x="808567" y="2832100"/>
                </a:cubicBezTo>
                <a:lnTo>
                  <a:pt x="33867" y="2832100"/>
                </a:lnTo>
                <a:cubicBezTo>
                  <a:pt x="0" y="2408767"/>
                  <a:pt x="46567" y="2023534"/>
                  <a:pt x="173567" y="1676400"/>
                </a:cubicBezTo>
                <a:cubicBezTo>
                  <a:pt x="300567" y="1329267"/>
                  <a:pt x="488950" y="1030817"/>
                  <a:pt x="738717" y="781050"/>
                </a:cubicBezTo>
                <a:cubicBezTo>
                  <a:pt x="988483" y="531284"/>
                  <a:pt x="1286933" y="338667"/>
                  <a:pt x="1634067" y="203200"/>
                </a:cubicBezTo>
                <a:cubicBezTo>
                  <a:pt x="1981200" y="67734"/>
                  <a:pt x="2362200" y="0"/>
                  <a:pt x="2777067" y="0"/>
                </a:cubicBezTo>
                <a:cubicBezTo>
                  <a:pt x="3208867" y="0"/>
                  <a:pt x="3596217" y="57150"/>
                  <a:pt x="3939117" y="171450"/>
                </a:cubicBezTo>
                <a:cubicBezTo>
                  <a:pt x="4282017" y="285750"/>
                  <a:pt x="4572000" y="446617"/>
                  <a:pt x="4809067" y="654050"/>
                </a:cubicBezTo>
                <a:cubicBezTo>
                  <a:pt x="5046133" y="861484"/>
                  <a:pt x="5228167" y="1113367"/>
                  <a:pt x="5355167" y="1409700"/>
                </a:cubicBezTo>
                <a:cubicBezTo>
                  <a:pt x="5482167" y="1706034"/>
                  <a:pt x="5545667" y="2032000"/>
                  <a:pt x="5545667" y="2387600"/>
                </a:cubicBezTo>
                <a:cubicBezTo>
                  <a:pt x="5545667" y="2760134"/>
                  <a:pt x="5463117" y="3079750"/>
                  <a:pt x="5298017" y="3346450"/>
                </a:cubicBezTo>
                <a:cubicBezTo>
                  <a:pt x="5132917" y="3613150"/>
                  <a:pt x="4931833" y="3860800"/>
                  <a:pt x="4694767" y="4089400"/>
                </a:cubicBezTo>
                <a:cubicBezTo>
                  <a:pt x="4457700" y="4318000"/>
                  <a:pt x="4212167" y="4548717"/>
                  <a:pt x="3958167" y="4781550"/>
                </a:cubicBezTo>
                <a:cubicBezTo>
                  <a:pt x="3704167" y="5014384"/>
                  <a:pt x="3484033" y="5274734"/>
                  <a:pt x="3297767" y="5562600"/>
                </a:cubicBezTo>
                <a:cubicBezTo>
                  <a:pt x="3153833" y="5782734"/>
                  <a:pt x="3073400" y="6026150"/>
                  <a:pt x="3056467" y="6292850"/>
                </a:cubicBezTo>
                <a:cubicBezTo>
                  <a:pt x="3039533" y="6559550"/>
                  <a:pt x="3031067" y="6819900"/>
                  <a:pt x="3031067" y="7073900"/>
                </a:cubicBezTo>
                <a:close/>
                <a:moveTo>
                  <a:pt x="1862667" y="9385300"/>
                </a:moveTo>
                <a:moveTo>
                  <a:pt x="2218267" y="9385300"/>
                </a:moveTo>
                <a:lnTo>
                  <a:pt x="2218267" y="8267700"/>
                </a:lnTo>
                <a:lnTo>
                  <a:pt x="3145367" y="8267700"/>
                </a:lnTo>
                <a:lnTo>
                  <a:pt x="3145367" y="9385300"/>
                </a:lnTo>
                <a:close/>
                <a:moveTo>
                  <a:pt x="-448733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949" name="Freeform 949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" name="Freeform 950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51" name="Picture 951"/>
          <p:cNvPicPr>
            <a:picLocks noChangeAspect="0" noChangeArrowheads="1"/>
          </p:cNvPicPr>
          <p:nvPr/>
        </p:nvPicPr>
        <p:blipFill>
          <a:blip r:embed="rId9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952" name="Picture 952"/>
          <p:cNvPicPr>
            <a:picLocks noChangeAspect="0" noChangeArrowheads="1"/>
          </p:cNvPicPr>
          <p:nvPr/>
        </p:nvPicPr>
        <p:blipFill>
          <a:blip r:embed="rId9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953" name="Freeform 953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54" name="Picture 954"/>
          <p:cNvPicPr>
            <a:picLocks noChangeAspect="0" noChangeArrowheads="1"/>
          </p:cNvPicPr>
          <p:nvPr/>
        </p:nvPicPr>
        <p:blipFill>
          <a:blip r:embed="rId9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sp>
        <p:nvSpPr>
          <p:cNvPr id="955" name="Freeform 955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956" name="Picture 223"/>
          <p:cNvPicPr>
            <a:picLocks noChangeAspect="0" noChangeArrowheads="1"/>
          </p:cNvPicPr>
          <p:nvPr/>
        </p:nvPicPr>
        <p:blipFill>
          <a:blip r:embed="rId9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46336" y="25089"/>
            <a:ext cx="897024" cy="919552"/>
          </a:xfrm>
          <a:prstGeom prst="rect">
            <a:avLst/>
          </a:prstGeom>
          <a:noFill/>
          <a:extLst/>
        </p:spPr>
      </p:pic>
      <p:pic>
        <p:nvPicPr>
          <p:cNvPr id="957" name="Picture 957"/>
          <p:cNvPicPr>
            <a:picLocks noChangeAspect="0" noChangeArrowheads="1"/>
          </p:cNvPicPr>
          <p:nvPr/>
        </p:nvPicPr>
        <p:blipFill>
          <a:blip r:embed="rId9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958" name="Picture 958"/>
          <p:cNvPicPr>
            <a:picLocks noChangeAspect="0" noChangeArrowheads="1"/>
          </p:cNvPicPr>
          <p:nvPr/>
        </p:nvPicPr>
        <p:blipFill>
          <a:blip r:embed="rId9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25284" y="0"/>
            <a:ext cx="1041207" cy="971675"/>
          </a:xfrm>
          <a:prstGeom prst="rect">
            <a:avLst/>
          </a:prstGeom>
          <a:noFill/>
          <a:extLst/>
        </p:spPr>
      </p:pic>
      <p:pic>
        <p:nvPicPr>
          <p:cNvPr id="959" name="Picture 959"/>
          <p:cNvPicPr>
            <a:picLocks noChangeAspect="0" noChangeArrowheads="1"/>
          </p:cNvPicPr>
          <p:nvPr/>
        </p:nvPicPr>
        <p:blipFill>
          <a:blip r:embed="rId9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3669" y="1079166"/>
            <a:ext cx="12431407" cy="7787167"/>
          </a:xfrm>
          <a:prstGeom prst="rect">
            <a:avLst/>
          </a:prstGeom>
          <a:noFill/>
          <a:extLst/>
        </p:spPr>
      </p:pic>
      <p:sp>
        <p:nvSpPr>
          <p:cNvPr id="960" name="Rectangle 960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961" name="Freeform 961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" name="Freeform 962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" name="Freeform 963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" name="Freeform 964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" name="Freeform 965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" name="Freeform 966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" name="Freeform 967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" name="Freeform 968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" name="Freeform 969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" name="Freeform 970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1" name="Freeform 971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2" name="Freeform 972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" name="Freeform 973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" name="Freeform 974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" name="Freeform 975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" name="Freeform 976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" name="Freeform 977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" name="Freeform 978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" name="Freeform 979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" name="Freeform 980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" name="Freeform 981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" name="Freeform 982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" name="Freeform 983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" name="Freeform 984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" name="Freeform 985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" name="Freeform 986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" name="Freeform 987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" name="Freeform 988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" name="Freeform 989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" name="Freeform 990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" name="Freeform 991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" name="Freeform 992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3" name="Freeform 993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" name="Rectangle 994"/>
          <p:cNvSpPr/>
          <p:nvPr/>
        </p:nvSpPr>
        <p:spPr>
          <a:xfrm rot="0" flipH="0" flipV="0">
            <a:off x="1359935" y="26099"/>
            <a:ext cx="10336352" cy="865075"/>
          </a:xfrm>
          <a:prstGeom prst="rect">
            <a:avLst/>
          </a:prstGeom>
        </p:spPr>
      </p:sp>
      <p:sp>
        <p:nvSpPr>
          <p:cNvPr id="995" name="Freeform 995"/>
          <p:cNvSpPr/>
          <p:nvPr/>
        </p:nvSpPr>
        <p:spPr>
          <a:xfrm rot="0" flipH="0" flipV="0">
            <a:off x="2217663" y="206323"/>
            <a:ext cx="457960" cy="519045"/>
          </a:xfrm>
          <a:custGeom>
            <a:pathLst>
              <a:path w="8067873" h="9144000">
                <a:moveTo>
                  <a:pt x="0" y="0"/>
                </a:moveTo>
                <a:lnTo>
                  <a:pt x="1879004" y="0"/>
                </a:lnTo>
                <a:lnTo>
                  <a:pt x="1879004" y="3766344"/>
                </a:lnTo>
                <a:lnTo>
                  <a:pt x="5407421" y="0"/>
                </a:lnTo>
                <a:lnTo>
                  <a:pt x="7875587" y="0"/>
                </a:lnTo>
                <a:lnTo>
                  <a:pt x="4130079" y="3765749"/>
                </a:lnTo>
                <a:lnTo>
                  <a:pt x="8067873" y="9144000"/>
                </a:lnTo>
                <a:lnTo>
                  <a:pt x="5612209" y="9144000"/>
                </a:lnTo>
                <a:lnTo>
                  <a:pt x="2790626" y="5156399"/>
                </a:lnTo>
                <a:lnTo>
                  <a:pt x="1879004" y="6085682"/>
                </a:lnTo>
                <a:lnTo>
                  <a:pt x="1879004" y="9144000"/>
                </a:lnTo>
                <a:lnTo>
                  <a:pt x="0" y="9144000"/>
                </a:lnTo>
                <a:close/>
                <a:moveTo>
                  <a:pt x="8145661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" name="Freeform 996"/>
          <p:cNvSpPr/>
          <p:nvPr/>
        </p:nvSpPr>
        <p:spPr>
          <a:xfrm rot="0" flipH="0" flipV="0">
            <a:off x="2704863" y="329597"/>
            <a:ext cx="392122" cy="40874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" name="Freeform 997"/>
          <p:cNvSpPr/>
          <p:nvPr/>
        </p:nvSpPr>
        <p:spPr>
          <a:xfrm rot="0" flipH="0" flipV="0">
            <a:off x="3167714" y="208486"/>
            <a:ext cx="353047" cy="516882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" name="Freeform 998"/>
          <p:cNvSpPr/>
          <p:nvPr/>
        </p:nvSpPr>
        <p:spPr>
          <a:xfrm rot="0" flipH="0" flipV="0">
            <a:off x="3539458" y="331759"/>
            <a:ext cx="364090" cy="40658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" name="Freeform 999"/>
          <p:cNvSpPr/>
          <p:nvPr/>
        </p:nvSpPr>
        <p:spPr>
          <a:xfrm rot="0" flipH="0" flipV="0">
            <a:off x="3940420" y="331759"/>
            <a:ext cx="364090" cy="40658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" name="Freeform 1000"/>
          <p:cNvSpPr/>
          <p:nvPr/>
        </p:nvSpPr>
        <p:spPr>
          <a:xfrm rot="0" flipH="0" flipV="0">
            <a:off x="4332225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" name="Freeform 1001"/>
          <p:cNvSpPr/>
          <p:nvPr/>
        </p:nvSpPr>
        <p:spPr>
          <a:xfrm rot="0" flipH="0" flipV="0">
            <a:off x="4772548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" name="Freeform 1002"/>
          <p:cNvSpPr/>
          <p:nvPr/>
        </p:nvSpPr>
        <p:spPr>
          <a:xfrm rot="0" flipH="0" flipV="0">
            <a:off x="5025988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" name="Freeform 1003"/>
          <p:cNvSpPr/>
          <p:nvPr/>
        </p:nvSpPr>
        <p:spPr>
          <a:xfrm rot="0" flipH="0" flipV="0">
            <a:off x="5413570" y="331759"/>
            <a:ext cx="381218" cy="548601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" name="Freeform 1004"/>
          <p:cNvSpPr/>
          <p:nvPr/>
        </p:nvSpPr>
        <p:spPr>
          <a:xfrm rot="0" flipH="0" flipV="0">
            <a:off x="5829322" y="207044"/>
            <a:ext cx="373818" cy="530579"/>
          </a:xfrm>
          <a:custGeom>
            <a:pathLst>
              <a:path w="6585545" h="9347200">
                <a:moveTo>
                  <a:pt x="2926953" y="2197100"/>
                </a:moveTo>
                <a:cubicBezTo>
                  <a:pt x="3336263" y="2197100"/>
                  <a:pt x="3700066" y="2287324"/>
                  <a:pt x="4018359" y="2467769"/>
                </a:cubicBezTo>
                <a:cubicBezTo>
                  <a:pt x="4336653" y="2648215"/>
                  <a:pt x="4595019" y="2898180"/>
                  <a:pt x="4793456" y="3217665"/>
                </a:cubicBezTo>
                <a:lnTo>
                  <a:pt x="4793456" y="0"/>
                </a:lnTo>
                <a:lnTo>
                  <a:pt x="6585545" y="0"/>
                </a:lnTo>
                <a:lnTo>
                  <a:pt x="6585545" y="9131300"/>
                </a:lnTo>
                <a:lnTo>
                  <a:pt x="4867870" y="9131300"/>
                </a:lnTo>
                <a:lnTo>
                  <a:pt x="4867870" y="8209757"/>
                </a:lnTo>
                <a:cubicBezTo>
                  <a:pt x="4615722" y="8607293"/>
                  <a:pt x="4328385" y="8896284"/>
                  <a:pt x="4005858" y="9076730"/>
                </a:cubicBezTo>
                <a:cubicBezTo>
                  <a:pt x="3683463" y="9257043"/>
                  <a:pt x="3282487" y="9347200"/>
                  <a:pt x="2802930" y="9347200"/>
                </a:cubicBezTo>
                <a:cubicBezTo>
                  <a:pt x="2013281" y="9347200"/>
                  <a:pt x="1348714" y="9026989"/>
                  <a:pt x="809228" y="8386565"/>
                </a:cubicBezTo>
                <a:cubicBezTo>
                  <a:pt x="269743" y="7746141"/>
                  <a:pt x="0" y="6924411"/>
                  <a:pt x="0" y="5921375"/>
                </a:cubicBezTo>
                <a:cubicBezTo>
                  <a:pt x="0" y="4764882"/>
                  <a:pt x="265575" y="3855046"/>
                  <a:pt x="796727" y="3191868"/>
                </a:cubicBezTo>
                <a:cubicBezTo>
                  <a:pt x="1328010" y="2528690"/>
                  <a:pt x="2038085" y="2197100"/>
                  <a:pt x="2926953" y="2197100"/>
                </a:cubicBezTo>
                <a:close/>
                <a:moveTo>
                  <a:pt x="6543477" y="9131300"/>
                </a:moveTo>
                <a:moveTo>
                  <a:pt x="3311327" y="7874000"/>
                </a:moveTo>
                <a:cubicBezTo>
                  <a:pt x="3811521" y="7874000"/>
                  <a:pt x="4191860" y="7686675"/>
                  <a:pt x="4452342" y="7312025"/>
                </a:cubicBezTo>
                <a:cubicBezTo>
                  <a:pt x="4712824" y="6937375"/>
                  <a:pt x="4843066" y="6452394"/>
                  <a:pt x="4843066" y="5857082"/>
                </a:cubicBezTo>
                <a:cubicBezTo>
                  <a:pt x="4843066" y="5024438"/>
                  <a:pt x="4634309" y="4429125"/>
                  <a:pt x="4216797" y="4071144"/>
                </a:cubicBezTo>
                <a:cubicBezTo>
                  <a:pt x="3960416" y="3854715"/>
                  <a:pt x="3662759" y="3746500"/>
                  <a:pt x="3323828" y="3746500"/>
                </a:cubicBezTo>
                <a:cubicBezTo>
                  <a:pt x="2806964" y="3746500"/>
                  <a:pt x="2427618" y="3943218"/>
                  <a:pt x="2185789" y="4336654"/>
                </a:cubicBezTo>
                <a:cubicBezTo>
                  <a:pt x="1943960" y="4729957"/>
                  <a:pt x="1823045" y="5218047"/>
                  <a:pt x="1823045" y="5800924"/>
                </a:cubicBezTo>
                <a:cubicBezTo>
                  <a:pt x="1823045" y="6429442"/>
                  <a:pt x="1946010" y="6932084"/>
                  <a:pt x="2191941" y="7308850"/>
                </a:cubicBezTo>
                <a:cubicBezTo>
                  <a:pt x="2438003" y="7685617"/>
                  <a:pt x="2811132" y="7874000"/>
                  <a:pt x="3311327" y="7874000"/>
                </a:cubicBezTo>
                <a:close/>
                <a:moveTo>
                  <a:pt x="866577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" name="Freeform 1005"/>
          <p:cNvSpPr/>
          <p:nvPr/>
        </p:nvSpPr>
        <p:spPr>
          <a:xfrm rot="0" flipH="0" flipV="0">
            <a:off x="6264012" y="331759"/>
            <a:ext cx="364090" cy="40658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" name="Freeform 1006"/>
          <p:cNvSpPr/>
          <p:nvPr/>
        </p:nvSpPr>
        <p:spPr>
          <a:xfrm rot="0" flipH="0" flipV="0">
            <a:off x="6695951" y="331759"/>
            <a:ext cx="347066" cy="39360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" name="Freeform 1007"/>
          <p:cNvSpPr/>
          <p:nvPr/>
        </p:nvSpPr>
        <p:spPr>
          <a:xfrm rot="0" flipH="0" flipV="0">
            <a:off x="7096140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" name="Freeform 1008"/>
          <p:cNvSpPr/>
          <p:nvPr/>
        </p:nvSpPr>
        <p:spPr>
          <a:xfrm rot="0" flipH="0" flipV="0">
            <a:off x="7349581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" name="Freeform 1009"/>
          <p:cNvSpPr/>
          <p:nvPr/>
        </p:nvSpPr>
        <p:spPr>
          <a:xfrm rot="0" flipH="0" flipV="0">
            <a:off x="7738930" y="341852"/>
            <a:ext cx="381917" cy="383516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" name="Freeform 1010"/>
          <p:cNvSpPr/>
          <p:nvPr/>
        </p:nvSpPr>
        <p:spPr>
          <a:xfrm rot="0" flipH="0" flipV="0">
            <a:off x="8151506" y="199835"/>
            <a:ext cx="359389" cy="537788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" name="Freeform 1011"/>
          <p:cNvSpPr/>
          <p:nvPr/>
        </p:nvSpPr>
        <p:spPr>
          <a:xfrm rot="0" flipH="0" flipV="0">
            <a:off x="8539086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" name="Freeform 1012"/>
          <p:cNvSpPr/>
          <p:nvPr/>
        </p:nvSpPr>
        <p:spPr>
          <a:xfrm rot="0" flipH="0" flipV="0">
            <a:off x="8979409" y="237322"/>
            <a:ext cx="215074" cy="494737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" name="Freeform 1013"/>
          <p:cNvSpPr/>
          <p:nvPr/>
        </p:nvSpPr>
        <p:spPr>
          <a:xfrm rot="0" flipH="0" flipV="0">
            <a:off x="9235317" y="329597"/>
            <a:ext cx="392122" cy="40874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" name="Freeform 1014"/>
          <p:cNvSpPr/>
          <p:nvPr/>
        </p:nvSpPr>
        <p:spPr>
          <a:xfrm rot="0" flipH="0" flipV="0">
            <a:off x="9700623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" name="Freeform 1015"/>
          <p:cNvSpPr/>
          <p:nvPr/>
        </p:nvSpPr>
        <p:spPr>
          <a:xfrm rot="0" flipH="0" flipV="0">
            <a:off x="9875904" y="331038"/>
            <a:ext cx="350231" cy="407306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" name="Freeform 1016"/>
          <p:cNvSpPr/>
          <p:nvPr/>
        </p:nvSpPr>
        <p:spPr>
          <a:xfrm rot="0" flipH="0" flipV="0">
            <a:off x="10301850" y="203440"/>
            <a:ext cx="101736" cy="52192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" name="Freeform 1017"/>
          <p:cNvSpPr/>
          <p:nvPr/>
        </p:nvSpPr>
        <p:spPr>
          <a:xfrm rot="0" flipH="0" flipV="0">
            <a:off x="10474665" y="331759"/>
            <a:ext cx="359389" cy="40586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" name="Freeform 1018"/>
          <p:cNvSpPr/>
          <p:nvPr/>
        </p:nvSpPr>
        <p:spPr>
          <a:xfrm rot="0" flipH="0" flipV="0">
            <a:off x="10875627" y="331759"/>
            <a:ext cx="359389" cy="405864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" name="Freeform 1019"/>
          <p:cNvSpPr/>
          <p:nvPr/>
        </p:nvSpPr>
        <p:spPr>
          <a:xfrm rot="0" flipH="0" flipV="0">
            <a:off x="11303341" y="331759"/>
            <a:ext cx="347066" cy="39360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2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" name="Rectangle 1020"/>
          <p:cNvSpPr/>
          <p:nvPr/>
        </p:nvSpPr>
        <p:spPr>
          <a:xfrm rot="0" flipH="0" flipV="0">
            <a:off x="6632728" y="9395894"/>
            <a:ext cx="141223" cy="304798"/>
          </a:xfrm>
          <a:prstGeom prst="rect">
            <a:avLst/>
          </a:prstGeom>
        </p:spPr>
      </p:sp>
      <p:sp>
        <p:nvSpPr>
          <p:cNvPr id="1021" name="Freeform 1021"/>
          <p:cNvSpPr/>
          <p:nvPr/>
        </p:nvSpPr>
        <p:spPr>
          <a:xfrm rot="0" flipH="0" flipV="0">
            <a:off x="6639427" y="9461680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" name="Rectangle 1022"/>
          <p:cNvSpPr/>
          <p:nvPr/>
        </p:nvSpPr>
        <p:spPr>
          <a:xfrm rot="0" flipH="0" flipV="0">
            <a:off x="91712" y="1058675"/>
            <a:ext cx="4251655" cy="1577340"/>
          </a:xfrm>
          <a:prstGeom prst="rect">
            <a:avLst/>
          </a:prstGeom>
        </p:spPr>
      </p:sp>
      <p:sp>
        <p:nvSpPr>
          <p:cNvPr id="1023" name="Freeform 1023"/>
          <p:cNvSpPr/>
          <p:nvPr/>
        </p:nvSpPr>
        <p:spPr>
          <a:xfrm rot="0" flipH="0" flipV="0">
            <a:off x="143554" y="1141225"/>
            <a:ext cx="176987" cy="237744"/>
          </a:xfrm>
          <a:custGeom>
            <a:pathLst>
              <a:path w="6807200" h="9144000">
                <a:moveTo>
                  <a:pt x="152400" y="0"/>
                </a:moveTo>
                <a:lnTo>
                  <a:pt x="6807200" y="0"/>
                </a:lnTo>
                <a:lnTo>
                  <a:pt x="6654800" y="736600"/>
                </a:lnTo>
                <a:lnTo>
                  <a:pt x="3759200" y="736600"/>
                </a:lnTo>
                <a:lnTo>
                  <a:pt x="1968500" y="9144000"/>
                </a:lnTo>
                <a:lnTo>
                  <a:pt x="1104900" y="9144000"/>
                </a:lnTo>
                <a:lnTo>
                  <a:pt x="2895600" y="736600"/>
                </a:lnTo>
                <a:lnTo>
                  <a:pt x="0" y="736600"/>
                </a:lnTo>
                <a:close/>
                <a:moveTo>
                  <a:pt x="7150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" name="Freeform 1024"/>
          <p:cNvSpPr/>
          <p:nvPr/>
        </p:nvSpPr>
        <p:spPr>
          <a:xfrm rot="0" flipH="0" flipV="0">
            <a:off x="268039" y="120330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" name="Freeform 1025"/>
          <p:cNvSpPr/>
          <p:nvPr/>
        </p:nvSpPr>
        <p:spPr>
          <a:xfrm rot="0" flipH="0" flipV="0">
            <a:off x="449209" y="120330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" name="Freeform 1026"/>
          <p:cNvSpPr/>
          <p:nvPr/>
        </p:nvSpPr>
        <p:spPr>
          <a:xfrm rot="0" flipH="0" flipV="0">
            <a:off x="630599" y="1203303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" name="Freeform 1027"/>
          <p:cNvSpPr/>
          <p:nvPr/>
        </p:nvSpPr>
        <p:spPr>
          <a:xfrm rot="0" flipH="0" flipV="0">
            <a:off x="742537" y="1141225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" name="Freeform 1028"/>
          <p:cNvSpPr/>
          <p:nvPr/>
        </p:nvSpPr>
        <p:spPr>
          <a:xfrm rot="0" flipH="0" flipV="0">
            <a:off x="812099" y="120330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" name="Freeform 1029"/>
          <p:cNvSpPr/>
          <p:nvPr/>
        </p:nvSpPr>
        <p:spPr>
          <a:xfrm rot="0" flipH="0" flipV="0">
            <a:off x="1093869" y="120330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" name="Freeform 1030"/>
          <p:cNvSpPr/>
          <p:nvPr/>
        </p:nvSpPr>
        <p:spPr>
          <a:xfrm rot="0" flipH="0" flipV="0">
            <a:off x="1274819" y="1141225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" name="Freeform 1031"/>
          <p:cNvSpPr/>
          <p:nvPr/>
        </p:nvSpPr>
        <p:spPr>
          <a:xfrm rot="0" flipH="0" flipV="0">
            <a:off x="1447513" y="116037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" name="Freeform 1032"/>
          <p:cNvSpPr/>
          <p:nvPr/>
        </p:nvSpPr>
        <p:spPr>
          <a:xfrm rot="0" flipH="0" flipV="0">
            <a:off x="1527972" y="120330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" name="Freeform 1033"/>
          <p:cNvSpPr/>
          <p:nvPr/>
        </p:nvSpPr>
        <p:spPr>
          <a:xfrm rot="0" flipH="0" flipV="0">
            <a:off x="1713325" y="1203303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" name="Freeform 1034"/>
          <p:cNvSpPr/>
          <p:nvPr/>
        </p:nvSpPr>
        <p:spPr>
          <a:xfrm rot="0" flipH="0" flipV="0">
            <a:off x="1785968" y="1141225"/>
            <a:ext cx="112928" cy="305104"/>
          </a:xfrm>
          <a:custGeom>
            <a:pathLst>
              <a:path w="4343400" h="11734800">
                <a:moveTo>
                  <a:pt x="3759200" y="2565400"/>
                </a:moveTo>
                <a:lnTo>
                  <a:pt x="2171700" y="10020300"/>
                </a:lnTo>
                <a:cubicBezTo>
                  <a:pt x="2112433" y="10299700"/>
                  <a:pt x="2048933" y="10545233"/>
                  <a:pt x="1981200" y="10756900"/>
                </a:cubicBezTo>
                <a:cubicBezTo>
                  <a:pt x="1913466" y="10968566"/>
                  <a:pt x="1820333" y="11148483"/>
                  <a:pt x="1701800" y="11296650"/>
                </a:cubicBezTo>
                <a:cubicBezTo>
                  <a:pt x="1583266" y="11444816"/>
                  <a:pt x="1428750" y="11554883"/>
                  <a:pt x="1238250" y="11626850"/>
                </a:cubicBezTo>
                <a:cubicBezTo>
                  <a:pt x="1047750" y="11698816"/>
                  <a:pt x="800100" y="11734800"/>
                  <a:pt x="495300" y="11734800"/>
                </a:cubicBezTo>
                <a:cubicBezTo>
                  <a:pt x="309034" y="11734800"/>
                  <a:pt x="143934" y="11717866"/>
                  <a:pt x="0" y="11684000"/>
                </a:cubicBezTo>
                <a:lnTo>
                  <a:pt x="152400" y="11010900"/>
                </a:lnTo>
                <a:cubicBezTo>
                  <a:pt x="575733" y="11070166"/>
                  <a:pt x="869950" y="11023600"/>
                  <a:pt x="1035050" y="10871200"/>
                </a:cubicBezTo>
                <a:cubicBezTo>
                  <a:pt x="1200150" y="10718800"/>
                  <a:pt x="1320800" y="10469033"/>
                  <a:pt x="1397000" y="10121900"/>
                </a:cubicBezTo>
                <a:lnTo>
                  <a:pt x="2997200" y="2565400"/>
                </a:lnTo>
                <a:close/>
                <a:moveTo>
                  <a:pt x="7061200" y="9144000"/>
                </a:moveTo>
                <a:moveTo>
                  <a:pt x="4102100" y="1130300"/>
                </a:moveTo>
                <a:lnTo>
                  <a:pt x="3263900" y="1130300"/>
                </a:lnTo>
                <a:lnTo>
                  <a:pt x="3505200" y="0"/>
                </a:lnTo>
                <a:lnTo>
                  <a:pt x="4343400" y="0"/>
                </a:lnTo>
                <a:close/>
                <a:moveTo>
                  <a:pt x="849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" name="Freeform 1035"/>
          <p:cNvSpPr/>
          <p:nvPr/>
        </p:nvSpPr>
        <p:spPr>
          <a:xfrm rot="0" flipH="0" flipV="0">
            <a:off x="1898787" y="120330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" name="Freeform 1036"/>
          <p:cNvSpPr/>
          <p:nvPr/>
        </p:nvSpPr>
        <p:spPr>
          <a:xfrm rot="0" flipH="0" flipV="0">
            <a:off x="2078416" y="120330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7" name="Freeform 1037"/>
          <p:cNvSpPr/>
          <p:nvPr/>
        </p:nvSpPr>
        <p:spPr>
          <a:xfrm rot="0" flipH="0" flipV="0">
            <a:off x="2355894" y="1203303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" name="Freeform 1038"/>
          <p:cNvSpPr/>
          <p:nvPr/>
        </p:nvSpPr>
        <p:spPr>
          <a:xfrm rot="0" flipH="0" flipV="0">
            <a:off x="2525286" y="120330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" name="Freeform 1039"/>
          <p:cNvSpPr/>
          <p:nvPr/>
        </p:nvSpPr>
        <p:spPr>
          <a:xfrm rot="0" flipH="0" flipV="0">
            <a:off x="2706236" y="1141225"/>
            <a:ext cx="70332" cy="237744"/>
          </a:xfrm>
          <a:custGeom>
            <a:pathLst>
              <a:path w="27051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" name="Freeform 1040"/>
          <p:cNvSpPr/>
          <p:nvPr/>
        </p:nvSpPr>
        <p:spPr>
          <a:xfrm rot="0" flipH="0" flipV="0">
            <a:off x="2794729" y="1207925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" name="Freeform 1041"/>
          <p:cNvSpPr/>
          <p:nvPr/>
        </p:nvSpPr>
        <p:spPr>
          <a:xfrm rot="0" flipH="0" flipV="0">
            <a:off x="2944640" y="1141225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" name="Freeform 1042"/>
          <p:cNvSpPr/>
          <p:nvPr/>
        </p:nvSpPr>
        <p:spPr>
          <a:xfrm rot="0" flipH="0" flipV="0">
            <a:off x="3014202" y="1152452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" name="Freeform 1043"/>
          <p:cNvSpPr/>
          <p:nvPr/>
        </p:nvSpPr>
        <p:spPr>
          <a:xfrm rot="0" flipH="0" flipV="0">
            <a:off x="116808" y="1597003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" name="Freeform 1044"/>
          <p:cNvSpPr/>
          <p:nvPr/>
        </p:nvSpPr>
        <p:spPr>
          <a:xfrm rot="0" flipH="0" flipV="0">
            <a:off x="290383" y="1601625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" name="Freeform 1045"/>
          <p:cNvSpPr/>
          <p:nvPr/>
        </p:nvSpPr>
        <p:spPr>
          <a:xfrm rot="0" flipH="0" flipV="0">
            <a:off x="473974" y="1601625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" name="Freeform 1046"/>
          <p:cNvSpPr/>
          <p:nvPr/>
        </p:nvSpPr>
        <p:spPr>
          <a:xfrm rot="0" flipH="0" flipV="0">
            <a:off x="647769" y="159700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" name="Freeform 1047"/>
          <p:cNvSpPr/>
          <p:nvPr/>
        </p:nvSpPr>
        <p:spPr>
          <a:xfrm rot="0" flipH="0" flipV="0">
            <a:off x="841927" y="155407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" name="Freeform 1048"/>
          <p:cNvSpPr/>
          <p:nvPr/>
        </p:nvSpPr>
        <p:spPr>
          <a:xfrm rot="0" flipH="0" flipV="0">
            <a:off x="922385" y="159700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" name="Freeform 1049"/>
          <p:cNvSpPr/>
          <p:nvPr/>
        </p:nvSpPr>
        <p:spPr>
          <a:xfrm rot="0" flipH="0" flipV="0">
            <a:off x="1124908" y="1601625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" name="Freeform 1050"/>
          <p:cNvSpPr/>
          <p:nvPr/>
        </p:nvSpPr>
        <p:spPr>
          <a:xfrm rot="0" flipH="0" flipV="0">
            <a:off x="1274819" y="1534925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" name="Freeform 1051"/>
          <p:cNvSpPr/>
          <p:nvPr/>
        </p:nvSpPr>
        <p:spPr>
          <a:xfrm rot="0" flipH="0" flipV="0">
            <a:off x="1348123" y="1534925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" name="Freeform 1052"/>
          <p:cNvSpPr/>
          <p:nvPr/>
        </p:nvSpPr>
        <p:spPr>
          <a:xfrm rot="0" flipH="0" flipV="0">
            <a:off x="1436617" y="1601625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" name="Freeform 1053"/>
          <p:cNvSpPr/>
          <p:nvPr/>
        </p:nvSpPr>
        <p:spPr>
          <a:xfrm rot="0" flipH="0" flipV="0">
            <a:off x="1586748" y="159700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" name="Freeform 1054"/>
          <p:cNvSpPr/>
          <p:nvPr/>
        </p:nvSpPr>
        <p:spPr>
          <a:xfrm rot="0" flipH="0" flipV="0">
            <a:off x="1730825" y="1534925"/>
            <a:ext cx="112928" cy="305104"/>
          </a:xfrm>
          <a:custGeom>
            <a:pathLst>
              <a:path w="4343400" h="11734800">
                <a:moveTo>
                  <a:pt x="3759200" y="2565400"/>
                </a:moveTo>
                <a:lnTo>
                  <a:pt x="2171700" y="10020300"/>
                </a:lnTo>
                <a:cubicBezTo>
                  <a:pt x="2112433" y="10299700"/>
                  <a:pt x="2048933" y="10545233"/>
                  <a:pt x="1981200" y="10756900"/>
                </a:cubicBezTo>
                <a:cubicBezTo>
                  <a:pt x="1913466" y="10968566"/>
                  <a:pt x="1820333" y="11148483"/>
                  <a:pt x="1701800" y="11296650"/>
                </a:cubicBezTo>
                <a:cubicBezTo>
                  <a:pt x="1583266" y="11444816"/>
                  <a:pt x="1428750" y="11554883"/>
                  <a:pt x="1238250" y="11626850"/>
                </a:cubicBezTo>
                <a:cubicBezTo>
                  <a:pt x="1047750" y="11698816"/>
                  <a:pt x="800100" y="11734800"/>
                  <a:pt x="495300" y="11734800"/>
                </a:cubicBezTo>
                <a:cubicBezTo>
                  <a:pt x="309034" y="11734800"/>
                  <a:pt x="143934" y="11717866"/>
                  <a:pt x="0" y="11684000"/>
                </a:cubicBezTo>
                <a:lnTo>
                  <a:pt x="152400" y="11010900"/>
                </a:lnTo>
                <a:cubicBezTo>
                  <a:pt x="575733" y="11070166"/>
                  <a:pt x="869950" y="11023600"/>
                  <a:pt x="1035050" y="10871200"/>
                </a:cubicBezTo>
                <a:cubicBezTo>
                  <a:pt x="1200150" y="10718800"/>
                  <a:pt x="1320800" y="10469033"/>
                  <a:pt x="1397000" y="10121900"/>
                </a:cubicBezTo>
                <a:lnTo>
                  <a:pt x="2997200" y="2565400"/>
                </a:lnTo>
                <a:close/>
                <a:moveTo>
                  <a:pt x="7061200" y="9144000"/>
                </a:moveTo>
                <a:moveTo>
                  <a:pt x="4102100" y="1130300"/>
                </a:moveTo>
                <a:lnTo>
                  <a:pt x="3263900" y="1130300"/>
                </a:lnTo>
                <a:lnTo>
                  <a:pt x="3505200" y="0"/>
                </a:lnTo>
                <a:lnTo>
                  <a:pt x="4343400" y="0"/>
                </a:lnTo>
                <a:close/>
                <a:moveTo>
                  <a:pt x="849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" name="Freeform 1055"/>
          <p:cNvSpPr/>
          <p:nvPr/>
        </p:nvSpPr>
        <p:spPr>
          <a:xfrm rot="0" flipH="0" flipV="0">
            <a:off x="1839681" y="159700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" name="Freeform 1056"/>
          <p:cNvSpPr/>
          <p:nvPr/>
        </p:nvSpPr>
        <p:spPr>
          <a:xfrm rot="0" flipH="0" flipV="0">
            <a:off x="2024373" y="1743611"/>
            <a:ext cx="39954" cy="74295"/>
          </a:xfrm>
          <a:custGeom>
            <a:pathLst>
              <a:path w="1536700" h="2857500">
                <a:moveTo>
                  <a:pt x="1219200" y="1498600"/>
                </a:moveTo>
                <a:cubicBezTo>
                  <a:pt x="1134533" y="1871133"/>
                  <a:pt x="982133" y="2169583"/>
                  <a:pt x="762000" y="2393950"/>
                </a:cubicBezTo>
                <a:cubicBezTo>
                  <a:pt x="541866" y="2618316"/>
                  <a:pt x="287866" y="2772833"/>
                  <a:pt x="0" y="2857500"/>
                </a:cubicBezTo>
                <a:lnTo>
                  <a:pt x="101600" y="2387600"/>
                </a:lnTo>
                <a:cubicBezTo>
                  <a:pt x="220133" y="2319866"/>
                  <a:pt x="336550" y="2226733"/>
                  <a:pt x="450850" y="2108200"/>
                </a:cubicBezTo>
                <a:cubicBezTo>
                  <a:pt x="565150" y="1989666"/>
                  <a:pt x="651933" y="1803400"/>
                  <a:pt x="711200" y="1549400"/>
                </a:cubicBezTo>
                <a:lnTo>
                  <a:pt x="800100" y="1117600"/>
                </a:lnTo>
                <a:lnTo>
                  <a:pt x="368300" y="1117600"/>
                </a:lnTo>
                <a:lnTo>
                  <a:pt x="609600" y="0"/>
                </a:lnTo>
                <a:lnTo>
                  <a:pt x="1536700" y="0"/>
                </a:lnTo>
                <a:close/>
                <a:moveTo>
                  <a:pt x="-13081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" name="Freeform 1057"/>
          <p:cNvSpPr/>
          <p:nvPr/>
        </p:nvSpPr>
        <p:spPr>
          <a:xfrm rot="0" flipH="0" flipV="0">
            <a:off x="2171312" y="1534925"/>
            <a:ext cx="112928" cy="305104"/>
          </a:xfrm>
          <a:custGeom>
            <a:pathLst>
              <a:path w="4343400" h="11734800">
                <a:moveTo>
                  <a:pt x="3759200" y="2565400"/>
                </a:moveTo>
                <a:lnTo>
                  <a:pt x="2171700" y="10020300"/>
                </a:lnTo>
                <a:cubicBezTo>
                  <a:pt x="2112433" y="10299700"/>
                  <a:pt x="2048933" y="10545233"/>
                  <a:pt x="1981200" y="10756900"/>
                </a:cubicBezTo>
                <a:cubicBezTo>
                  <a:pt x="1913466" y="10968566"/>
                  <a:pt x="1820333" y="11148483"/>
                  <a:pt x="1701800" y="11296650"/>
                </a:cubicBezTo>
                <a:cubicBezTo>
                  <a:pt x="1583266" y="11444816"/>
                  <a:pt x="1428750" y="11554883"/>
                  <a:pt x="1238250" y="11626850"/>
                </a:cubicBezTo>
                <a:cubicBezTo>
                  <a:pt x="1047750" y="11698816"/>
                  <a:pt x="800100" y="11734800"/>
                  <a:pt x="495300" y="11734800"/>
                </a:cubicBezTo>
                <a:cubicBezTo>
                  <a:pt x="309034" y="11734800"/>
                  <a:pt x="143934" y="11717866"/>
                  <a:pt x="0" y="11684000"/>
                </a:cubicBezTo>
                <a:lnTo>
                  <a:pt x="152400" y="11010900"/>
                </a:lnTo>
                <a:cubicBezTo>
                  <a:pt x="575733" y="11070166"/>
                  <a:pt x="869950" y="11023600"/>
                  <a:pt x="1035050" y="10871200"/>
                </a:cubicBezTo>
                <a:cubicBezTo>
                  <a:pt x="1200150" y="10718800"/>
                  <a:pt x="1320800" y="10469033"/>
                  <a:pt x="1397000" y="10121900"/>
                </a:cubicBezTo>
                <a:lnTo>
                  <a:pt x="2997200" y="2565400"/>
                </a:lnTo>
                <a:close/>
                <a:moveTo>
                  <a:pt x="7061200" y="9144000"/>
                </a:moveTo>
                <a:moveTo>
                  <a:pt x="4102100" y="1130300"/>
                </a:moveTo>
                <a:lnTo>
                  <a:pt x="3263900" y="1130300"/>
                </a:lnTo>
                <a:lnTo>
                  <a:pt x="3505200" y="0"/>
                </a:lnTo>
                <a:lnTo>
                  <a:pt x="4343400" y="0"/>
                </a:lnTo>
                <a:close/>
                <a:moveTo>
                  <a:pt x="849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" name="Freeform 1058"/>
          <p:cNvSpPr/>
          <p:nvPr/>
        </p:nvSpPr>
        <p:spPr>
          <a:xfrm rot="0" flipH="0" flipV="0">
            <a:off x="2284130" y="159700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" name="Freeform 1059"/>
          <p:cNvSpPr/>
          <p:nvPr/>
        </p:nvSpPr>
        <p:spPr>
          <a:xfrm rot="0" flipH="0" flipV="0">
            <a:off x="2475096" y="155407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" name="Freeform 1060"/>
          <p:cNvSpPr/>
          <p:nvPr/>
        </p:nvSpPr>
        <p:spPr>
          <a:xfrm rot="0" flipH="0" flipV="0">
            <a:off x="2561939" y="159700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" name="Freeform 1061"/>
          <p:cNvSpPr/>
          <p:nvPr/>
        </p:nvSpPr>
        <p:spPr>
          <a:xfrm rot="0" flipH="0" flipV="0">
            <a:off x="2739916" y="159700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" name="Freeform 1062"/>
          <p:cNvSpPr/>
          <p:nvPr/>
        </p:nvSpPr>
        <p:spPr>
          <a:xfrm rot="0" flipH="0" flipV="0">
            <a:off x="3015303" y="159700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" name="Freeform 1063"/>
          <p:cNvSpPr/>
          <p:nvPr/>
        </p:nvSpPr>
        <p:spPr>
          <a:xfrm rot="0" flipH="0" flipV="0">
            <a:off x="3183705" y="1601625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" name="Freeform 1064"/>
          <p:cNvSpPr/>
          <p:nvPr/>
        </p:nvSpPr>
        <p:spPr>
          <a:xfrm rot="0" flipH="0" flipV="0">
            <a:off x="3374561" y="155407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" name="Freeform 1065"/>
          <p:cNvSpPr/>
          <p:nvPr/>
        </p:nvSpPr>
        <p:spPr>
          <a:xfrm rot="0" flipH="0" flipV="0">
            <a:off x="3550777" y="159700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" name="Freeform 1066"/>
          <p:cNvSpPr/>
          <p:nvPr/>
        </p:nvSpPr>
        <p:spPr>
          <a:xfrm rot="0" flipH="0" flipV="0">
            <a:off x="3731177" y="159700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" name="Freeform 1067"/>
          <p:cNvSpPr/>
          <p:nvPr/>
        </p:nvSpPr>
        <p:spPr>
          <a:xfrm rot="0" flipH="0" flipV="0">
            <a:off x="114166" y="1928625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" name="Freeform 1068"/>
          <p:cNvSpPr/>
          <p:nvPr/>
        </p:nvSpPr>
        <p:spPr>
          <a:xfrm rot="0" flipH="0" flipV="0">
            <a:off x="283779" y="199070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" name="Freeform 1069"/>
          <p:cNvSpPr/>
          <p:nvPr/>
        </p:nvSpPr>
        <p:spPr>
          <a:xfrm rot="0" flipH="0" flipV="0">
            <a:off x="462857" y="1928625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" name="Freeform 1070"/>
          <p:cNvSpPr/>
          <p:nvPr/>
        </p:nvSpPr>
        <p:spPr>
          <a:xfrm rot="0" flipH="0" flipV="0">
            <a:off x="634891" y="199070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" name="Freeform 1071"/>
          <p:cNvSpPr/>
          <p:nvPr/>
        </p:nvSpPr>
        <p:spPr>
          <a:xfrm rot="0" flipH="0" flipV="0">
            <a:off x="815841" y="1928625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" name="Freeform 1072"/>
          <p:cNvSpPr/>
          <p:nvPr/>
        </p:nvSpPr>
        <p:spPr>
          <a:xfrm rot="0" flipH="0" flipV="0">
            <a:off x="895364" y="1928625"/>
            <a:ext cx="193222" cy="242366"/>
          </a:xfrm>
          <a:custGeom>
            <a:pathLst>
              <a:path w="7431617" h="9321800">
                <a:moveTo>
                  <a:pt x="5425017" y="5829300"/>
                </a:moveTo>
                <a:cubicBezTo>
                  <a:pt x="5501217" y="5456767"/>
                  <a:pt x="5524500" y="5103284"/>
                  <a:pt x="5494867" y="4768850"/>
                </a:cubicBezTo>
                <a:cubicBezTo>
                  <a:pt x="5465233" y="4434417"/>
                  <a:pt x="5382683" y="4142317"/>
                  <a:pt x="5247217" y="3892550"/>
                </a:cubicBezTo>
                <a:cubicBezTo>
                  <a:pt x="5111750" y="3642784"/>
                  <a:pt x="4923367" y="3443817"/>
                  <a:pt x="4682067" y="3295650"/>
                </a:cubicBezTo>
                <a:cubicBezTo>
                  <a:pt x="4440767" y="3147484"/>
                  <a:pt x="4146550" y="3073400"/>
                  <a:pt x="3799417" y="3073400"/>
                </a:cubicBezTo>
                <a:cubicBezTo>
                  <a:pt x="3401483" y="3073400"/>
                  <a:pt x="3041650" y="3151717"/>
                  <a:pt x="2719917" y="3308350"/>
                </a:cubicBezTo>
                <a:cubicBezTo>
                  <a:pt x="2398183" y="3464984"/>
                  <a:pt x="2114550" y="3678767"/>
                  <a:pt x="1869017" y="3949700"/>
                </a:cubicBezTo>
                <a:cubicBezTo>
                  <a:pt x="1623483" y="4220634"/>
                  <a:pt x="1420283" y="4536017"/>
                  <a:pt x="1259417" y="4895850"/>
                </a:cubicBezTo>
                <a:cubicBezTo>
                  <a:pt x="1098550" y="5255684"/>
                  <a:pt x="984250" y="5643034"/>
                  <a:pt x="916517" y="6057900"/>
                </a:cubicBezTo>
                <a:cubicBezTo>
                  <a:pt x="831850" y="6472767"/>
                  <a:pt x="812800" y="6838950"/>
                  <a:pt x="859367" y="7156450"/>
                </a:cubicBezTo>
                <a:cubicBezTo>
                  <a:pt x="905933" y="7473950"/>
                  <a:pt x="1005417" y="7742767"/>
                  <a:pt x="1157817" y="7962900"/>
                </a:cubicBezTo>
                <a:cubicBezTo>
                  <a:pt x="1310217" y="8183034"/>
                  <a:pt x="1511300" y="8350250"/>
                  <a:pt x="1761067" y="8464550"/>
                </a:cubicBezTo>
                <a:cubicBezTo>
                  <a:pt x="2010833" y="8578850"/>
                  <a:pt x="2296583" y="8636000"/>
                  <a:pt x="2618317" y="8636000"/>
                </a:cubicBezTo>
                <a:cubicBezTo>
                  <a:pt x="2973917" y="8636000"/>
                  <a:pt x="3306233" y="8564034"/>
                  <a:pt x="3615267" y="8420100"/>
                </a:cubicBezTo>
                <a:cubicBezTo>
                  <a:pt x="3924300" y="8276167"/>
                  <a:pt x="4199467" y="8079317"/>
                  <a:pt x="4440767" y="7829550"/>
                </a:cubicBezTo>
                <a:cubicBezTo>
                  <a:pt x="4682067" y="7579784"/>
                  <a:pt x="4885267" y="7283450"/>
                  <a:pt x="5050367" y="6940550"/>
                </a:cubicBezTo>
                <a:cubicBezTo>
                  <a:pt x="5215467" y="6597650"/>
                  <a:pt x="5340350" y="6227234"/>
                  <a:pt x="5425017" y="5829300"/>
                </a:cubicBezTo>
                <a:close/>
                <a:moveTo>
                  <a:pt x="2046817" y="9144000"/>
                </a:moveTo>
                <a:moveTo>
                  <a:pt x="6669617" y="0"/>
                </a:moveTo>
                <a:lnTo>
                  <a:pt x="7431617" y="0"/>
                </a:lnTo>
                <a:lnTo>
                  <a:pt x="5488517" y="9144000"/>
                </a:lnTo>
                <a:lnTo>
                  <a:pt x="4726517" y="9144000"/>
                </a:lnTo>
                <a:lnTo>
                  <a:pt x="4967817" y="7988300"/>
                </a:lnTo>
                <a:lnTo>
                  <a:pt x="4942417" y="7988300"/>
                </a:lnTo>
                <a:cubicBezTo>
                  <a:pt x="4790017" y="8208434"/>
                  <a:pt x="4607983" y="8401050"/>
                  <a:pt x="4396317" y="8566150"/>
                </a:cubicBezTo>
                <a:cubicBezTo>
                  <a:pt x="4184650" y="8731250"/>
                  <a:pt x="3964517" y="8868834"/>
                  <a:pt x="3735917" y="8978900"/>
                </a:cubicBezTo>
                <a:cubicBezTo>
                  <a:pt x="3507317" y="9088967"/>
                  <a:pt x="3276600" y="9173633"/>
                  <a:pt x="3043767" y="9232900"/>
                </a:cubicBezTo>
                <a:cubicBezTo>
                  <a:pt x="2810933" y="9292166"/>
                  <a:pt x="2588683" y="9321800"/>
                  <a:pt x="2377017" y="9321800"/>
                </a:cubicBezTo>
                <a:cubicBezTo>
                  <a:pt x="1843617" y="9321800"/>
                  <a:pt x="1407583" y="9232900"/>
                  <a:pt x="1068917" y="9055100"/>
                </a:cubicBezTo>
                <a:cubicBezTo>
                  <a:pt x="730250" y="8877300"/>
                  <a:pt x="476250" y="8633884"/>
                  <a:pt x="306917" y="8324850"/>
                </a:cubicBezTo>
                <a:cubicBezTo>
                  <a:pt x="137583" y="8015817"/>
                  <a:pt x="42333" y="7649634"/>
                  <a:pt x="21167" y="7226300"/>
                </a:cubicBezTo>
                <a:cubicBezTo>
                  <a:pt x="0" y="6802967"/>
                  <a:pt x="40217" y="6350000"/>
                  <a:pt x="141817" y="5867400"/>
                </a:cubicBezTo>
                <a:cubicBezTo>
                  <a:pt x="243417" y="5410200"/>
                  <a:pt x="395817" y="4969934"/>
                  <a:pt x="599017" y="4546600"/>
                </a:cubicBezTo>
                <a:cubicBezTo>
                  <a:pt x="802217" y="4123267"/>
                  <a:pt x="1058333" y="3752850"/>
                  <a:pt x="1367367" y="3435350"/>
                </a:cubicBezTo>
                <a:cubicBezTo>
                  <a:pt x="1676400" y="3117850"/>
                  <a:pt x="2036233" y="2863850"/>
                  <a:pt x="2446867" y="2673350"/>
                </a:cubicBezTo>
                <a:cubicBezTo>
                  <a:pt x="2857500" y="2482850"/>
                  <a:pt x="3312583" y="2387600"/>
                  <a:pt x="3812117" y="2387600"/>
                </a:cubicBezTo>
                <a:cubicBezTo>
                  <a:pt x="4277783" y="2387600"/>
                  <a:pt x="4703233" y="2491317"/>
                  <a:pt x="5088467" y="2698750"/>
                </a:cubicBezTo>
                <a:cubicBezTo>
                  <a:pt x="5473700" y="2906184"/>
                  <a:pt x="5742517" y="3213100"/>
                  <a:pt x="5894917" y="3619500"/>
                </a:cubicBezTo>
                <a:close/>
                <a:moveTo>
                  <a:pt x="787611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" name="Freeform 1073"/>
          <p:cNvSpPr/>
          <p:nvPr/>
        </p:nvSpPr>
        <p:spPr>
          <a:xfrm rot="0" flipH="0" flipV="0">
            <a:off x="1093539" y="199070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" name="Freeform 1074"/>
          <p:cNvSpPr/>
          <p:nvPr/>
        </p:nvSpPr>
        <p:spPr>
          <a:xfrm rot="0" flipH="0" flipV="0">
            <a:off x="1271517" y="199070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" name="Freeform 1075"/>
          <p:cNvSpPr/>
          <p:nvPr/>
        </p:nvSpPr>
        <p:spPr>
          <a:xfrm rot="0" flipH="0" flipV="0">
            <a:off x="1565065" y="1995325"/>
            <a:ext cx="153873" cy="171043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17653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1968500" y="6578600"/>
                </a:lnTo>
                <a:lnTo>
                  <a:pt x="1117600" y="6578600"/>
                </a:lnTo>
                <a:close/>
                <a:moveTo>
                  <a:pt x="4965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" name="Freeform 1076"/>
          <p:cNvSpPr/>
          <p:nvPr/>
        </p:nvSpPr>
        <p:spPr>
          <a:xfrm rot="0" flipH="0" flipV="0">
            <a:off x="1721800" y="1995325"/>
            <a:ext cx="162238" cy="175666"/>
          </a:xfrm>
          <a:custGeom>
            <a:pathLst>
              <a:path w="6239934" h="6756400">
                <a:moveTo>
                  <a:pt x="5477934" y="0"/>
                </a:moveTo>
                <a:lnTo>
                  <a:pt x="6239934" y="0"/>
                </a:lnTo>
                <a:lnTo>
                  <a:pt x="4842934" y="6578600"/>
                </a:lnTo>
                <a:lnTo>
                  <a:pt x="4080934" y="6578600"/>
                </a:lnTo>
                <a:lnTo>
                  <a:pt x="4271434" y="5664200"/>
                </a:lnTo>
                <a:cubicBezTo>
                  <a:pt x="4144434" y="5782734"/>
                  <a:pt x="4004734" y="5905500"/>
                  <a:pt x="3852334" y="6032500"/>
                </a:cubicBezTo>
                <a:cubicBezTo>
                  <a:pt x="3699934" y="6159500"/>
                  <a:pt x="3528484" y="6275917"/>
                  <a:pt x="3337984" y="6381750"/>
                </a:cubicBezTo>
                <a:cubicBezTo>
                  <a:pt x="3147484" y="6487584"/>
                  <a:pt x="2935817" y="6576484"/>
                  <a:pt x="2702984" y="6648450"/>
                </a:cubicBezTo>
                <a:cubicBezTo>
                  <a:pt x="2470150" y="6720416"/>
                  <a:pt x="2209800" y="6756400"/>
                  <a:pt x="1921934" y="6756400"/>
                </a:cubicBezTo>
                <a:cubicBezTo>
                  <a:pt x="1481667" y="6756400"/>
                  <a:pt x="1126067" y="6695016"/>
                  <a:pt x="855134" y="6572250"/>
                </a:cubicBezTo>
                <a:cubicBezTo>
                  <a:pt x="584200" y="6449484"/>
                  <a:pt x="381000" y="6278034"/>
                  <a:pt x="245534" y="6057900"/>
                </a:cubicBezTo>
                <a:cubicBezTo>
                  <a:pt x="110067" y="5837767"/>
                  <a:pt x="33867" y="5581650"/>
                  <a:pt x="16934" y="5289550"/>
                </a:cubicBezTo>
                <a:cubicBezTo>
                  <a:pt x="0" y="4997450"/>
                  <a:pt x="29634" y="4677834"/>
                  <a:pt x="105834" y="4330700"/>
                </a:cubicBezTo>
                <a:lnTo>
                  <a:pt x="1020234" y="0"/>
                </a:lnTo>
                <a:lnTo>
                  <a:pt x="1782234" y="0"/>
                </a:lnTo>
                <a:lnTo>
                  <a:pt x="867834" y="4318000"/>
                </a:lnTo>
                <a:cubicBezTo>
                  <a:pt x="749300" y="4885267"/>
                  <a:pt x="789517" y="5319184"/>
                  <a:pt x="988484" y="5619750"/>
                </a:cubicBezTo>
                <a:cubicBezTo>
                  <a:pt x="1187450" y="5920317"/>
                  <a:pt x="1587500" y="6070600"/>
                  <a:pt x="2188634" y="6070600"/>
                </a:cubicBezTo>
                <a:cubicBezTo>
                  <a:pt x="2501900" y="6070600"/>
                  <a:pt x="2796117" y="6009217"/>
                  <a:pt x="3071284" y="5886450"/>
                </a:cubicBezTo>
                <a:cubicBezTo>
                  <a:pt x="3346450" y="5763684"/>
                  <a:pt x="3591984" y="5592234"/>
                  <a:pt x="3807884" y="5372100"/>
                </a:cubicBezTo>
                <a:cubicBezTo>
                  <a:pt x="4023784" y="5151967"/>
                  <a:pt x="4210050" y="4889500"/>
                  <a:pt x="4366684" y="4584700"/>
                </a:cubicBezTo>
                <a:cubicBezTo>
                  <a:pt x="4523317" y="4279900"/>
                  <a:pt x="4639734" y="3945467"/>
                  <a:pt x="4715934" y="3581400"/>
                </a:cubicBezTo>
                <a:close/>
                <a:moveTo>
                  <a:pt x="5287434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" name="Freeform 1077"/>
          <p:cNvSpPr/>
          <p:nvPr/>
        </p:nvSpPr>
        <p:spPr>
          <a:xfrm rot="0" flipH="0" flipV="0">
            <a:off x="1898787" y="199070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" name="Freeform 1078"/>
          <p:cNvSpPr/>
          <p:nvPr/>
        </p:nvSpPr>
        <p:spPr>
          <a:xfrm rot="0" flipH="0" flipV="0">
            <a:off x="2080177" y="1990703"/>
            <a:ext cx="113588" cy="175666"/>
          </a:xfrm>
          <a:custGeom>
            <a:pathLst>
              <a:path w="4368800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892300" y="1409700"/>
                </a:lnTo>
                <a:lnTo>
                  <a:pt x="1917700" y="1409700"/>
                </a:lnTo>
                <a:cubicBezTo>
                  <a:pt x="2239433" y="884767"/>
                  <a:pt x="2590800" y="518584"/>
                  <a:pt x="2971800" y="311150"/>
                </a:cubicBezTo>
                <a:cubicBezTo>
                  <a:pt x="3352800" y="103717"/>
                  <a:pt x="3818466" y="0"/>
                  <a:pt x="4368800" y="0"/>
                </a:cubicBezTo>
                <a:lnTo>
                  <a:pt x="4191000" y="825500"/>
                </a:lnTo>
                <a:cubicBezTo>
                  <a:pt x="3767666" y="817034"/>
                  <a:pt x="3401483" y="884767"/>
                  <a:pt x="3092450" y="1028700"/>
                </a:cubicBezTo>
                <a:cubicBezTo>
                  <a:pt x="2783416" y="1172634"/>
                  <a:pt x="2520950" y="1367367"/>
                  <a:pt x="2305050" y="1612900"/>
                </a:cubicBezTo>
                <a:cubicBezTo>
                  <a:pt x="2089150" y="1858434"/>
                  <a:pt x="1911350" y="2148417"/>
                  <a:pt x="1771650" y="2482850"/>
                </a:cubicBezTo>
                <a:cubicBezTo>
                  <a:pt x="1631950" y="2817284"/>
                  <a:pt x="1524000" y="3166534"/>
                  <a:pt x="14478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" name="Freeform 1079"/>
          <p:cNvSpPr/>
          <p:nvPr/>
        </p:nvSpPr>
        <p:spPr>
          <a:xfrm rot="0" flipH="0" flipV="0">
            <a:off x="2186391" y="1990703"/>
            <a:ext cx="165760" cy="180289"/>
          </a:xfrm>
          <a:custGeom>
            <a:pathLst>
              <a:path w="6375400" h="6934200">
                <a:moveTo>
                  <a:pt x="2455334" y="6934200"/>
                </a:moveTo>
                <a:cubicBezTo>
                  <a:pt x="2032000" y="6925733"/>
                  <a:pt x="1653117" y="6849533"/>
                  <a:pt x="1318684" y="6705600"/>
                </a:cubicBezTo>
                <a:cubicBezTo>
                  <a:pt x="984250" y="6561667"/>
                  <a:pt x="709084" y="6345767"/>
                  <a:pt x="493184" y="6057900"/>
                </a:cubicBezTo>
                <a:cubicBezTo>
                  <a:pt x="277284" y="5770034"/>
                  <a:pt x="135467" y="5410200"/>
                  <a:pt x="67734" y="4978400"/>
                </a:cubicBezTo>
                <a:cubicBezTo>
                  <a:pt x="0" y="4546600"/>
                  <a:pt x="25400" y="4042834"/>
                  <a:pt x="143934" y="3467100"/>
                </a:cubicBezTo>
                <a:cubicBezTo>
                  <a:pt x="245534" y="2984500"/>
                  <a:pt x="404284" y="2533650"/>
                  <a:pt x="620184" y="2114550"/>
                </a:cubicBezTo>
                <a:cubicBezTo>
                  <a:pt x="836084" y="1695450"/>
                  <a:pt x="1104900" y="1329267"/>
                  <a:pt x="1426634" y="1016000"/>
                </a:cubicBezTo>
                <a:cubicBezTo>
                  <a:pt x="1748367" y="702734"/>
                  <a:pt x="2118784" y="455084"/>
                  <a:pt x="2537884" y="273050"/>
                </a:cubicBezTo>
                <a:cubicBezTo>
                  <a:pt x="2956984" y="91017"/>
                  <a:pt x="3420534" y="0"/>
                  <a:pt x="3928534" y="0"/>
                </a:cubicBezTo>
                <a:cubicBezTo>
                  <a:pt x="4445000" y="0"/>
                  <a:pt x="4874684" y="91017"/>
                  <a:pt x="5217584" y="273050"/>
                </a:cubicBezTo>
                <a:cubicBezTo>
                  <a:pt x="5560484" y="455084"/>
                  <a:pt x="5825067" y="700617"/>
                  <a:pt x="6011334" y="1009650"/>
                </a:cubicBezTo>
                <a:cubicBezTo>
                  <a:pt x="6197600" y="1318684"/>
                  <a:pt x="6307667" y="1684867"/>
                  <a:pt x="6341534" y="2108200"/>
                </a:cubicBezTo>
                <a:cubicBezTo>
                  <a:pt x="6375400" y="2531534"/>
                  <a:pt x="6341534" y="2984500"/>
                  <a:pt x="6239934" y="3467100"/>
                </a:cubicBezTo>
                <a:cubicBezTo>
                  <a:pt x="6129867" y="3992034"/>
                  <a:pt x="5956300" y="4466167"/>
                  <a:pt x="5719234" y="4889500"/>
                </a:cubicBezTo>
                <a:cubicBezTo>
                  <a:pt x="5482167" y="5312834"/>
                  <a:pt x="5198534" y="5676900"/>
                  <a:pt x="4868334" y="5981700"/>
                </a:cubicBezTo>
                <a:cubicBezTo>
                  <a:pt x="4538134" y="6286500"/>
                  <a:pt x="4167717" y="6521450"/>
                  <a:pt x="3757084" y="6686550"/>
                </a:cubicBezTo>
                <a:cubicBezTo>
                  <a:pt x="3346450" y="6851650"/>
                  <a:pt x="2912534" y="6934200"/>
                  <a:pt x="2455334" y="6934200"/>
                </a:cubicBezTo>
                <a:close/>
                <a:moveTo>
                  <a:pt x="-1214966" y="6756400"/>
                </a:moveTo>
                <a:moveTo>
                  <a:pt x="5427134" y="3467100"/>
                </a:moveTo>
                <a:cubicBezTo>
                  <a:pt x="5503334" y="3077634"/>
                  <a:pt x="5537200" y="2713567"/>
                  <a:pt x="5528734" y="2374900"/>
                </a:cubicBezTo>
                <a:cubicBezTo>
                  <a:pt x="5520267" y="2036234"/>
                  <a:pt x="5454650" y="1742017"/>
                  <a:pt x="5331884" y="1492250"/>
                </a:cubicBezTo>
                <a:cubicBezTo>
                  <a:pt x="5209117" y="1242484"/>
                  <a:pt x="5022850" y="1045634"/>
                  <a:pt x="4773084" y="901700"/>
                </a:cubicBezTo>
                <a:cubicBezTo>
                  <a:pt x="4523317" y="757767"/>
                  <a:pt x="4195234" y="685800"/>
                  <a:pt x="3788834" y="685800"/>
                </a:cubicBezTo>
                <a:cubicBezTo>
                  <a:pt x="3390900" y="685800"/>
                  <a:pt x="3033184" y="764117"/>
                  <a:pt x="2715684" y="920750"/>
                </a:cubicBezTo>
                <a:cubicBezTo>
                  <a:pt x="2398184" y="1077384"/>
                  <a:pt x="2120900" y="1284817"/>
                  <a:pt x="1883834" y="1543050"/>
                </a:cubicBezTo>
                <a:cubicBezTo>
                  <a:pt x="1646767" y="1801284"/>
                  <a:pt x="1452034" y="2097617"/>
                  <a:pt x="1299634" y="2432050"/>
                </a:cubicBezTo>
                <a:cubicBezTo>
                  <a:pt x="1147234" y="2766484"/>
                  <a:pt x="1032934" y="3111500"/>
                  <a:pt x="956734" y="3467100"/>
                </a:cubicBezTo>
                <a:cubicBezTo>
                  <a:pt x="872067" y="3873500"/>
                  <a:pt x="842434" y="4248150"/>
                  <a:pt x="867834" y="4591050"/>
                </a:cubicBezTo>
                <a:cubicBezTo>
                  <a:pt x="893234" y="4933950"/>
                  <a:pt x="973667" y="5228167"/>
                  <a:pt x="1109134" y="5473700"/>
                </a:cubicBezTo>
                <a:cubicBezTo>
                  <a:pt x="1244600" y="5719234"/>
                  <a:pt x="1437217" y="5909734"/>
                  <a:pt x="1686984" y="6045200"/>
                </a:cubicBezTo>
                <a:cubicBezTo>
                  <a:pt x="1936750" y="6180667"/>
                  <a:pt x="2243667" y="6248400"/>
                  <a:pt x="2607734" y="6248400"/>
                </a:cubicBezTo>
                <a:cubicBezTo>
                  <a:pt x="3005667" y="6248400"/>
                  <a:pt x="3363384" y="6170084"/>
                  <a:pt x="3680884" y="6013450"/>
                </a:cubicBezTo>
                <a:cubicBezTo>
                  <a:pt x="3998384" y="5856817"/>
                  <a:pt x="4273550" y="5647267"/>
                  <a:pt x="4506384" y="5384800"/>
                </a:cubicBezTo>
                <a:cubicBezTo>
                  <a:pt x="4739217" y="5122334"/>
                  <a:pt x="4931834" y="4826000"/>
                  <a:pt x="5084234" y="4495800"/>
                </a:cubicBezTo>
                <a:cubicBezTo>
                  <a:pt x="5236634" y="4165600"/>
                  <a:pt x="5350934" y="3822700"/>
                  <a:pt x="5427134" y="3467100"/>
                </a:cubicBezTo>
                <a:close/>
                <a:moveTo>
                  <a:pt x="22521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" name="Freeform 1080"/>
          <p:cNvSpPr/>
          <p:nvPr/>
        </p:nvSpPr>
        <p:spPr>
          <a:xfrm rot="0" flipH="0" flipV="0">
            <a:off x="2457815" y="199070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" name="Freeform 1081"/>
          <p:cNvSpPr/>
          <p:nvPr/>
        </p:nvSpPr>
        <p:spPr>
          <a:xfrm rot="0" flipH="0" flipV="0">
            <a:off x="2605855" y="1928625"/>
            <a:ext cx="112928" cy="305104"/>
          </a:xfrm>
          <a:custGeom>
            <a:pathLst>
              <a:path w="4343400" h="11734800">
                <a:moveTo>
                  <a:pt x="3759200" y="2565400"/>
                </a:moveTo>
                <a:lnTo>
                  <a:pt x="2171700" y="10020300"/>
                </a:lnTo>
                <a:cubicBezTo>
                  <a:pt x="2112433" y="10299700"/>
                  <a:pt x="2048933" y="10545233"/>
                  <a:pt x="1981200" y="10756900"/>
                </a:cubicBezTo>
                <a:cubicBezTo>
                  <a:pt x="1913466" y="10968566"/>
                  <a:pt x="1820333" y="11148483"/>
                  <a:pt x="1701800" y="11296650"/>
                </a:cubicBezTo>
                <a:cubicBezTo>
                  <a:pt x="1583266" y="11444816"/>
                  <a:pt x="1428750" y="11554883"/>
                  <a:pt x="1238250" y="11626850"/>
                </a:cubicBezTo>
                <a:cubicBezTo>
                  <a:pt x="1047750" y="11698816"/>
                  <a:pt x="800100" y="11734800"/>
                  <a:pt x="495300" y="11734800"/>
                </a:cubicBezTo>
                <a:cubicBezTo>
                  <a:pt x="309034" y="11734800"/>
                  <a:pt x="143934" y="11717866"/>
                  <a:pt x="0" y="11684000"/>
                </a:cubicBezTo>
                <a:lnTo>
                  <a:pt x="152400" y="11010900"/>
                </a:lnTo>
                <a:cubicBezTo>
                  <a:pt x="575733" y="11070166"/>
                  <a:pt x="869950" y="11023600"/>
                  <a:pt x="1035050" y="10871200"/>
                </a:cubicBezTo>
                <a:cubicBezTo>
                  <a:pt x="1200150" y="10718800"/>
                  <a:pt x="1320800" y="10469033"/>
                  <a:pt x="1397000" y="10121900"/>
                </a:cubicBezTo>
                <a:lnTo>
                  <a:pt x="2997200" y="2565400"/>
                </a:lnTo>
                <a:close/>
                <a:moveTo>
                  <a:pt x="7061200" y="9144000"/>
                </a:moveTo>
                <a:moveTo>
                  <a:pt x="4102100" y="1130300"/>
                </a:moveTo>
                <a:lnTo>
                  <a:pt x="3263900" y="1130300"/>
                </a:lnTo>
                <a:lnTo>
                  <a:pt x="3505200" y="0"/>
                </a:lnTo>
                <a:lnTo>
                  <a:pt x="4343400" y="0"/>
                </a:lnTo>
                <a:close/>
                <a:moveTo>
                  <a:pt x="84963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" name="Freeform 1082"/>
          <p:cNvSpPr/>
          <p:nvPr/>
        </p:nvSpPr>
        <p:spPr>
          <a:xfrm rot="0" flipH="0" flipV="0">
            <a:off x="2714711" y="199070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" name="Freeform 1083"/>
          <p:cNvSpPr/>
          <p:nvPr/>
        </p:nvSpPr>
        <p:spPr>
          <a:xfrm rot="0" flipH="0" flipV="0">
            <a:off x="2898302" y="199070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" name="Freeform 1084"/>
          <p:cNvSpPr/>
          <p:nvPr/>
        </p:nvSpPr>
        <p:spPr>
          <a:xfrm rot="0" flipH="0" flipV="0">
            <a:off x="3182714" y="1924002"/>
            <a:ext cx="104013" cy="242366"/>
          </a:xfrm>
          <a:custGeom>
            <a:pathLst>
              <a:path w="4000500" h="9321800">
                <a:moveTo>
                  <a:pt x="279400" y="3378200"/>
                </a:moveTo>
                <a:lnTo>
                  <a:pt x="419100" y="2743200"/>
                </a:lnTo>
                <a:lnTo>
                  <a:pt x="1397000" y="2743200"/>
                </a:lnTo>
                <a:lnTo>
                  <a:pt x="1625600" y="1701800"/>
                </a:lnTo>
                <a:cubicBezTo>
                  <a:pt x="1735666" y="1176867"/>
                  <a:pt x="1928283" y="762000"/>
                  <a:pt x="2203450" y="457200"/>
                </a:cubicBezTo>
                <a:cubicBezTo>
                  <a:pt x="2478616" y="152400"/>
                  <a:pt x="2870200" y="0"/>
                  <a:pt x="3378200" y="0"/>
                </a:cubicBezTo>
                <a:cubicBezTo>
                  <a:pt x="3623733" y="0"/>
                  <a:pt x="3831166" y="16934"/>
                  <a:pt x="4000500" y="50800"/>
                </a:cubicBezTo>
                <a:lnTo>
                  <a:pt x="3848100" y="749300"/>
                </a:lnTo>
                <a:cubicBezTo>
                  <a:pt x="3695700" y="706967"/>
                  <a:pt x="3551766" y="685800"/>
                  <a:pt x="3416300" y="685800"/>
                </a:cubicBezTo>
                <a:cubicBezTo>
                  <a:pt x="3221566" y="685800"/>
                  <a:pt x="3060700" y="721784"/>
                  <a:pt x="2933700" y="793750"/>
                </a:cubicBezTo>
                <a:cubicBezTo>
                  <a:pt x="2806700" y="865717"/>
                  <a:pt x="2705100" y="960967"/>
                  <a:pt x="2628900" y="1079500"/>
                </a:cubicBezTo>
                <a:cubicBezTo>
                  <a:pt x="2552700" y="1198034"/>
                  <a:pt x="2493433" y="1331384"/>
                  <a:pt x="2451100" y="1479550"/>
                </a:cubicBezTo>
                <a:cubicBezTo>
                  <a:pt x="2408766" y="1627717"/>
                  <a:pt x="2370666" y="1778000"/>
                  <a:pt x="2336800" y="1930400"/>
                </a:cubicBezTo>
                <a:lnTo>
                  <a:pt x="2159000" y="2743200"/>
                </a:lnTo>
                <a:lnTo>
                  <a:pt x="3429000" y="2743200"/>
                </a:lnTo>
                <a:lnTo>
                  <a:pt x="3289300" y="3378200"/>
                </a:lnTo>
                <a:lnTo>
                  <a:pt x="2019300" y="3378200"/>
                </a:lnTo>
                <a:lnTo>
                  <a:pt x="762000" y="9321800"/>
                </a:lnTo>
                <a:lnTo>
                  <a:pt x="0" y="9321800"/>
                </a:lnTo>
                <a:lnTo>
                  <a:pt x="1257300" y="3378200"/>
                </a:lnTo>
                <a:close/>
                <a:moveTo>
                  <a:pt x="4711700" y="93218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" name="Freeform 1085"/>
          <p:cNvSpPr/>
          <p:nvPr/>
        </p:nvSpPr>
        <p:spPr>
          <a:xfrm rot="0" flipH="0" flipV="0">
            <a:off x="3251066" y="1995325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6" name="Freeform 1086"/>
          <p:cNvSpPr/>
          <p:nvPr/>
        </p:nvSpPr>
        <p:spPr>
          <a:xfrm rot="0" flipH="0" flipV="0">
            <a:off x="3432676" y="1990703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" name="Freeform 1087"/>
          <p:cNvSpPr/>
          <p:nvPr/>
        </p:nvSpPr>
        <p:spPr>
          <a:xfrm rot="0" flipH="0" flipV="0">
            <a:off x="3599427" y="1928625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8" name="Freeform 1088"/>
          <p:cNvSpPr/>
          <p:nvPr/>
        </p:nvSpPr>
        <p:spPr>
          <a:xfrm rot="0" flipH="0" flipV="0">
            <a:off x="3672732" y="1928625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9" name="Freeform 1089"/>
          <p:cNvSpPr/>
          <p:nvPr/>
        </p:nvSpPr>
        <p:spPr>
          <a:xfrm rot="0" flipH="0" flipV="0">
            <a:off x="3741743" y="1928625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0" name="Freeform 1090"/>
          <p:cNvSpPr/>
          <p:nvPr/>
        </p:nvSpPr>
        <p:spPr>
          <a:xfrm rot="0" flipH="0" flipV="0">
            <a:off x="3907393" y="1990703"/>
            <a:ext cx="160697" cy="180289"/>
          </a:xfrm>
          <a:custGeom>
            <a:pathLst>
              <a:path w="6180667" h="6934200">
                <a:moveTo>
                  <a:pt x="5071534" y="3302000"/>
                </a:moveTo>
                <a:cubicBezTo>
                  <a:pt x="4715934" y="3437467"/>
                  <a:pt x="4370917" y="3526367"/>
                  <a:pt x="4036484" y="3568700"/>
                </a:cubicBezTo>
                <a:cubicBezTo>
                  <a:pt x="3702050" y="3611034"/>
                  <a:pt x="3365500" y="3644900"/>
                  <a:pt x="3026834" y="3670300"/>
                </a:cubicBezTo>
                <a:cubicBezTo>
                  <a:pt x="2434167" y="3712634"/>
                  <a:pt x="1949450" y="3843867"/>
                  <a:pt x="1572684" y="4064000"/>
                </a:cubicBezTo>
                <a:cubicBezTo>
                  <a:pt x="1195917" y="4284134"/>
                  <a:pt x="960967" y="4618567"/>
                  <a:pt x="867834" y="5067300"/>
                </a:cubicBezTo>
                <a:cubicBezTo>
                  <a:pt x="825500" y="5270500"/>
                  <a:pt x="829734" y="5446184"/>
                  <a:pt x="880534" y="5594350"/>
                </a:cubicBezTo>
                <a:cubicBezTo>
                  <a:pt x="931334" y="5742517"/>
                  <a:pt x="1013884" y="5865284"/>
                  <a:pt x="1128184" y="5962650"/>
                </a:cubicBezTo>
                <a:cubicBezTo>
                  <a:pt x="1242484" y="6060017"/>
                  <a:pt x="1380067" y="6131984"/>
                  <a:pt x="1540934" y="6178550"/>
                </a:cubicBezTo>
                <a:cubicBezTo>
                  <a:pt x="1701800" y="6225117"/>
                  <a:pt x="1871134" y="6248400"/>
                  <a:pt x="2048934" y="6248400"/>
                </a:cubicBezTo>
                <a:cubicBezTo>
                  <a:pt x="2353734" y="6248400"/>
                  <a:pt x="2656417" y="6210300"/>
                  <a:pt x="2956984" y="6134100"/>
                </a:cubicBezTo>
                <a:cubicBezTo>
                  <a:pt x="3257550" y="6057900"/>
                  <a:pt x="3536950" y="5941484"/>
                  <a:pt x="3795184" y="5784850"/>
                </a:cubicBezTo>
                <a:cubicBezTo>
                  <a:pt x="4053417" y="5628217"/>
                  <a:pt x="4275667" y="5429250"/>
                  <a:pt x="4461934" y="5187950"/>
                </a:cubicBezTo>
                <a:cubicBezTo>
                  <a:pt x="4648200" y="4946650"/>
                  <a:pt x="4779434" y="4660900"/>
                  <a:pt x="4855634" y="4330700"/>
                </a:cubicBezTo>
                <a:close/>
                <a:moveTo>
                  <a:pt x="2569634" y="6756400"/>
                </a:moveTo>
                <a:moveTo>
                  <a:pt x="3865034" y="2921000"/>
                </a:moveTo>
                <a:cubicBezTo>
                  <a:pt x="4008967" y="2904067"/>
                  <a:pt x="4184650" y="2878667"/>
                  <a:pt x="4392084" y="2844800"/>
                </a:cubicBezTo>
                <a:cubicBezTo>
                  <a:pt x="4599517" y="2810934"/>
                  <a:pt x="4775200" y="2764367"/>
                  <a:pt x="4919134" y="2705100"/>
                </a:cubicBezTo>
                <a:cubicBezTo>
                  <a:pt x="5063067" y="2645834"/>
                  <a:pt x="5162550" y="2546350"/>
                  <a:pt x="5217584" y="2406650"/>
                </a:cubicBezTo>
                <a:cubicBezTo>
                  <a:pt x="5272617" y="2266950"/>
                  <a:pt x="5312834" y="2137834"/>
                  <a:pt x="5338234" y="2019300"/>
                </a:cubicBezTo>
                <a:cubicBezTo>
                  <a:pt x="5380567" y="1824567"/>
                  <a:pt x="5389034" y="1646767"/>
                  <a:pt x="5363634" y="1485900"/>
                </a:cubicBezTo>
                <a:cubicBezTo>
                  <a:pt x="5338234" y="1325034"/>
                  <a:pt x="5272617" y="1185334"/>
                  <a:pt x="5166784" y="1066800"/>
                </a:cubicBezTo>
                <a:cubicBezTo>
                  <a:pt x="5060950" y="948267"/>
                  <a:pt x="4912784" y="855134"/>
                  <a:pt x="4722284" y="787400"/>
                </a:cubicBezTo>
                <a:cubicBezTo>
                  <a:pt x="4531784" y="719667"/>
                  <a:pt x="4288367" y="685800"/>
                  <a:pt x="3992034" y="685800"/>
                </a:cubicBezTo>
                <a:cubicBezTo>
                  <a:pt x="3467100" y="685800"/>
                  <a:pt x="3009900" y="791634"/>
                  <a:pt x="2620434" y="1003300"/>
                </a:cubicBezTo>
                <a:cubicBezTo>
                  <a:pt x="2230967" y="1214967"/>
                  <a:pt x="1943100" y="1604434"/>
                  <a:pt x="1756834" y="2171700"/>
                </a:cubicBezTo>
                <a:lnTo>
                  <a:pt x="982134" y="2171700"/>
                </a:lnTo>
                <a:cubicBezTo>
                  <a:pt x="1092200" y="1782234"/>
                  <a:pt x="1250950" y="1449917"/>
                  <a:pt x="1458384" y="1174750"/>
                </a:cubicBezTo>
                <a:cubicBezTo>
                  <a:pt x="1665817" y="899584"/>
                  <a:pt x="1909234" y="675217"/>
                  <a:pt x="2188634" y="501650"/>
                </a:cubicBezTo>
                <a:cubicBezTo>
                  <a:pt x="2468034" y="328084"/>
                  <a:pt x="2774950" y="201084"/>
                  <a:pt x="3109384" y="120650"/>
                </a:cubicBezTo>
                <a:cubicBezTo>
                  <a:pt x="3443817" y="40217"/>
                  <a:pt x="3788834" y="0"/>
                  <a:pt x="4144434" y="0"/>
                </a:cubicBezTo>
                <a:cubicBezTo>
                  <a:pt x="4474634" y="0"/>
                  <a:pt x="4777317" y="35984"/>
                  <a:pt x="5052484" y="107950"/>
                </a:cubicBezTo>
                <a:cubicBezTo>
                  <a:pt x="5327650" y="179917"/>
                  <a:pt x="5556250" y="294217"/>
                  <a:pt x="5738284" y="450850"/>
                </a:cubicBezTo>
                <a:cubicBezTo>
                  <a:pt x="5920317" y="607484"/>
                  <a:pt x="6045200" y="817034"/>
                  <a:pt x="6112934" y="1079500"/>
                </a:cubicBezTo>
                <a:cubicBezTo>
                  <a:pt x="6180667" y="1341967"/>
                  <a:pt x="6176434" y="1663700"/>
                  <a:pt x="6100234" y="2044700"/>
                </a:cubicBezTo>
                <a:lnTo>
                  <a:pt x="5338234" y="5626100"/>
                </a:lnTo>
                <a:cubicBezTo>
                  <a:pt x="5270500" y="5922434"/>
                  <a:pt x="5281084" y="6110817"/>
                  <a:pt x="5369984" y="6191250"/>
                </a:cubicBezTo>
                <a:cubicBezTo>
                  <a:pt x="5458884" y="6271684"/>
                  <a:pt x="5676900" y="6252634"/>
                  <a:pt x="6024034" y="6134100"/>
                </a:cubicBezTo>
                <a:lnTo>
                  <a:pt x="5897034" y="6731000"/>
                </a:lnTo>
                <a:cubicBezTo>
                  <a:pt x="5837767" y="6747934"/>
                  <a:pt x="5746750" y="6773333"/>
                  <a:pt x="5623984" y="6807200"/>
                </a:cubicBezTo>
                <a:cubicBezTo>
                  <a:pt x="5501217" y="6841066"/>
                  <a:pt x="5384800" y="6858000"/>
                  <a:pt x="5274734" y="6858000"/>
                </a:cubicBezTo>
                <a:cubicBezTo>
                  <a:pt x="5164667" y="6858000"/>
                  <a:pt x="5054600" y="6845300"/>
                  <a:pt x="4944534" y="6819900"/>
                </a:cubicBezTo>
                <a:cubicBezTo>
                  <a:pt x="4699000" y="6777566"/>
                  <a:pt x="4559300" y="6661150"/>
                  <a:pt x="4525434" y="6470650"/>
                </a:cubicBezTo>
                <a:cubicBezTo>
                  <a:pt x="4491567" y="6280150"/>
                  <a:pt x="4495800" y="6070600"/>
                  <a:pt x="4538134" y="5842000"/>
                </a:cubicBezTo>
                <a:cubicBezTo>
                  <a:pt x="4140200" y="6197600"/>
                  <a:pt x="3714750" y="6468534"/>
                  <a:pt x="3261784" y="6654800"/>
                </a:cubicBezTo>
                <a:cubicBezTo>
                  <a:pt x="2808817" y="6841066"/>
                  <a:pt x="2341034" y="6934200"/>
                  <a:pt x="1858434" y="6934200"/>
                </a:cubicBezTo>
                <a:cubicBezTo>
                  <a:pt x="1570567" y="6934200"/>
                  <a:pt x="1301750" y="6896100"/>
                  <a:pt x="1051984" y="6819900"/>
                </a:cubicBezTo>
                <a:cubicBezTo>
                  <a:pt x="802217" y="6743700"/>
                  <a:pt x="592667" y="6625167"/>
                  <a:pt x="423334" y="6464300"/>
                </a:cubicBezTo>
                <a:cubicBezTo>
                  <a:pt x="254000" y="6303434"/>
                  <a:pt x="135467" y="6106584"/>
                  <a:pt x="67734" y="5873750"/>
                </a:cubicBezTo>
                <a:cubicBezTo>
                  <a:pt x="0" y="5640917"/>
                  <a:pt x="0" y="5363634"/>
                  <a:pt x="67734" y="5041900"/>
                </a:cubicBezTo>
                <a:cubicBezTo>
                  <a:pt x="296334" y="3924300"/>
                  <a:pt x="1202267" y="3263900"/>
                  <a:pt x="2785534" y="3060700"/>
                </a:cubicBezTo>
                <a:close/>
                <a:moveTo>
                  <a:pt x="2950634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1" name="Freeform 1091"/>
          <p:cNvSpPr/>
          <p:nvPr/>
        </p:nvSpPr>
        <p:spPr>
          <a:xfrm rot="0" flipH="0" flipV="0">
            <a:off x="4091755" y="199070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2" name="Freeform 1092"/>
          <p:cNvSpPr/>
          <p:nvPr/>
        </p:nvSpPr>
        <p:spPr>
          <a:xfrm rot="0" flipH="0" flipV="0">
            <a:off x="114166" y="2322325"/>
            <a:ext cx="167081" cy="237744"/>
          </a:xfrm>
          <a:custGeom>
            <a:pathLst>
              <a:path w="6426200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498600" y="5689600"/>
                </a:lnTo>
                <a:lnTo>
                  <a:pt x="5384800" y="2565400"/>
                </a:lnTo>
                <a:lnTo>
                  <a:pt x="6426200" y="2565400"/>
                </a:lnTo>
                <a:lnTo>
                  <a:pt x="3454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781300" y="5473700"/>
                </a:lnTo>
                <a:lnTo>
                  <a:pt x="12954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3" name="Freeform 1093"/>
          <p:cNvSpPr/>
          <p:nvPr/>
        </p:nvSpPr>
        <p:spPr>
          <a:xfrm rot="0" flipH="0" flipV="0">
            <a:off x="286200" y="238440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" name="Freeform 1094"/>
          <p:cNvSpPr/>
          <p:nvPr/>
        </p:nvSpPr>
        <p:spPr>
          <a:xfrm rot="0" flipH="0" flipV="0">
            <a:off x="464178" y="2322325"/>
            <a:ext cx="163173" cy="237744"/>
          </a:xfrm>
          <a:custGeom>
            <a:pathLst>
              <a:path w="6275916" h="9144000">
                <a:moveTo>
                  <a:pt x="0" y="9144000"/>
                </a:moveTo>
                <a:lnTo>
                  <a:pt x="1943100" y="0"/>
                </a:lnTo>
                <a:lnTo>
                  <a:pt x="2705100" y="0"/>
                </a:lnTo>
                <a:lnTo>
                  <a:pt x="1968500" y="3479800"/>
                </a:lnTo>
                <a:cubicBezTo>
                  <a:pt x="2341033" y="3158067"/>
                  <a:pt x="2711450" y="2895600"/>
                  <a:pt x="3079750" y="2692400"/>
                </a:cubicBezTo>
                <a:cubicBezTo>
                  <a:pt x="3448050" y="2489200"/>
                  <a:pt x="3860800" y="2387600"/>
                  <a:pt x="4318000" y="2387600"/>
                </a:cubicBezTo>
                <a:cubicBezTo>
                  <a:pt x="4724400" y="2387600"/>
                  <a:pt x="5086350" y="2457450"/>
                  <a:pt x="5403850" y="2597150"/>
                </a:cubicBezTo>
                <a:cubicBezTo>
                  <a:pt x="5721350" y="2736850"/>
                  <a:pt x="5960533" y="2980267"/>
                  <a:pt x="6121400" y="3327400"/>
                </a:cubicBezTo>
                <a:cubicBezTo>
                  <a:pt x="6231466" y="3564467"/>
                  <a:pt x="6275916" y="3807884"/>
                  <a:pt x="6254750" y="4057650"/>
                </a:cubicBezTo>
                <a:cubicBezTo>
                  <a:pt x="6233583" y="4307417"/>
                  <a:pt x="6193366" y="4567767"/>
                  <a:pt x="61341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5372100" y="4851400"/>
                </a:lnTo>
                <a:cubicBezTo>
                  <a:pt x="5499100" y="4258734"/>
                  <a:pt x="5463116" y="3814234"/>
                  <a:pt x="5264150" y="3517900"/>
                </a:cubicBezTo>
                <a:cubicBezTo>
                  <a:pt x="5065183" y="3221567"/>
                  <a:pt x="4660900" y="3073400"/>
                  <a:pt x="4051300" y="3073400"/>
                </a:cubicBezTo>
                <a:cubicBezTo>
                  <a:pt x="3814233" y="3073400"/>
                  <a:pt x="3589866" y="3109384"/>
                  <a:pt x="3378200" y="3181350"/>
                </a:cubicBezTo>
                <a:cubicBezTo>
                  <a:pt x="3166533" y="3253317"/>
                  <a:pt x="2969683" y="3348567"/>
                  <a:pt x="2787650" y="3467100"/>
                </a:cubicBezTo>
                <a:cubicBezTo>
                  <a:pt x="2605616" y="3585634"/>
                  <a:pt x="2442633" y="3721100"/>
                  <a:pt x="2298700" y="3873500"/>
                </a:cubicBezTo>
                <a:cubicBezTo>
                  <a:pt x="2154766" y="4025900"/>
                  <a:pt x="2036233" y="4186767"/>
                  <a:pt x="1943100" y="4356100"/>
                </a:cubicBezTo>
                <a:cubicBezTo>
                  <a:pt x="1824566" y="4567767"/>
                  <a:pt x="1735666" y="4770967"/>
                  <a:pt x="1676400" y="4965700"/>
                </a:cubicBezTo>
                <a:cubicBezTo>
                  <a:pt x="1617133" y="5160434"/>
                  <a:pt x="1562100" y="5372100"/>
                  <a:pt x="15113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" name="Freeform 1095"/>
          <p:cNvSpPr/>
          <p:nvPr/>
        </p:nvSpPr>
        <p:spPr>
          <a:xfrm rot="0" flipH="0" flipV="0">
            <a:off x="650741" y="2322325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6" name="Freeform 1096"/>
          <p:cNvSpPr/>
          <p:nvPr/>
        </p:nvSpPr>
        <p:spPr>
          <a:xfrm rot="0" flipH="0" flipV="0">
            <a:off x="731640" y="234147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7" name="Freeform 1097"/>
          <p:cNvSpPr/>
          <p:nvPr/>
        </p:nvSpPr>
        <p:spPr>
          <a:xfrm rot="0" flipH="0" flipV="0">
            <a:off x="797680" y="2389025"/>
            <a:ext cx="186893" cy="238404"/>
          </a:xfrm>
          <a:custGeom>
            <a:pathLst>
              <a:path w="7188200" h="9169400">
                <a:moveTo>
                  <a:pt x="152400" y="8356600"/>
                </a:moveTo>
                <a:cubicBezTo>
                  <a:pt x="245533" y="8373533"/>
                  <a:pt x="345016" y="8390466"/>
                  <a:pt x="450850" y="8407400"/>
                </a:cubicBezTo>
                <a:cubicBezTo>
                  <a:pt x="556683" y="8424333"/>
                  <a:pt x="664633" y="8432800"/>
                  <a:pt x="774700" y="8432800"/>
                </a:cubicBezTo>
                <a:cubicBezTo>
                  <a:pt x="986366" y="8432800"/>
                  <a:pt x="1174750" y="8365529"/>
                  <a:pt x="1339850" y="8230989"/>
                </a:cubicBezTo>
                <a:cubicBezTo>
                  <a:pt x="1504950" y="8096448"/>
                  <a:pt x="1651000" y="7934589"/>
                  <a:pt x="1778000" y="7745412"/>
                </a:cubicBezTo>
                <a:cubicBezTo>
                  <a:pt x="1905000" y="7556235"/>
                  <a:pt x="2021416" y="7358657"/>
                  <a:pt x="2127250" y="7152679"/>
                </a:cubicBezTo>
                <a:cubicBezTo>
                  <a:pt x="2233083" y="6946701"/>
                  <a:pt x="2336800" y="6772275"/>
                  <a:pt x="2438400" y="6629400"/>
                </a:cubicBezTo>
                <a:lnTo>
                  <a:pt x="1295400" y="0"/>
                </a:lnTo>
                <a:lnTo>
                  <a:pt x="2146300" y="0"/>
                </a:lnTo>
                <a:lnTo>
                  <a:pt x="3060700" y="5651500"/>
                </a:lnTo>
                <a:lnTo>
                  <a:pt x="6362700" y="0"/>
                </a:lnTo>
                <a:lnTo>
                  <a:pt x="7188200" y="0"/>
                </a:lnTo>
                <a:lnTo>
                  <a:pt x="3352800" y="6489700"/>
                </a:lnTo>
                <a:cubicBezTo>
                  <a:pt x="3107266" y="6904566"/>
                  <a:pt x="2882900" y="7277100"/>
                  <a:pt x="2679700" y="7607300"/>
                </a:cubicBezTo>
                <a:cubicBezTo>
                  <a:pt x="2476500" y="7937500"/>
                  <a:pt x="2273300" y="8219016"/>
                  <a:pt x="2070100" y="8451850"/>
                </a:cubicBezTo>
                <a:cubicBezTo>
                  <a:pt x="1866900" y="8684683"/>
                  <a:pt x="1655233" y="8862483"/>
                  <a:pt x="1435100" y="8985250"/>
                </a:cubicBezTo>
                <a:cubicBezTo>
                  <a:pt x="1214966" y="9108016"/>
                  <a:pt x="973666" y="9169400"/>
                  <a:pt x="711200" y="9169400"/>
                </a:cubicBezTo>
                <a:cubicBezTo>
                  <a:pt x="575733" y="9169400"/>
                  <a:pt x="446616" y="9160933"/>
                  <a:pt x="323850" y="9144000"/>
                </a:cubicBezTo>
                <a:cubicBezTo>
                  <a:pt x="201083" y="9127066"/>
                  <a:pt x="93133" y="9105900"/>
                  <a:pt x="0" y="9080500"/>
                </a:cubicBezTo>
                <a:close/>
                <a:moveTo>
                  <a:pt x="-2108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" name="Freeform 1098"/>
          <p:cNvSpPr/>
          <p:nvPr/>
        </p:nvSpPr>
        <p:spPr>
          <a:xfrm rot="0" flipH="0" flipV="0">
            <a:off x="979290" y="2384403"/>
            <a:ext cx="147489" cy="180289"/>
          </a:xfrm>
          <a:custGeom>
            <a:pathLst>
              <a:path w="5672666" h="6934200">
                <a:moveTo>
                  <a:pt x="825500" y="4699000"/>
                </a:moveTo>
                <a:cubicBezTo>
                  <a:pt x="833966" y="5266267"/>
                  <a:pt x="967316" y="5666317"/>
                  <a:pt x="1225550" y="5899150"/>
                </a:cubicBezTo>
                <a:cubicBezTo>
                  <a:pt x="1483783" y="6131984"/>
                  <a:pt x="1900766" y="6248400"/>
                  <a:pt x="2476500" y="6248400"/>
                </a:cubicBezTo>
                <a:cubicBezTo>
                  <a:pt x="2755900" y="6248400"/>
                  <a:pt x="3003550" y="6214534"/>
                  <a:pt x="3219450" y="6146800"/>
                </a:cubicBezTo>
                <a:cubicBezTo>
                  <a:pt x="3435350" y="6079067"/>
                  <a:pt x="3621616" y="5988050"/>
                  <a:pt x="3778250" y="5873750"/>
                </a:cubicBezTo>
                <a:cubicBezTo>
                  <a:pt x="3934883" y="5759450"/>
                  <a:pt x="4061883" y="5630334"/>
                  <a:pt x="4159250" y="5486400"/>
                </a:cubicBezTo>
                <a:cubicBezTo>
                  <a:pt x="4256616" y="5342467"/>
                  <a:pt x="4322233" y="5190067"/>
                  <a:pt x="4356100" y="5029200"/>
                </a:cubicBezTo>
                <a:cubicBezTo>
                  <a:pt x="4423833" y="4707467"/>
                  <a:pt x="4370916" y="4468284"/>
                  <a:pt x="4197350" y="4311650"/>
                </a:cubicBezTo>
                <a:cubicBezTo>
                  <a:pt x="4023783" y="4155017"/>
                  <a:pt x="3788833" y="4032250"/>
                  <a:pt x="3492500" y="3943350"/>
                </a:cubicBezTo>
                <a:cubicBezTo>
                  <a:pt x="3196166" y="3854450"/>
                  <a:pt x="2874433" y="3778250"/>
                  <a:pt x="2527300" y="3714750"/>
                </a:cubicBezTo>
                <a:cubicBezTo>
                  <a:pt x="2180166" y="3651250"/>
                  <a:pt x="1862666" y="3556000"/>
                  <a:pt x="1574800" y="3429000"/>
                </a:cubicBezTo>
                <a:cubicBezTo>
                  <a:pt x="1286933" y="3302000"/>
                  <a:pt x="1064683" y="3119967"/>
                  <a:pt x="908050" y="2882900"/>
                </a:cubicBezTo>
                <a:cubicBezTo>
                  <a:pt x="751416" y="2645834"/>
                  <a:pt x="719666" y="2311400"/>
                  <a:pt x="812800" y="1879600"/>
                </a:cubicBezTo>
                <a:cubicBezTo>
                  <a:pt x="931333" y="1329267"/>
                  <a:pt x="1227666" y="878417"/>
                  <a:pt x="1701800" y="527050"/>
                </a:cubicBezTo>
                <a:cubicBezTo>
                  <a:pt x="2175933" y="175684"/>
                  <a:pt x="2781300" y="0"/>
                  <a:pt x="3517900" y="0"/>
                </a:cubicBezTo>
                <a:cubicBezTo>
                  <a:pt x="4229100" y="0"/>
                  <a:pt x="4770966" y="158750"/>
                  <a:pt x="5143500" y="476250"/>
                </a:cubicBezTo>
                <a:cubicBezTo>
                  <a:pt x="5516033" y="793750"/>
                  <a:pt x="5672666" y="1325034"/>
                  <a:pt x="5613400" y="2070100"/>
                </a:cubicBezTo>
                <a:lnTo>
                  <a:pt x="4838700" y="2070100"/>
                </a:lnTo>
                <a:cubicBezTo>
                  <a:pt x="4872566" y="1562100"/>
                  <a:pt x="4754033" y="1204384"/>
                  <a:pt x="4483100" y="996950"/>
                </a:cubicBezTo>
                <a:cubicBezTo>
                  <a:pt x="4212166" y="789517"/>
                  <a:pt x="3839633" y="685800"/>
                  <a:pt x="3365500" y="685800"/>
                </a:cubicBezTo>
                <a:cubicBezTo>
                  <a:pt x="2882900" y="685800"/>
                  <a:pt x="2491316" y="789517"/>
                  <a:pt x="2190750" y="996950"/>
                </a:cubicBezTo>
                <a:cubicBezTo>
                  <a:pt x="1890183" y="1204384"/>
                  <a:pt x="1706033" y="1477434"/>
                  <a:pt x="1638300" y="1816100"/>
                </a:cubicBezTo>
                <a:cubicBezTo>
                  <a:pt x="1587500" y="2036234"/>
                  <a:pt x="1608666" y="2218267"/>
                  <a:pt x="1701800" y="2362200"/>
                </a:cubicBezTo>
                <a:cubicBezTo>
                  <a:pt x="1794933" y="2506134"/>
                  <a:pt x="1930400" y="2624667"/>
                  <a:pt x="2108200" y="2717800"/>
                </a:cubicBezTo>
                <a:cubicBezTo>
                  <a:pt x="2286000" y="2810934"/>
                  <a:pt x="2493433" y="2889250"/>
                  <a:pt x="2730500" y="2952750"/>
                </a:cubicBezTo>
                <a:cubicBezTo>
                  <a:pt x="2967566" y="3016250"/>
                  <a:pt x="3210983" y="3079750"/>
                  <a:pt x="3460750" y="3143250"/>
                </a:cubicBezTo>
                <a:cubicBezTo>
                  <a:pt x="3710516" y="3206750"/>
                  <a:pt x="3951816" y="3280834"/>
                  <a:pt x="4184650" y="3365500"/>
                </a:cubicBezTo>
                <a:cubicBezTo>
                  <a:pt x="4417483" y="3450167"/>
                  <a:pt x="4618566" y="3562350"/>
                  <a:pt x="4787900" y="3702050"/>
                </a:cubicBezTo>
                <a:cubicBezTo>
                  <a:pt x="4957233" y="3841750"/>
                  <a:pt x="5080000" y="4017434"/>
                  <a:pt x="5156200" y="4229100"/>
                </a:cubicBezTo>
                <a:cubicBezTo>
                  <a:pt x="5232400" y="4440767"/>
                  <a:pt x="5236633" y="4703234"/>
                  <a:pt x="5168900" y="5016500"/>
                </a:cubicBezTo>
                <a:cubicBezTo>
                  <a:pt x="5101166" y="5329767"/>
                  <a:pt x="4976283" y="5607050"/>
                  <a:pt x="4794250" y="5848350"/>
                </a:cubicBezTo>
                <a:cubicBezTo>
                  <a:pt x="4612216" y="6089650"/>
                  <a:pt x="4383616" y="6290734"/>
                  <a:pt x="4108450" y="6451600"/>
                </a:cubicBezTo>
                <a:cubicBezTo>
                  <a:pt x="3833283" y="6612467"/>
                  <a:pt x="3524250" y="6733117"/>
                  <a:pt x="3181350" y="6813550"/>
                </a:cubicBezTo>
                <a:cubicBezTo>
                  <a:pt x="2838450" y="6893983"/>
                  <a:pt x="2472266" y="6934200"/>
                  <a:pt x="2082800" y="6934200"/>
                </a:cubicBezTo>
                <a:cubicBezTo>
                  <a:pt x="1693333" y="6934200"/>
                  <a:pt x="1361016" y="6877050"/>
                  <a:pt x="1085850" y="6762750"/>
                </a:cubicBezTo>
                <a:cubicBezTo>
                  <a:pt x="810683" y="6648450"/>
                  <a:pt x="588433" y="6489700"/>
                  <a:pt x="419100" y="6286500"/>
                </a:cubicBezTo>
                <a:cubicBezTo>
                  <a:pt x="249766" y="6083300"/>
                  <a:pt x="133350" y="5846234"/>
                  <a:pt x="69850" y="5575300"/>
                </a:cubicBezTo>
                <a:cubicBezTo>
                  <a:pt x="6350" y="5304367"/>
                  <a:pt x="0" y="5012267"/>
                  <a:pt x="50800" y="4699000"/>
                </a:cubicBezTo>
                <a:close/>
                <a:moveTo>
                  <a:pt x="1092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" name="Freeform 1099"/>
          <p:cNvSpPr/>
          <p:nvPr/>
        </p:nvSpPr>
        <p:spPr>
          <a:xfrm rot="0" flipH="0" flipV="0">
            <a:off x="1153636" y="234147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" name="Freeform 1100"/>
          <p:cNvSpPr/>
          <p:nvPr/>
        </p:nvSpPr>
        <p:spPr>
          <a:xfrm rot="0" flipH="0" flipV="0">
            <a:off x="1234094" y="2333552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" name="Freeform 1101"/>
          <p:cNvSpPr/>
          <p:nvPr/>
        </p:nvSpPr>
        <p:spPr>
          <a:xfrm rot="0" flipH="0" flipV="0">
            <a:off x="1515865" y="238440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" name="Freeform 1102"/>
          <p:cNvSpPr/>
          <p:nvPr/>
        </p:nvSpPr>
        <p:spPr>
          <a:xfrm rot="0" flipH="0" flipV="0">
            <a:off x="1704409" y="2341477"/>
            <a:ext cx="84531" cy="223215"/>
          </a:xfrm>
          <a:custGeom>
            <a:pathLst>
              <a:path w="3251200" h="8585200">
                <a:moveTo>
                  <a:pt x="1905000" y="8432800"/>
                </a:moveTo>
                <a:cubicBezTo>
                  <a:pt x="1811866" y="8449733"/>
                  <a:pt x="1682750" y="8479366"/>
                  <a:pt x="1517650" y="8521700"/>
                </a:cubicBezTo>
                <a:cubicBezTo>
                  <a:pt x="1352550" y="8564033"/>
                  <a:pt x="1176866" y="8585200"/>
                  <a:pt x="990600" y="8585200"/>
                </a:cubicBezTo>
                <a:cubicBezTo>
                  <a:pt x="609600" y="8585200"/>
                  <a:pt x="340783" y="8489950"/>
                  <a:pt x="184150" y="8299450"/>
                </a:cubicBezTo>
                <a:cubicBezTo>
                  <a:pt x="27516" y="8108950"/>
                  <a:pt x="0" y="7768167"/>
                  <a:pt x="101600" y="7277100"/>
                </a:cubicBezTo>
                <a:lnTo>
                  <a:pt x="1117600" y="2463800"/>
                </a:lnTo>
                <a:lnTo>
                  <a:pt x="190500" y="2463800"/>
                </a:lnTo>
                <a:lnTo>
                  <a:pt x="330200" y="1828800"/>
                </a:lnTo>
                <a:lnTo>
                  <a:pt x="1257300" y="1828800"/>
                </a:lnTo>
                <a:lnTo>
                  <a:pt x="1651000" y="0"/>
                </a:lnTo>
                <a:lnTo>
                  <a:pt x="2413000" y="0"/>
                </a:lnTo>
                <a:lnTo>
                  <a:pt x="2019300" y="1828800"/>
                </a:lnTo>
                <a:lnTo>
                  <a:pt x="3251200" y="1828800"/>
                </a:lnTo>
                <a:lnTo>
                  <a:pt x="3111500" y="2463800"/>
                </a:lnTo>
                <a:lnTo>
                  <a:pt x="1879600" y="2463800"/>
                </a:lnTo>
                <a:lnTo>
                  <a:pt x="927100" y="6972300"/>
                </a:lnTo>
                <a:cubicBezTo>
                  <a:pt x="893233" y="7133167"/>
                  <a:pt x="867833" y="7272867"/>
                  <a:pt x="850900" y="7391400"/>
                </a:cubicBezTo>
                <a:cubicBezTo>
                  <a:pt x="833966" y="7509934"/>
                  <a:pt x="840316" y="7607300"/>
                  <a:pt x="869950" y="7683500"/>
                </a:cubicBezTo>
                <a:cubicBezTo>
                  <a:pt x="899583" y="7759700"/>
                  <a:pt x="954616" y="7814734"/>
                  <a:pt x="1035050" y="7848600"/>
                </a:cubicBezTo>
                <a:cubicBezTo>
                  <a:pt x="1115483" y="7882467"/>
                  <a:pt x="1236133" y="7899400"/>
                  <a:pt x="1397000" y="7899400"/>
                </a:cubicBezTo>
                <a:cubicBezTo>
                  <a:pt x="1498600" y="7899400"/>
                  <a:pt x="1602316" y="7890934"/>
                  <a:pt x="1708150" y="7874000"/>
                </a:cubicBezTo>
                <a:cubicBezTo>
                  <a:pt x="1813983" y="7857067"/>
                  <a:pt x="1921933" y="7835900"/>
                  <a:pt x="2032000" y="7810500"/>
                </a:cubicBezTo>
                <a:close/>
                <a:moveTo>
                  <a:pt x="-13462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" name="Freeform 1103"/>
          <p:cNvSpPr/>
          <p:nvPr/>
        </p:nvSpPr>
        <p:spPr>
          <a:xfrm rot="0" flipH="0" flipV="0">
            <a:off x="1791252" y="238440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" name="Freeform 1104"/>
          <p:cNvSpPr/>
          <p:nvPr/>
        </p:nvSpPr>
        <p:spPr>
          <a:xfrm rot="0" flipH="0" flipV="0">
            <a:off x="1974843" y="2384403"/>
            <a:ext cx="163338" cy="180289"/>
          </a:xfrm>
          <a:custGeom>
            <a:pathLst>
              <a:path w="6282266" h="6934200">
                <a:moveTo>
                  <a:pt x="5346700" y="3009900"/>
                </a:moveTo>
                <a:cubicBezTo>
                  <a:pt x="5414433" y="2688167"/>
                  <a:pt x="5433483" y="2385484"/>
                  <a:pt x="5403850" y="2101850"/>
                </a:cubicBezTo>
                <a:cubicBezTo>
                  <a:pt x="5374216" y="1818217"/>
                  <a:pt x="5295900" y="1572684"/>
                  <a:pt x="5168900" y="1365250"/>
                </a:cubicBezTo>
                <a:cubicBezTo>
                  <a:pt x="5041900" y="1157817"/>
                  <a:pt x="4859866" y="992717"/>
                  <a:pt x="4622800" y="869950"/>
                </a:cubicBezTo>
                <a:cubicBezTo>
                  <a:pt x="4385733" y="747184"/>
                  <a:pt x="4097866" y="685800"/>
                  <a:pt x="3759200" y="685800"/>
                </a:cubicBezTo>
                <a:cubicBezTo>
                  <a:pt x="3420533" y="685800"/>
                  <a:pt x="3109383" y="749300"/>
                  <a:pt x="2825750" y="876300"/>
                </a:cubicBezTo>
                <a:cubicBezTo>
                  <a:pt x="2542116" y="1003300"/>
                  <a:pt x="2286000" y="1172634"/>
                  <a:pt x="2057400" y="1384300"/>
                </a:cubicBezTo>
                <a:cubicBezTo>
                  <a:pt x="1828800" y="1595967"/>
                  <a:pt x="1629833" y="1841500"/>
                  <a:pt x="1460500" y="2120900"/>
                </a:cubicBezTo>
                <a:cubicBezTo>
                  <a:pt x="1291166" y="2400300"/>
                  <a:pt x="1155700" y="2696634"/>
                  <a:pt x="1054100" y="3009900"/>
                </a:cubicBezTo>
                <a:close/>
                <a:moveTo>
                  <a:pt x="2616200" y="6756400"/>
                </a:moveTo>
                <a:moveTo>
                  <a:pt x="914400" y="3644900"/>
                </a:moveTo>
                <a:cubicBezTo>
                  <a:pt x="838200" y="4000500"/>
                  <a:pt x="812800" y="4337050"/>
                  <a:pt x="838200" y="4654550"/>
                </a:cubicBezTo>
                <a:cubicBezTo>
                  <a:pt x="863600" y="4972050"/>
                  <a:pt x="944033" y="5247217"/>
                  <a:pt x="1079500" y="5480050"/>
                </a:cubicBezTo>
                <a:cubicBezTo>
                  <a:pt x="1214966" y="5712884"/>
                  <a:pt x="1407583" y="5899150"/>
                  <a:pt x="1657350" y="6038850"/>
                </a:cubicBezTo>
                <a:cubicBezTo>
                  <a:pt x="1907116" y="6178550"/>
                  <a:pt x="2214033" y="6248400"/>
                  <a:pt x="2578100" y="6248400"/>
                </a:cubicBezTo>
                <a:cubicBezTo>
                  <a:pt x="3077633" y="6248400"/>
                  <a:pt x="3532716" y="6117167"/>
                  <a:pt x="3943350" y="5854700"/>
                </a:cubicBezTo>
                <a:cubicBezTo>
                  <a:pt x="4353983" y="5592234"/>
                  <a:pt x="4669366" y="5219700"/>
                  <a:pt x="4889500" y="4737100"/>
                </a:cubicBezTo>
                <a:lnTo>
                  <a:pt x="5740400" y="4737100"/>
                </a:lnTo>
                <a:cubicBezTo>
                  <a:pt x="5579533" y="5050367"/>
                  <a:pt x="5395383" y="5340350"/>
                  <a:pt x="5187950" y="5607050"/>
                </a:cubicBezTo>
                <a:cubicBezTo>
                  <a:pt x="4980516" y="5873750"/>
                  <a:pt x="4741333" y="6106584"/>
                  <a:pt x="4470400" y="6305550"/>
                </a:cubicBezTo>
                <a:cubicBezTo>
                  <a:pt x="4199466" y="6504517"/>
                  <a:pt x="3894666" y="6659034"/>
                  <a:pt x="3556000" y="6769100"/>
                </a:cubicBezTo>
                <a:cubicBezTo>
                  <a:pt x="3217333" y="6879166"/>
                  <a:pt x="2840566" y="6934200"/>
                  <a:pt x="2425700" y="6934200"/>
                </a:cubicBezTo>
                <a:cubicBezTo>
                  <a:pt x="1900766" y="6934200"/>
                  <a:pt x="1466850" y="6845300"/>
                  <a:pt x="1123950" y="6667500"/>
                </a:cubicBezTo>
                <a:cubicBezTo>
                  <a:pt x="781050" y="6489700"/>
                  <a:pt x="518583" y="6246284"/>
                  <a:pt x="336550" y="5937250"/>
                </a:cubicBezTo>
                <a:cubicBezTo>
                  <a:pt x="154516" y="5628217"/>
                  <a:pt x="50800" y="5264150"/>
                  <a:pt x="25400" y="4845050"/>
                </a:cubicBezTo>
                <a:cubicBezTo>
                  <a:pt x="0" y="4425950"/>
                  <a:pt x="38100" y="3975100"/>
                  <a:pt x="139700" y="3492500"/>
                </a:cubicBezTo>
                <a:cubicBezTo>
                  <a:pt x="241300" y="3009900"/>
                  <a:pt x="406400" y="2556934"/>
                  <a:pt x="635000" y="2133600"/>
                </a:cubicBezTo>
                <a:cubicBezTo>
                  <a:pt x="863600" y="1710267"/>
                  <a:pt x="1140883" y="1339850"/>
                  <a:pt x="1466850" y="1022350"/>
                </a:cubicBezTo>
                <a:cubicBezTo>
                  <a:pt x="1792816" y="704850"/>
                  <a:pt x="2161116" y="455084"/>
                  <a:pt x="2571750" y="273050"/>
                </a:cubicBezTo>
                <a:cubicBezTo>
                  <a:pt x="2982383" y="91017"/>
                  <a:pt x="3424766" y="0"/>
                  <a:pt x="3898900" y="0"/>
                </a:cubicBezTo>
                <a:cubicBezTo>
                  <a:pt x="4804833" y="0"/>
                  <a:pt x="5450416" y="311150"/>
                  <a:pt x="5835650" y="933450"/>
                </a:cubicBezTo>
                <a:cubicBezTo>
                  <a:pt x="6220883" y="1555750"/>
                  <a:pt x="6282266" y="2459567"/>
                  <a:pt x="6019800" y="3644900"/>
                </a:cubicBezTo>
                <a:close/>
                <a:moveTo>
                  <a:pt x="198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" name="Freeform 1105"/>
          <p:cNvSpPr/>
          <p:nvPr/>
        </p:nvSpPr>
        <p:spPr>
          <a:xfrm rot="0" flipH="0" flipV="0">
            <a:off x="2152821" y="238440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" name="Freeform 1106"/>
          <p:cNvSpPr/>
          <p:nvPr/>
        </p:nvSpPr>
        <p:spPr>
          <a:xfrm rot="0" flipH="0" flipV="0">
            <a:off x="2324525" y="2384403"/>
            <a:ext cx="193222" cy="243027"/>
          </a:xfrm>
          <a:custGeom>
            <a:pathLst>
              <a:path w="7431616" h="9347200">
                <a:moveTo>
                  <a:pt x="2006600" y="3492500"/>
                </a:moveTo>
                <a:cubicBezTo>
                  <a:pt x="1930400" y="3865034"/>
                  <a:pt x="1907116" y="4218517"/>
                  <a:pt x="1936750" y="4552950"/>
                </a:cubicBezTo>
                <a:cubicBezTo>
                  <a:pt x="1966383" y="4887384"/>
                  <a:pt x="2051050" y="5179484"/>
                  <a:pt x="2190750" y="5429250"/>
                </a:cubicBezTo>
                <a:cubicBezTo>
                  <a:pt x="2330450" y="5679017"/>
                  <a:pt x="2520950" y="5877984"/>
                  <a:pt x="2762250" y="6026150"/>
                </a:cubicBezTo>
                <a:cubicBezTo>
                  <a:pt x="3003550" y="6174317"/>
                  <a:pt x="3297766" y="6248400"/>
                  <a:pt x="3644900" y="6248400"/>
                </a:cubicBezTo>
                <a:cubicBezTo>
                  <a:pt x="4034366" y="6248400"/>
                  <a:pt x="4392083" y="6170084"/>
                  <a:pt x="4718050" y="6013450"/>
                </a:cubicBezTo>
                <a:cubicBezTo>
                  <a:pt x="5044016" y="5856817"/>
                  <a:pt x="5327650" y="5643034"/>
                  <a:pt x="5568950" y="5372100"/>
                </a:cubicBezTo>
                <a:cubicBezTo>
                  <a:pt x="5810250" y="5101167"/>
                  <a:pt x="6011333" y="4785784"/>
                  <a:pt x="6172200" y="4425950"/>
                </a:cubicBezTo>
                <a:cubicBezTo>
                  <a:pt x="6333066" y="4066117"/>
                  <a:pt x="6447366" y="3678767"/>
                  <a:pt x="6515100" y="3263900"/>
                </a:cubicBezTo>
                <a:cubicBezTo>
                  <a:pt x="6684433" y="2434167"/>
                  <a:pt x="6606116" y="1797050"/>
                  <a:pt x="6280150" y="1352550"/>
                </a:cubicBezTo>
                <a:cubicBezTo>
                  <a:pt x="5954183" y="908050"/>
                  <a:pt x="5469466" y="685800"/>
                  <a:pt x="4826000" y="685800"/>
                </a:cubicBezTo>
                <a:cubicBezTo>
                  <a:pt x="4470400" y="685800"/>
                  <a:pt x="4138083" y="757767"/>
                  <a:pt x="3829050" y="901700"/>
                </a:cubicBezTo>
                <a:cubicBezTo>
                  <a:pt x="3520016" y="1045634"/>
                  <a:pt x="3244850" y="1242484"/>
                  <a:pt x="3003550" y="1492250"/>
                </a:cubicBezTo>
                <a:cubicBezTo>
                  <a:pt x="2762250" y="1742017"/>
                  <a:pt x="2556933" y="2038350"/>
                  <a:pt x="2387600" y="2381250"/>
                </a:cubicBezTo>
                <a:cubicBezTo>
                  <a:pt x="2218266" y="2724150"/>
                  <a:pt x="2091266" y="3094567"/>
                  <a:pt x="2006600" y="3492500"/>
                </a:cubicBezTo>
                <a:close/>
                <a:moveTo>
                  <a:pt x="28067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1943100" y="177800"/>
                </a:lnTo>
                <a:lnTo>
                  <a:pt x="2705100" y="177800"/>
                </a:lnTo>
                <a:lnTo>
                  <a:pt x="2463800" y="1333500"/>
                </a:lnTo>
                <a:lnTo>
                  <a:pt x="2489200" y="1333500"/>
                </a:lnTo>
                <a:cubicBezTo>
                  <a:pt x="2641600" y="1121834"/>
                  <a:pt x="2823633" y="931334"/>
                  <a:pt x="3035300" y="762000"/>
                </a:cubicBezTo>
                <a:cubicBezTo>
                  <a:pt x="3246966" y="592667"/>
                  <a:pt x="3467100" y="452967"/>
                  <a:pt x="3695700" y="342900"/>
                </a:cubicBezTo>
                <a:cubicBezTo>
                  <a:pt x="3924300" y="232834"/>
                  <a:pt x="4155016" y="148167"/>
                  <a:pt x="4387850" y="88900"/>
                </a:cubicBezTo>
                <a:cubicBezTo>
                  <a:pt x="4620683" y="29634"/>
                  <a:pt x="4842933" y="0"/>
                  <a:pt x="5054600" y="0"/>
                </a:cubicBezTo>
                <a:cubicBezTo>
                  <a:pt x="5588000" y="0"/>
                  <a:pt x="6024033" y="88900"/>
                  <a:pt x="6362700" y="266700"/>
                </a:cubicBezTo>
                <a:cubicBezTo>
                  <a:pt x="6701366" y="444500"/>
                  <a:pt x="6955366" y="687917"/>
                  <a:pt x="7124700" y="996950"/>
                </a:cubicBezTo>
                <a:cubicBezTo>
                  <a:pt x="7294033" y="1305984"/>
                  <a:pt x="7389283" y="1672167"/>
                  <a:pt x="7410450" y="2095500"/>
                </a:cubicBezTo>
                <a:cubicBezTo>
                  <a:pt x="7431616" y="2518834"/>
                  <a:pt x="7391400" y="2971800"/>
                  <a:pt x="7289800" y="3454400"/>
                </a:cubicBezTo>
                <a:cubicBezTo>
                  <a:pt x="7188200" y="3911600"/>
                  <a:pt x="7035800" y="4351867"/>
                  <a:pt x="6832600" y="4775200"/>
                </a:cubicBezTo>
                <a:cubicBezTo>
                  <a:pt x="6629400" y="5198534"/>
                  <a:pt x="6373283" y="5568950"/>
                  <a:pt x="6064250" y="5886450"/>
                </a:cubicBezTo>
                <a:cubicBezTo>
                  <a:pt x="5755216" y="6203950"/>
                  <a:pt x="5395383" y="6457950"/>
                  <a:pt x="4984750" y="6648450"/>
                </a:cubicBezTo>
                <a:cubicBezTo>
                  <a:pt x="4574116" y="6838950"/>
                  <a:pt x="4119033" y="6934200"/>
                  <a:pt x="3619500" y="6934200"/>
                </a:cubicBezTo>
                <a:cubicBezTo>
                  <a:pt x="3153833" y="6934200"/>
                  <a:pt x="2728383" y="6830483"/>
                  <a:pt x="2343150" y="6623050"/>
                </a:cubicBezTo>
                <a:cubicBezTo>
                  <a:pt x="1957916" y="6415617"/>
                  <a:pt x="1689100" y="6108700"/>
                  <a:pt x="1536700" y="5702300"/>
                </a:cubicBezTo>
                <a:close/>
                <a:moveTo>
                  <a:pt x="-3048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" name="Freeform 1107"/>
          <p:cNvSpPr/>
          <p:nvPr/>
        </p:nvSpPr>
        <p:spPr>
          <a:xfrm rot="0" flipH="0" flipV="0">
            <a:off x="2537394" y="2333552"/>
            <a:ext cx="160697" cy="231140"/>
          </a:xfrm>
          <a:custGeom>
            <a:pathLst>
              <a:path w="6180667" h="8890000">
                <a:moveTo>
                  <a:pt x="5071534" y="5257800"/>
                </a:moveTo>
                <a:cubicBezTo>
                  <a:pt x="4715934" y="5393267"/>
                  <a:pt x="4370917" y="5482167"/>
                  <a:pt x="4036484" y="5524500"/>
                </a:cubicBezTo>
                <a:cubicBezTo>
                  <a:pt x="3702050" y="5566834"/>
                  <a:pt x="3365500" y="5600700"/>
                  <a:pt x="3026834" y="5626100"/>
                </a:cubicBezTo>
                <a:cubicBezTo>
                  <a:pt x="2434167" y="5668434"/>
                  <a:pt x="1949450" y="5799667"/>
                  <a:pt x="1572684" y="6019800"/>
                </a:cubicBezTo>
                <a:cubicBezTo>
                  <a:pt x="1195917" y="6239934"/>
                  <a:pt x="960967" y="6574367"/>
                  <a:pt x="867834" y="7023100"/>
                </a:cubicBezTo>
                <a:cubicBezTo>
                  <a:pt x="825500" y="7226300"/>
                  <a:pt x="829734" y="7401984"/>
                  <a:pt x="880534" y="7550150"/>
                </a:cubicBezTo>
                <a:cubicBezTo>
                  <a:pt x="931334" y="7698317"/>
                  <a:pt x="1013884" y="7821084"/>
                  <a:pt x="1128184" y="7918450"/>
                </a:cubicBezTo>
                <a:cubicBezTo>
                  <a:pt x="1242484" y="8015817"/>
                  <a:pt x="1380067" y="8087784"/>
                  <a:pt x="1540934" y="8134350"/>
                </a:cubicBezTo>
                <a:cubicBezTo>
                  <a:pt x="1701800" y="8180917"/>
                  <a:pt x="1871134" y="8204200"/>
                  <a:pt x="2048934" y="8204200"/>
                </a:cubicBezTo>
                <a:cubicBezTo>
                  <a:pt x="2353734" y="8204200"/>
                  <a:pt x="2656417" y="8166100"/>
                  <a:pt x="2956984" y="8089900"/>
                </a:cubicBezTo>
                <a:cubicBezTo>
                  <a:pt x="3257550" y="8013700"/>
                  <a:pt x="3536950" y="7897284"/>
                  <a:pt x="3795184" y="7740650"/>
                </a:cubicBezTo>
                <a:cubicBezTo>
                  <a:pt x="4053417" y="7584017"/>
                  <a:pt x="4275667" y="7385050"/>
                  <a:pt x="4461934" y="7143750"/>
                </a:cubicBezTo>
                <a:cubicBezTo>
                  <a:pt x="4648200" y="6902450"/>
                  <a:pt x="4779434" y="6616700"/>
                  <a:pt x="4855634" y="6286500"/>
                </a:cubicBezTo>
                <a:close/>
                <a:moveTo>
                  <a:pt x="2569634" y="8712200"/>
                </a:moveTo>
                <a:moveTo>
                  <a:pt x="3865034" y="4876800"/>
                </a:moveTo>
                <a:cubicBezTo>
                  <a:pt x="4008967" y="4859867"/>
                  <a:pt x="4184650" y="4834467"/>
                  <a:pt x="4392084" y="4800600"/>
                </a:cubicBezTo>
                <a:cubicBezTo>
                  <a:pt x="4599517" y="4766734"/>
                  <a:pt x="4775200" y="4720167"/>
                  <a:pt x="4919134" y="4660900"/>
                </a:cubicBezTo>
                <a:cubicBezTo>
                  <a:pt x="5063067" y="4601634"/>
                  <a:pt x="5162550" y="4502150"/>
                  <a:pt x="5217584" y="4362450"/>
                </a:cubicBezTo>
                <a:cubicBezTo>
                  <a:pt x="5272617" y="4222750"/>
                  <a:pt x="5312834" y="4093634"/>
                  <a:pt x="5338234" y="3975100"/>
                </a:cubicBezTo>
                <a:cubicBezTo>
                  <a:pt x="5380567" y="3780367"/>
                  <a:pt x="5389034" y="3602567"/>
                  <a:pt x="5363634" y="3441700"/>
                </a:cubicBezTo>
                <a:cubicBezTo>
                  <a:pt x="5338234" y="3280834"/>
                  <a:pt x="5272617" y="3141134"/>
                  <a:pt x="5166784" y="3022600"/>
                </a:cubicBezTo>
                <a:cubicBezTo>
                  <a:pt x="5060950" y="2904067"/>
                  <a:pt x="4912784" y="2810934"/>
                  <a:pt x="4722284" y="2743200"/>
                </a:cubicBezTo>
                <a:cubicBezTo>
                  <a:pt x="4531784" y="2675467"/>
                  <a:pt x="4288367" y="2641600"/>
                  <a:pt x="3992034" y="2641600"/>
                </a:cubicBezTo>
                <a:cubicBezTo>
                  <a:pt x="3467100" y="2641600"/>
                  <a:pt x="3009900" y="2747434"/>
                  <a:pt x="2620434" y="2959100"/>
                </a:cubicBezTo>
                <a:cubicBezTo>
                  <a:pt x="2230967" y="3170767"/>
                  <a:pt x="1943100" y="3560234"/>
                  <a:pt x="1756834" y="4127500"/>
                </a:cubicBezTo>
                <a:lnTo>
                  <a:pt x="982134" y="4127500"/>
                </a:lnTo>
                <a:cubicBezTo>
                  <a:pt x="1092200" y="3738034"/>
                  <a:pt x="1250950" y="3405717"/>
                  <a:pt x="1458384" y="3130550"/>
                </a:cubicBezTo>
                <a:cubicBezTo>
                  <a:pt x="1665817" y="2855384"/>
                  <a:pt x="1909234" y="2631017"/>
                  <a:pt x="2188634" y="2457450"/>
                </a:cubicBezTo>
                <a:cubicBezTo>
                  <a:pt x="2468034" y="2283884"/>
                  <a:pt x="2774950" y="2156884"/>
                  <a:pt x="3109384" y="2076450"/>
                </a:cubicBezTo>
                <a:cubicBezTo>
                  <a:pt x="3443817" y="1996017"/>
                  <a:pt x="3788834" y="1955800"/>
                  <a:pt x="4144434" y="1955800"/>
                </a:cubicBezTo>
                <a:cubicBezTo>
                  <a:pt x="4474634" y="1955800"/>
                  <a:pt x="4777317" y="1991784"/>
                  <a:pt x="5052484" y="2063750"/>
                </a:cubicBezTo>
                <a:cubicBezTo>
                  <a:pt x="5327650" y="2135717"/>
                  <a:pt x="5556250" y="2250017"/>
                  <a:pt x="5738284" y="2406650"/>
                </a:cubicBezTo>
                <a:cubicBezTo>
                  <a:pt x="5920317" y="2563284"/>
                  <a:pt x="6045200" y="2772834"/>
                  <a:pt x="6112934" y="3035300"/>
                </a:cubicBezTo>
                <a:cubicBezTo>
                  <a:pt x="6180667" y="3297767"/>
                  <a:pt x="6176434" y="3619500"/>
                  <a:pt x="6100234" y="4000500"/>
                </a:cubicBezTo>
                <a:lnTo>
                  <a:pt x="5338234" y="7581900"/>
                </a:lnTo>
                <a:cubicBezTo>
                  <a:pt x="5270500" y="7878234"/>
                  <a:pt x="5281084" y="8066617"/>
                  <a:pt x="5369984" y="8147050"/>
                </a:cubicBezTo>
                <a:cubicBezTo>
                  <a:pt x="5458884" y="8227484"/>
                  <a:pt x="5676900" y="8208434"/>
                  <a:pt x="6024034" y="8089900"/>
                </a:cubicBezTo>
                <a:lnTo>
                  <a:pt x="5897034" y="8686800"/>
                </a:lnTo>
                <a:cubicBezTo>
                  <a:pt x="5837767" y="8703734"/>
                  <a:pt x="5746750" y="8729133"/>
                  <a:pt x="5623984" y="8763000"/>
                </a:cubicBezTo>
                <a:cubicBezTo>
                  <a:pt x="5501217" y="8796866"/>
                  <a:pt x="5384800" y="8813800"/>
                  <a:pt x="5274734" y="8813800"/>
                </a:cubicBezTo>
                <a:cubicBezTo>
                  <a:pt x="5164667" y="8813800"/>
                  <a:pt x="5054600" y="8801100"/>
                  <a:pt x="4944534" y="8775700"/>
                </a:cubicBezTo>
                <a:cubicBezTo>
                  <a:pt x="4699000" y="8733366"/>
                  <a:pt x="4559300" y="8616950"/>
                  <a:pt x="4525434" y="8426450"/>
                </a:cubicBezTo>
                <a:cubicBezTo>
                  <a:pt x="4491567" y="8235950"/>
                  <a:pt x="4495800" y="8026400"/>
                  <a:pt x="4538134" y="7797800"/>
                </a:cubicBezTo>
                <a:cubicBezTo>
                  <a:pt x="4140200" y="8153400"/>
                  <a:pt x="3714750" y="8424334"/>
                  <a:pt x="3261784" y="8610600"/>
                </a:cubicBezTo>
                <a:cubicBezTo>
                  <a:pt x="2808817" y="8796866"/>
                  <a:pt x="2341034" y="8890000"/>
                  <a:pt x="1858434" y="8890000"/>
                </a:cubicBezTo>
                <a:cubicBezTo>
                  <a:pt x="1570567" y="8890000"/>
                  <a:pt x="1301750" y="8851900"/>
                  <a:pt x="1051984" y="8775700"/>
                </a:cubicBezTo>
                <a:cubicBezTo>
                  <a:pt x="802217" y="8699500"/>
                  <a:pt x="592667" y="8580967"/>
                  <a:pt x="423334" y="8420100"/>
                </a:cubicBezTo>
                <a:cubicBezTo>
                  <a:pt x="254000" y="8259234"/>
                  <a:pt x="135467" y="8062384"/>
                  <a:pt x="67734" y="7829550"/>
                </a:cubicBezTo>
                <a:cubicBezTo>
                  <a:pt x="0" y="7596717"/>
                  <a:pt x="0" y="7319434"/>
                  <a:pt x="67734" y="6997700"/>
                </a:cubicBezTo>
                <a:cubicBezTo>
                  <a:pt x="296334" y="5880100"/>
                  <a:pt x="1202267" y="5219700"/>
                  <a:pt x="2785534" y="5016500"/>
                </a:cubicBezTo>
                <a:close/>
                <a:moveTo>
                  <a:pt x="2950634" y="8712200"/>
                </a:moveTo>
                <a:moveTo>
                  <a:pt x="3153834" y="0"/>
                </a:moveTo>
                <a:lnTo>
                  <a:pt x="3979334" y="0"/>
                </a:lnTo>
                <a:lnTo>
                  <a:pt x="3699934" y="1295400"/>
                </a:lnTo>
                <a:lnTo>
                  <a:pt x="2874434" y="1295400"/>
                </a:lnTo>
                <a:close/>
                <a:moveTo>
                  <a:pt x="7827434" y="8712200"/>
                </a:moveTo>
                <a:moveTo>
                  <a:pt x="5173134" y="0"/>
                </a:moveTo>
                <a:lnTo>
                  <a:pt x="5998634" y="0"/>
                </a:lnTo>
                <a:lnTo>
                  <a:pt x="5719234" y="1295400"/>
                </a:lnTo>
                <a:lnTo>
                  <a:pt x="4893734" y="1295400"/>
                </a:lnTo>
                <a:close/>
                <a:moveTo>
                  <a:pt x="7827434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" name="Freeform 1108"/>
          <p:cNvSpPr/>
          <p:nvPr/>
        </p:nvSpPr>
        <p:spPr>
          <a:xfrm rot="0" flipH="0" flipV="0">
            <a:off x="2724727" y="2322325"/>
            <a:ext cx="71323" cy="237744"/>
          </a:xfrm>
          <a:custGeom>
            <a:pathLst>
              <a:path w="2743200" h="9144000">
                <a:moveTo>
                  <a:pt x="0" y="9144000"/>
                </a:moveTo>
                <a:lnTo>
                  <a:pt x="1397000" y="2565400"/>
                </a:lnTo>
                <a:lnTo>
                  <a:pt x="2159000" y="2565400"/>
                </a:lnTo>
                <a:lnTo>
                  <a:pt x="762000" y="9144000"/>
                </a:lnTo>
                <a:close/>
                <a:moveTo>
                  <a:pt x="-1028700" y="9144000"/>
                </a:moveTo>
                <a:moveTo>
                  <a:pt x="1663700" y="1130300"/>
                </a:moveTo>
                <a:lnTo>
                  <a:pt x="1905000" y="0"/>
                </a:lnTo>
                <a:lnTo>
                  <a:pt x="2743200" y="0"/>
                </a:lnTo>
                <a:lnTo>
                  <a:pt x="2501900" y="1130300"/>
                </a:lnTo>
                <a:close/>
                <a:moveTo>
                  <a:pt x="6985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" name="Freeform 1109"/>
          <p:cNvSpPr/>
          <p:nvPr/>
        </p:nvSpPr>
        <p:spPr>
          <a:xfrm rot="0" flipH="0" flipV="0">
            <a:off x="2795060" y="2384403"/>
            <a:ext cx="163173" cy="175666"/>
          </a:xfrm>
          <a:custGeom>
            <a:pathLst>
              <a:path w="6275916" h="6756400">
                <a:moveTo>
                  <a:pt x="762000" y="6756400"/>
                </a:moveTo>
                <a:lnTo>
                  <a:pt x="0" y="6756400"/>
                </a:lnTo>
                <a:lnTo>
                  <a:pt x="1397000" y="177800"/>
                </a:lnTo>
                <a:lnTo>
                  <a:pt x="2159000" y="177800"/>
                </a:lnTo>
                <a:lnTo>
                  <a:pt x="1968500" y="1092200"/>
                </a:lnTo>
                <a:cubicBezTo>
                  <a:pt x="2341033" y="770467"/>
                  <a:pt x="2711450" y="508000"/>
                  <a:pt x="3079750" y="304800"/>
                </a:cubicBezTo>
                <a:cubicBezTo>
                  <a:pt x="3448050" y="101600"/>
                  <a:pt x="3860800" y="0"/>
                  <a:pt x="4318000" y="0"/>
                </a:cubicBezTo>
                <a:cubicBezTo>
                  <a:pt x="4724400" y="0"/>
                  <a:pt x="5086350" y="69850"/>
                  <a:pt x="5403850" y="209550"/>
                </a:cubicBezTo>
                <a:cubicBezTo>
                  <a:pt x="5721350" y="349250"/>
                  <a:pt x="5960533" y="592667"/>
                  <a:pt x="6121400" y="939800"/>
                </a:cubicBezTo>
                <a:cubicBezTo>
                  <a:pt x="6231466" y="1176867"/>
                  <a:pt x="6275916" y="1420284"/>
                  <a:pt x="6254750" y="1670050"/>
                </a:cubicBezTo>
                <a:cubicBezTo>
                  <a:pt x="6233583" y="1919817"/>
                  <a:pt x="6193366" y="2180167"/>
                  <a:pt x="61341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5372100" y="2463800"/>
                </a:lnTo>
                <a:cubicBezTo>
                  <a:pt x="5499100" y="1871134"/>
                  <a:pt x="5463116" y="1426634"/>
                  <a:pt x="5264150" y="1130300"/>
                </a:cubicBezTo>
                <a:cubicBezTo>
                  <a:pt x="5065183" y="833967"/>
                  <a:pt x="4660900" y="685800"/>
                  <a:pt x="4051300" y="685800"/>
                </a:cubicBezTo>
                <a:cubicBezTo>
                  <a:pt x="3814233" y="685800"/>
                  <a:pt x="3589866" y="721784"/>
                  <a:pt x="3378200" y="793750"/>
                </a:cubicBezTo>
                <a:cubicBezTo>
                  <a:pt x="3166533" y="865717"/>
                  <a:pt x="2969683" y="960967"/>
                  <a:pt x="2787650" y="1079500"/>
                </a:cubicBezTo>
                <a:cubicBezTo>
                  <a:pt x="2605616" y="1198034"/>
                  <a:pt x="2442633" y="1333500"/>
                  <a:pt x="2298700" y="1485900"/>
                </a:cubicBezTo>
                <a:cubicBezTo>
                  <a:pt x="2154766" y="1638300"/>
                  <a:pt x="2036233" y="1799167"/>
                  <a:pt x="1943100" y="1968500"/>
                </a:cubicBezTo>
                <a:cubicBezTo>
                  <a:pt x="1824566" y="2180167"/>
                  <a:pt x="1735666" y="2383367"/>
                  <a:pt x="1676400" y="2578100"/>
                </a:cubicBezTo>
                <a:cubicBezTo>
                  <a:pt x="1617133" y="2772834"/>
                  <a:pt x="1562100" y="2984500"/>
                  <a:pt x="15113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" name="Freeform 1110"/>
          <p:cNvSpPr/>
          <p:nvPr/>
        </p:nvSpPr>
        <p:spPr>
          <a:xfrm rot="0" flipH="0" flipV="0">
            <a:off x="2997802" y="2322325"/>
            <a:ext cx="74625" cy="237744"/>
          </a:xfrm>
          <a:custGeom>
            <a:pathLst>
              <a:path w="2870200" h="9144000">
                <a:moveTo>
                  <a:pt x="1333500" y="2844800"/>
                </a:moveTo>
                <a:lnTo>
                  <a:pt x="1943100" y="0"/>
                </a:lnTo>
                <a:lnTo>
                  <a:pt x="2870200" y="0"/>
                </a:lnTo>
                <a:lnTo>
                  <a:pt x="2260600" y="2844800"/>
                </a:lnTo>
                <a:lnTo>
                  <a:pt x="1231900" y="6845300"/>
                </a:lnTo>
                <a:lnTo>
                  <a:pt x="660400" y="6845300"/>
                </a:lnTo>
                <a:close/>
                <a:moveTo>
                  <a:pt x="4648200" y="9144000"/>
                </a:moveTo>
                <a:moveTo>
                  <a:pt x="0" y="9144000"/>
                </a:moveTo>
                <a:lnTo>
                  <a:pt x="241300" y="8026400"/>
                </a:lnTo>
                <a:lnTo>
                  <a:pt x="1168400" y="8026400"/>
                </a:lnTo>
                <a:lnTo>
                  <a:pt x="927100" y="9144000"/>
                </a:lnTo>
                <a:close/>
                <a:moveTo>
                  <a:pt x="-1651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3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111" name="Freeform 1111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" name="Freeform 1112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13" name="Picture 1113"/>
          <p:cNvPicPr>
            <a:picLocks noChangeAspect="0" noChangeArrowheads="1"/>
          </p:cNvPicPr>
          <p:nvPr/>
        </p:nvPicPr>
        <p:blipFill>
          <a:blip r:embed="rId11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1114" name="Picture 1114"/>
          <p:cNvPicPr>
            <a:picLocks noChangeAspect="0" noChangeArrowheads="1"/>
          </p:cNvPicPr>
          <p:nvPr/>
        </p:nvPicPr>
        <p:blipFill>
          <a:blip r:embed="rId11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1115" name="Freeform 1115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16" name="Picture 1116"/>
          <p:cNvPicPr>
            <a:picLocks noChangeAspect="0" noChangeArrowheads="1"/>
          </p:cNvPicPr>
          <p:nvPr/>
        </p:nvPicPr>
        <p:blipFill>
          <a:blip r:embed="rId11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sp>
        <p:nvSpPr>
          <p:cNvPr id="1117" name="Freeform 1117"/>
          <p:cNvSpPr/>
          <p:nvPr/>
        </p:nvSpPr>
        <p:spPr>
          <a:xfrm rot="1793373" flipH="0" flipV="1">
            <a:off x="4250647" y="5842606"/>
            <a:ext cx="592603" cy="0"/>
          </a:xfrm>
          <a:custGeom>
            <a:pathLst>
              <a:path w="592604" h="0">
                <a:moveTo>
                  <a:pt x="0" y="0"/>
                </a:moveTo>
                <a:lnTo>
                  <a:pt x="592604" y="0"/>
                </a:lnTo>
              </a:path>
            </a:pathLst>
          </a:custGeom>
          <a:noFill/>
          <a:ln w="50799" cap="flat" cmpd="sng">
            <a:solidFill>
              <a:srgbClr val="FFFFFF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" name="Freeform 1118"/>
          <p:cNvSpPr/>
          <p:nvPr/>
        </p:nvSpPr>
        <p:spPr>
          <a:xfrm rot="0" flipH="0" flipV="0">
            <a:off x="4638675" y="5769768"/>
            <a:ext cx="295225" cy="145678"/>
          </a:xfrm>
          <a:custGeom>
            <a:pathLst>
              <a:path w="295225" h="145678">
                <a:moveTo>
                  <a:pt x="0" y="145678"/>
                </a:moveTo>
                <a:lnTo>
                  <a:pt x="295225" y="145678"/>
                </a:lnTo>
                <a:lnTo>
                  <a:pt x="295225" y="0"/>
                </a:lnTo>
                <a:lnTo>
                  <a:pt x="0" y="0"/>
                </a:lnTo>
                <a:lnTo>
                  <a:pt x="0" y="145678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19" name="Picture 1119"/>
          <p:cNvPicPr>
            <a:picLocks noChangeAspect="0" noChangeArrowheads="1"/>
          </p:cNvPicPr>
          <p:nvPr/>
        </p:nvPicPr>
        <p:blipFill>
          <a:blip r:embed="rId11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52733"/>
            <a:ext cx="13004800" cy="8397952"/>
          </a:xfrm>
          <a:prstGeom prst="rect">
            <a:avLst/>
          </a:prstGeom>
          <a:noFill/>
          <a:extLst/>
        </p:spPr>
      </p:pic>
      <p:pic>
        <p:nvPicPr>
          <p:cNvPr id="1120" name="Picture 1120"/>
          <p:cNvPicPr>
            <a:picLocks noChangeAspect="0" noChangeArrowheads="1"/>
          </p:cNvPicPr>
          <p:nvPr/>
        </p:nvPicPr>
        <p:blipFill>
          <a:blip r:embed="rId11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256425"/>
            <a:ext cx="677975" cy="94260"/>
          </a:xfrm>
          <a:prstGeom prst="rect">
            <a:avLst/>
          </a:prstGeom>
          <a:noFill/>
          <a:extLst/>
        </p:spPr>
      </p:pic>
      <p:sp>
        <p:nvSpPr>
          <p:cNvPr id="1121" name="Freeform 1121"/>
          <p:cNvSpPr/>
          <p:nvPr/>
        </p:nvSpPr>
        <p:spPr>
          <a:xfrm rot="0" flipH="0" flipV="0">
            <a:off x="910075" y="9269127"/>
            <a:ext cx="11628005" cy="0"/>
          </a:xfrm>
          <a:custGeom>
            <a:pathLst>
              <a:path w="7239000" h="0">
                <a:moveTo>
                  <a:pt x="0" y="0"/>
                </a:moveTo>
                <a:lnTo>
                  <a:pt x="7239000" y="0"/>
                </a:lnTo>
              </a:path>
            </a:pathLst>
          </a:custGeom>
          <a:noFill/>
          <a:ln w="19584" cap="flat" cmpd="sng">
            <a:solidFill>
              <a:srgbClr val="0967A4">
                <a:alpha val="74119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22" name="Picture 1122"/>
          <p:cNvPicPr>
            <a:picLocks noChangeAspect="0" noChangeArrowheads="1"/>
          </p:cNvPicPr>
          <p:nvPr/>
        </p:nvPicPr>
        <p:blipFill>
          <a:blip r:embed="rId11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52733"/>
            <a:ext cx="13004800" cy="8407167"/>
          </a:xfrm>
          <a:prstGeom prst="rect">
            <a:avLst/>
          </a:prstGeom>
          <a:noFill/>
          <a:extLst/>
        </p:spPr>
      </p:pic>
      <p:pic>
        <p:nvPicPr>
          <p:cNvPr id="1123" name="Picture 1123"/>
          <p:cNvPicPr>
            <a:picLocks noChangeAspect="0" noChangeArrowheads="1"/>
          </p:cNvPicPr>
          <p:nvPr/>
        </p:nvPicPr>
        <p:blipFill>
          <a:blip r:embed="rId11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009109"/>
            <a:ext cx="13004800" cy="8341575"/>
          </a:xfrm>
          <a:prstGeom prst="rect">
            <a:avLst/>
          </a:prstGeom>
          <a:noFill/>
          <a:extLst/>
        </p:spPr>
      </p:pic>
      <p:pic>
        <p:nvPicPr>
          <p:cNvPr id="1124" name="Picture 1124"/>
          <p:cNvPicPr>
            <a:picLocks noChangeAspect="0" noChangeArrowheads="1"/>
          </p:cNvPicPr>
          <p:nvPr/>
        </p:nvPicPr>
        <p:blipFill>
          <a:blip r:embed="rId11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52733"/>
            <a:ext cx="13004800" cy="8407167"/>
          </a:xfrm>
          <a:prstGeom prst="rect">
            <a:avLst/>
          </a:prstGeom>
          <a:noFill/>
          <a:extLst/>
        </p:spPr>
      </p:pic>
      <p:pic>
        <p:nvPicPr>
          <p:cNvPr id="1125" name="Picture 1125"/>
          <p:cNvPicPr>
            <a:picLocks noChangeAspect="0" noChangeArrowheads="1"/>
          </p:cNvPicPr>
          <p:nvPr/>
        </p:nvPicPr>
        <p:blipFill>
          <a:blip r:embed="rId11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3067" y="1031601"/>
            <a:ext cx="1848241" cy="1850688"/>
          </a:xfrm>
          <a:prstGeom prst="rect">
            <a:avLst/>
          </a:prstGeom>
          <a:noFill/>
          <a:extLst/>
        </p:spPr>
      </p:pic>
      <p:pic>
        <p:nvPicPr>
          <p:cNvPr id="1126" name="Picture 1126"/>
          <p:cNvPicPr>
            <a:picLocks noChangeAspect="0" noChangeArrowheads="1"/>
          </p:cNvPicPr>
          <p:nvPr/>
        </p:nvPicPr>
        <p:blipFill>
          <a:blip r:embed="rId11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3067" y="3229908"/>
            <a:ext cx="1735632" cy="1735632"/>
          </a:xfrm>
          <a:prstGeom prst="rect">
            <a:avLst/>
          </a:prstGeom>
          <a:noFill/>
          <a:extLst/>
        </p:spPr>
      </p:pic>
      <p:pic>
        <p:nvPicPr>
          <p:cNvPr id="1127" name="Picture 1127"/>
          <p:cNvPicPr>
            <a:picLocks noChangeAspect="0" noChangeArrowheads="1"/>
          </p:cNvPicPr>
          <p:nvPr/>
        </p:nvPicPr>
        <p:blipFill>
          <a:blip r:embed="rId11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78123" y="5428212"/>
            <a:ext cx="1733184" cy="1716049"/>
          </a:xfrm>
          <a:prstGeom prst="rect">
            <a:avLst/>
          </a:prstGeom>
          <a:noFill/>
          <a:extLst/>
        </p:spPr>
      </p:pic>
      <p:pic>
        <p:nvPicPr>
          <p:cNvPr id="1128" name="Picture 1128"/>
          <p:cNvPicPr>
            <a:picLocks noChangeAspect="0" noChangeArrowheads="1"/>
          </p:cNvPicPr>
          <p:nvPr/>
        </p:nvPicPr>
        <p:blipFill>
          <a:blip r:embed="rId11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3067" y="7393956"/>
            <a:ext cx="1823760" cy="1853137"/>
          </a:xfrm>
          <a:prstGeom prst="rect">
            <a:avLst/>
          </a:prstGeom>
          <a:noFill/>
          <a:extLst/>
        </p:spPr>
      </p:pic>
      <p:sp>
        <p:nvSpPr>
          <p:cNvPr id="1129" name="Freeform 1129"/>
          <p:cNvSpPr/>
          <p:nvPr/>
        </p:nvSpPr>
        <p:spPr>
          <a:xfrm rot="0" flipH="0" flipV="0">
            <a:off x="3186715" y="3439620"/>
            <a:ext cx="1122408" cy="1051415"/>
          </a:xfrm>
          <a:custGeom>
            <a:pathLst>
              <a:path w="1122408" h="1051415">
                <a:moveTo>
                  <a:pt x="0" y="769896"/>
                </a:moveTo>
                <a:lnTo>
                  <a:pt x="198901" y="459814"/>
                </a:lnTo>
                <a:lnTo>
                  <a:pt x="198901" y="623219"/>
                </a:lnTo>
                <a:cubicBezTo>
                  <a:pt x="622201" y="562224"/>
                  <a:pt x="950642" y="314362"/>
                  <a:pt x="1024898" y="0"/>
                </a:cubicBezTo>
                <a:cubicBezTo>
                  <a:pt x="1122408" y="413098"/>
                  <a:pt x="755209" y="808043"/>
                  <a:pt x="198901" y="888214"/>
                </a:cubicBezTo>
                <a:lnTo>
                  <a:pt x="198901" y="1051415"/>
                </a:lnTo>
                <a:close/>
                <a:moveTo>
                  <a:pt x="2357369" y="6313980"/>
                </a:moveTo>
              </a:path>
            </a:pathLst>
          </a:custGeom>
          <a:solidFill>
            <a:srgbClr val="CCFFFF">
              <a:alpha val="100000"/>
            </a:srgbClr>
          </a:solidFill>
          <a:ln w="259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" name="Freeform 1130"/>
          <p:cNvSpPr/>
          <p:nvPr/>
        </p:nvSpPr>
        <p:spPr>
          <a:xfrm rot="0" flipH="0" flipV="0">
            <a:off x="3186715" y="2537122"/>
            <a:ext cx="1040402" cy="1035098"/>
          </a:xfrm>
          <a:custGeom>
            <a:pathLst>
              <a:path w="1040402" h="1035098">
                <a:moveTo>
                  <a:pt x="1040402" y="1035098"/>
                </a:moveTo>
                <a:cubicBezTo>
                  <a:pt x="1040402" y="609757"/>
                  <a:pt x="574669" y="265200"/>
                  <a:pt x="0" y="265200"/>
                </a:cubicBezTo>
                <a:lnTo>
                  <a:pt x="0" y="0"/>
                </a:lnTo>
                <a:cubicBezTo>
                  <a:pt x="574669" y="0"/>
                  <a:pt x="1040402" y="344760"/>
                  <a:pt x="1040402" y="769898"/>
                </a:cubicBezTo>
                <a:close/>
                <a:moveTo>
                  <a:pt x="2994665" y="7216478"/>
                </a:moveTo>
              </a:path>
            </a:pathLst>
          </a:custGeom>
          <a:solidFill>
            <a:srgbClr val="A4CDCD">
              <a:alpha val="100000"/>
            </a:srgbClr>
          </a:solidFill>
          <a:ln w="2590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" name="Freeform 1131"/>
          <p:cNvSpPr/>
          <p:nvPr/>
        </p:nvSpPr>
        <p:spPr>
          <a:xfrm rot="0" flipH="0" flipV="0">
            <a:off x="3186716" y="2537124"/>
            <a:ext cx="1040400" cy="1953912"/>
          </a:xfrm>
          <a:custGeom>
            <a:pathLst>
              <a:path w="647700" h="1216406">
                <a:moveTo>
                  <a:pt x="647700" y="644398"/>
                </a:moveTo>
                <a:cubicBezTo>
                  <a:pt x="647700" y="379604"/>
                  <a:pt x="357759" y="165100"/>
                  <a:pt x="0" y="165100"/>
                </a:cubicBezTo>
                <a:lnTo>
                  <a:pt x="0" y="0"/>
                </a:lnTo>
                <a:cubicBezTo>
                  <a:pt x="357759" y="0"/>
                  <a:pt x="647700" y="214630"/>
                  <a:pt x="647700" y="479298"/>
                </a:cubicBezTo>
                <a:lnTo>
                  <a:pt x="647700" y="644398"/>
                </a:lnTo>
                <a:cubicBezTo>
                  <a:pt x="647700" y="873760"/>
                  <a:pt x="428116" y="1070991"/>
                  <a:pt x="123825" y="1114806"/>
                </a:cubicBezTo>
                <a:lnTo>
                  <a:pt x="123825" y="1216406"/>
                </a:lnTo>
                <a:lnTo>
                  <a:pt x="0" y="1041147"/>
                </a:lnTo>
                <a:lnTo>
                  <a:pt x="123825" y="848106"/>
                </a:lnTo>
                <a:lnTo>
                  <a:pt x="123825" y="949834"/>
                </a:lnTo>
                <a:cubicBezTo>
                  <a:pt x="387350" y="911860"/>
                  <a:pt x="591819" y="757555"/>
                  <a:pt x="638047" y="561848"/>
                </a:cubicBezTo>
              </a:path>
            </a:pathLst>
          </a:custGeom>
          <a:noFill/>
          <a:ln w="4896" cap="flat" cmpd="sng">
            <a:solidFill>
              <a:srgbClr val="000000">
                <a:alpha val="100000"/>
              </a:srgbClr>
            </a:solidFill>
            <a:miter lim="1016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" name="Freeform 1132"/>
          <p:cNvSpPr/>
          <p:nvPr/>
        </p:nvSpPr>
        <p:spPr>
          <a:xfrm rot="0" flipH="0" flipV="0">
            <a:off x="3186715" y="5520420"/>
            <a:ext cx="1122408" cy="1051415"/>
          </a:xfrm>
          <a:custGeom>
            <a:pathLst>
              <a:path w="1122408" h="1051415">
                <a:moveTo>
                  <a:pt x="0" y="769896"/>
                </a:moveTo>
                <a:lnTo>
                  <a:pt x="198901" y="459817"/>
                </a:lnTo>
                <a:lnTo>
                  <a:pt x="198901" y="623219"/>
                </a:lnTo>
                <a:cubicBezTo>
                  <a:pt x="622201" y="562224"/>
                  <a:pt x="950642" y="314364"/>
                  <a:pt x="1024898" y="0"/>
                </a:cubicBezTo>
                <a:cubicBezTo>
                  <a:pt x="1122408" y="413100"/>
                  <a:pt x="755209" y="808045"/>
                  <a:pt x="198901" y="888216"/>
                </a:cubicBezTo>
                <a:lnTo>
                  <a:pt x="198901" y="1051415"/>
                </a:lnTo>
                <a:close/>
                <a:moveTo>
                  <a:pt x="276569" y="4233180"/>
                </a:moveTo>
              </a:path>
            </a:pathLst>
          </a:custGeom>
          <a:solidFill>
            <a:srgbClr val="CCFFFF">
              <a:alpha val="100000"/>
            </a:srgbClr>
          </a:solidFill>
          <a:ln w="30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" name="Freeform 1133"/>
          <p:cNvSpPr/>
          <p:nvPr/>
        </p:nvSpPr>
        <p:spPr>
          <a:xfrm rot="0" flipH="0" flipV="0">
            <a:off x="3186715" y="4617924"/>
            <a:ext cx="1040402" cy="1035095"/>
          </a:xfrm>
          <a:custGeom>
            <a:pathLst>
              <a:path w="1040402" h="1035095">
                <a:moveTo>
                  <a:pt x="1040402" y="1035095"/>
                </a:moveTo>
                <a:cubicBezTo>
                  <a:pt x="1040402" y="609756"/>
                  <a:pt x="574669" y="265200"/>
                  <a:pt x="0" y="265200"/>
                </a:cubicBezTo>
                <a:lnTo>
                  <a:pt x="0" y="0"/>
                </a:lnTo>
                <a:cubicBezTo>
                  <a:pt x="574669" y="0"/>
                  <a:pt x="1040402" y="344760"/>
                  <a:pt x="1040402" y="769895"/>
                </a:cubicBezTo>
                <a:close/>
                <a:moveTo>
                  <a:pt x="913866" y="5135676"/>
                </a:moveTo>
              </a:path>
            </a:pathLst>
          </a:custGeom>
          <a:solidFill>
            <a:srgbClr val="A4CDCD">
              <a:alpha val="100000"/>
            </a:srgbClr>
          </a:solidFill>
          <a:ln w="30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" name="Freeform 1134"/>
          <p:cNvSpPr/>
          <p:nvPr/>
        </p:nvSpPr>
        <p:spPr>
          <a:xfrm rot="0" flipH="0" flipV="0">
            <a:off x="3186716" y="4617925"/>
            <a:ext cx="1040400" cy="1953912"/>
          </a:xfrm>
          <a:custGeom>
            <a:pathLst>
              <a:path w="647700" h="1216406">
                <a:moveTo>
                  <a:pt x="647700" y="644399"/>
                </a:moveTo>
                <a:cubicBezTo>
                  <a:pt x="647700" y="379603"/>
                  <a:pt x="357759" y="165100"/>
                  <a:pt x="0" y="165100"/>
                </a:cubicBezTo>
                <a:lnTo>
                  <a:pt x="0" y="0"/>
                </a:lnTo>
                <a:cubicBezTo>
                  <a:pt x="357759" y="0"/>
                  <a:pt x="647700" y="214630"/>
                  <a:pt x="647700" y="479299"/>
                </a:cubicBezTo>
                <a:lnTo>
                  <a:pt x="647700" y="644399"/>
                </a:lnTo>
                <a:cubicBezTo>
                  <a:pt x="647700" y="873761"/>
                  <a:pt x="428116" y="1070992"/>
                  <a:pt x="123825" y="1114806"/>
                </a:cubicBezTo>
                <a:lnTo>
                  <a:pt x="123825" y="1216406"/>
                </a:lnTo>
                <a:lnTo>
                  <a:pt x="0" y="1041146"/>
                </a:lnTo>
                <a:lnTo>
                  <a:pt x="123825" y="848106"/>
                </a:lnTo>
                <a:lnTo>
                  <a:pt x="123825" y="949833"/>
                </a:lnTo>
                <a:cubicBezTo>
                  <a:pt x="387350" y="911861"/>
                  <a:pt x="591819" y="757555"/>
                  <a:pt x="638047" y="561849"/>
                </a:cubicBezTo>
              </a:path>
            </a:pathLst>
          </a:custGeom>
          <a:noFill/>
          <a:ln w="4896" cap="flat" cmpd="sng">
            <a:solidFill>
              <a:srgbClr val="000000">
                <a:alpha val="100000"/>
              </a:srgbClr>
            </a:solidFill>
            <a:miter lim="1016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" name="Freeform 1135"/>
          <p:cNvSpPr/>
          <p:nvPr/>
        </p:nvSpPr>
        <p:spPr>
          <a:xfrm rot="0" flipH="0" flipV="0">
            <a:off x="3186715" y="7951285"/>
            <a:ext cx="1122408" cy="1051498"/>
          </a:xfrm>
          <a:custGeom>
            <a:pathLst>
              <a:path w="1122408" h="1051498">
                <a:moveTo>
                  <a:pt x="0" y="769896"/>
                </a:moveTo>
                <a:lnTo>
                  <a:pt x="198901" y="459918"/>
                </a:lnTo>
                <a:lnTo>
                  <a:pt x="198901" y="623140"/>
                </a:lnTo>
                <a:cubicBezTo>
                  <a:pt x="622201" y="562142"/>
                  <a:pt x="950642" y="314304"/>
                  <a:pt x="1024898" y="0"/>
                </a:cubicBezTo>
                <a:cubicBezTo>
                  <a:pt x="1122408" y="413140"/>
                  <a:pt x="755209" y="808084"/>
                  <a:pt x="198901" y="888279"/>
                </a:cubicBezTo>
                <a:lnTo>
                  <a:pt x="198901" y="1051498"/>
                </a:lnTo>
                <a:close/>
                <a:moveTo>
                  <a:pt x="-2154296" y="1802315"/>
                </a:moveTo>
              </a:path>
            </a:pathLst>
          </a:custGeom>
          <a:solidFill>
            <a:srgbClr val="CCFFFF">
              <a:alpha val="100000"/>
            </a:srgbClr>
          </a:solidFill>
          <a:ln w="30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" name="Freeform 1136"/>
          <p:cNvSpPr/>
          <p:nvPr/>
        </p:nvSpPr>
        <p:spPr>
          <a:xfrm rot="0" flipH="0" flipV="0">
            <a:off x="3186715" y="7048789"/>
            <a:ext cx="1040402" cy="1035097"/>
          </a:xfrm>
          <a:custGeom>
            <a:pathLst>
              <a:path w="1040402" h="1035097">
                <a:moveTo>
                  <a:pt x="1040402" y="1035097"/>
                </a:moveTo>
                <a:cubicBezTo>
                  <a:pt x="1040402" y="609756"/>
                  <a:pt x="574669" y="265200"/>
                  <a:pt x="0" y="265200"/>
                </a:cubicBezTo>
                <a:lnTo>
                  <a:pt x="0" y="0"/>
                </a:lnTo>
                <a:cubicBezTo>
                  <a:pt x="574669" y="0"/>
                  <a:pt x="1040402" y="344760"/>
                  <a:pt x="1040402" y="769895"/>
                </a:cubicBezTo>
                <a:close/>
                <a:moveTo>
                  <a:pt x="-1517001" y="2704811"/>
                </a:moveTo>
              </a:path>
            </a:pathLst>
          </a:custGeom>
          <a:solidFill>
            <a:srgbClr val="A4CDCD">
              <a:alpha val="100000"/>
            </a:srgbClr>
          </a:solidFill>
          <a:ln w="30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" name="Freeform 1137"/>
          <p:cNvSpPr/>
          <p:nvPr/>
        </p:nvSpPr>
        <p:spPr>
          <a:xfrm rot="0" flipH="0" flipV="0">
            <a:off x="3186716" y="7048790"/>
            <a:ext cx="1040400" cy="1953993"/>
          </a:xfrm>
          <a:custGeom>
            <a:pathLst>
              <a:path w="647700" h="1216456">
                <a:moveTo>
                  <a:pt x="647700" y="644398"/>
                </a:moveTo>
                <a:cubicBezTo>
                  <a:pt x="647700" y="379603"/>
                  <a:pt x="357759" y="165100"/>
                  <a:pt x="0" y="165100"/>
                </a:cubicBezTo>
                <a:lnTo>
                  <a:pt x="0" y="0"/>
                </a:lnTo>
                <a:cubicBezTo>
                  <a:pt x="357759" y="0"/>
                  <a:pt x="647700" y="214629"/>
                  <a:pt x="647700" y="479298"/>
                </a:cubicBezTo>
                <a:lnTo>
                  <a:pt x="647700" y="644398"/>
                </a:lnTo>
                <a:cubicBezTo>
                  <a:pt x="647700" y="873759"/>
                  <a:pt x="428116" y="1070990"/>
                  <a:pt x="123825" y="1114844"/>
                </a:cubicBezTo>
                <a:lnTo>
                  <a:pt x="123825" y="1216456"/>
                </a:lnTo>
                <a:lnTo>
                  <a:pt x="0" y="1041145"/>
                </a:lnTo>
                <a:lnTo>
                  <a:pt x="123825" y="848169"/>
                </a:lnTo>
                <a:lnTo>
                  <a:pt x="123825" y="949782"/>
                </a:lnTo>
                <a:cubicBezTo>
                  <a:pt x="387350" y="911809"/>
                  <a:pt x="591819" y="757516"/>
                  <a:pt x="638047" y="561848"/>
                </a:cubicBezTo>
              </a:path>
            </a:pathLst>
          </a:custGeom>
          <a:noFill/>
          <a:ln w="4896" cap="flat" cmpd="sng">
            <a:solidFill>
              <a:srgbClr val="000000">
                <a:alpha val="100000"/>
              </a:srgbClr>
            </a:solidFill>
            <a:miter lim="1016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38" name="Picture 1138"/>
          <p:cNvPicPr>
            <a:picLocks noChangeAspect="0" noChangeArrowheads="1"/>
          </p:cNvPicPr>
          <p:nvPr/>
        </p:nvPicPr>
        <p:blipFill>
          <a:blip r:embed="rId11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6455913"/>
            <a:ext cx="1184711" cy="718184"/>
          </a:xfrm>
          <a:prstGeom prst="rect">
            <a:avLst/>
          </a:prstGeom>
          <a:noFill/>
          <a:extLst/>
        </p:spPr>
      </p:pic>
      <p:pic>
        <p:nvPicPr>
          <p:cNvPr id="1139" name="Picture 1139"/>
          <p:cNvPicPr>
            <a:picLocks noChangeAspect="0" noChangeArrowheads="1"/>
          </p:cNvPicPr>
          <p:nvPr/>
        </p:nvPicPr>
        <p:blipFill>
          <a:blip r:embed="rId11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8654217"/>
            <a:ext cx="1674312" cy="696468"/>
          </a:xfrm>
          <a:prstGeom prst="rect">
            <a:avLst/>
          </a:prstGeom>
          <a:noFill/>
          <a:extLst/>
        </p:spPr>
      </p:pic>
      <p:sp>
        <p:nvSpPr>
          <p:cNvPr id="1140" name="Freeform 1140"/>
          <p:cNvSpPr/>
          <p:nvPr/>
        </p:nvSpPr>
        <p:spPr>
          <a:xfrm rot="0" flipH="0" flipV="0">
            <a:off x="58171" y="4270306"/>
            <a:ext cx="1258272" cy="643825"/>
          </a:xfrm>
          <a:custGeom>
            <a:pathLst>
              <a:path w="1258272" h="643825">
                <a:moveTo>
                  <a:pt x="0" y="643825"/>
                </a:moveTo>
                <a:lnTo>
                  <a:pt x="1258272" y="643825"/>
                </a:lnTo>
                <a:lnTo>
                  <a:pt x="1258272" y="0"/>
                </a:lnTo>
                <a:lnTo>
                  <a:pt x="0" y="0"/>
                </a:lnTo>
                <a:lnTo>
                  <a:pt x="0" y="643825"/>
                </a:lnTo>
                <a:close/>
              </a:path>
            </a:pathLst>
          </a:custGeom>
          <a:solidFill>
            <a:srgbClr val="000000">
              <a:alpha val="50199"/>
            </a:srgbClr>
          </a:solidFill>
          <a:ln w="30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41" name="Picture 1141"/>
          <p:cNvPicPr>
            <a:picLocks noChangeAspect="0" noChangeArrowheads="1"/>
          </p:cNvPicPr>
          <p:nvPr/>
        </p:nvPicPr>
        <p:blipFill>
          <a:blip r:embed="rId11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506223" y="1078113"/>
            <a:ext cx="1630368" cy="1921681"/>
          </a:xfrm>
          <a:prstGeom prst="rect">
            <a:avLst/>
          </a:prstGeom>
          <a:noFill/>
          <a:extLst/>
        </p:spPr>
      </p:pic>
      <p:sp>
        <p:nvSpPr>
          <p:cNvPr id="1142" name="Freeform 1142"/>
          <p:cNvSpPr/>
          <p:nvPr/>
        </p:nvSpPr>
        <p:spPr>
          <a:xfrm rot="0" flipH="0" flipV="0">
            <a:off x="8496431" y="1068323"/>
            <a:ext cx="1649952" cy="1941266"/>
          </a:xfrm>
          <a:custGeom>
            <a:pathLst>
              <a:path w="1027176" h="1208533">
                <a:moveTo>
                  <a:pt x="0" y="1208533"/>
                </a:moveTo>
                <a:lnTo>
                  <a:pt x="1027176" y="1208533"/>
                </a:lnTo>
                <a:lnTo>
                  <a:pt x="1027176" y="0"/>
                </a:lnTo>
                <a:lnTo>
                  <a:pt x="0" y="0"/>
                </a:lnTo>
                <a:lnTo>
                  <a:pt x="0" y="1208533"/>
                </a:lnTo>
                <a:close/>
              </a:path>
            </a:pathLst>
          </a:custGeom>
          <a:noFill/>
          <a:ln w="19584" cap="flat" cmpd="sng">
            <a:solidFill>
              <a:srgbClr val="000000">
                <a:alpha val="100000"/>
              </a:srgbClr>
            </a:solidFill>
            <a:miter lim="1016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43" name="Picture 1143"/>
          <p:cNvPicPr>
            <a:picLocks noChangeAspect="0" noChangeArrowheads="1"/>
          </p:cNvPicPr>
          <p:nvPr/>
        </p:nvPicPr>
        <p:blipFill>
          <a:blip r:embed="rId11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506223" y="3185842"/>
            <a:ext cx="1569168" cy="1848241"/>
          </a:xfrm>
          <a:prstGeom prst="rect">
            <a:avLst/>
          </a:prstGeom>
          <a:noFill/>
          <a:extLst/>
        </p:spPr>
      </p:pic>
      <p:sp>
        <p:nvSpPr>
          <p:cNvPr id="1144" name="Freeform 1144"/>
          <p:cNvSpPr/>
          <p:nvPr/>
        </p:nvSpPr>
        <p:spPr>
          <a:xfrm rot="0" flipH="0" flipV="0">
            <a:off x="8496431" y="3176052"/>
            <a:ext cx="1588752" cy="1867824"/>
          </a:xfrm>
          <a:custGeom>
            <a:pathLst>
              <a:path w="989076" h="1162812">
                <a:moveTo>
                  <a:pt x="0" y="1162812"/>
                </a:moveTo>
                <a:lnTo>
                  <a:pt x="989076" y="1162812"/>
                </a:lnTo>
                <a:lnTo>
                  <a:pt x="989076" y="0"/>
                </a:lnTo>
                <a:lnTo>
                  <a:pt x="0" y="0"/>
                </a:lnTo>
                <a:lnTo>
                  <a:pt x="0" y="1162812"/>
                </a:lnTo>
                <a:close/>
              </a:path>
            </a:pathLst>
          </a:custGeom>
          <a:noFill/>
          <a:ln w="19584" cap="flat" cmpd="sng">
            <a:solidFill>
              <a:srgbClr val="000000">
                <a:alpha val="100000"/>
              </a:srgbClr>
            </a:solidFill>
            <a:miter lim="1016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45" name="Picture 1145"/>
          <p:cNvPicPr>
            <a:picLocks noChangeAspect="0" noChangeArrowheads="1"/>
          </p:cNvPicPr>
          <p:nvPr/>
        </p:nvPicPr>
        <p:blipFill>
          <a:blip r:embed="rId11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079055" y="6302148"/>
            <a:ext cx="3659762" cy="2384353"/>
          </a:xfrm>
          <a:prstGeom prst="rect">
            <a:avLst/>
          </a:prstGeom>
          <a:noFill/>
          <a:extLst/>
        </p:spPr>
      </p:pic>
      <p:sp>
        <p:nvSpPr>
          <p:cNvPr id="1146" name="Freeform 1146"/>
          <p:cNvSpPr/>
          <p:nvPr/>
        </p:nvSpPr>
        <p:spPr>
          <a:xfrm rot="0" flipH="0" flipV="0">
            <a:off x="9063143" y="6286238"/>
            <a:ext cx="3691585" cy="2416178"/>
          </a:xfrm>
          <a:custGeom>
            <a:pathLst>
              <a:path w="2298192" h="1504189">
                <a:moveTo>
                  <a:pt x="0" y="1504189"/>
                </a:moveTo>
                <a:lnTo>
                  <a:pt x="2298192" y="1504189"/>
                </a:lnTo>
                <a:lnTo>
                  <a:pt x="2298192" y="0"/>
                </a:lnTo>
                <a:lnTo>
                  <a:pt x="0" y="0"/>
                </a:lnTo>
                <a:lnTo>
                  <a:pt x="0" y="1504189"/>
                </a:lnTo>
                <a:close/>
              </a:path>
            </a:pathLst>
          </a:custGeom>
          <a:noFill/>
          <a:ln w="31824" cap="flat" cmpd="sng">
            <a:solidFill>
              <a:srgbClr val="000000">
                <a:alpha val="100000"/>
              </a:srgbClr>
            </a:solidFill>
            <a:miter lim="1016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47" name="Picture 1147"/>
          <p:cNvPicPr>
            <a:picLocks noChangeAspect="0" noChangeArrowheads="1"/>
          </p:cNvPicPr>
          <p:nvPr/>
        </p:nvPicPr>
        <p:blipFill>
          <a:blip r:embed="rId11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3020143"/>
            <a:ext cx="12700" cy="25400"/>
          </a:xfrm>
          <a:prstGeom prst="rect">
            <a:avLst/>
          </a:prstGeom>
          <a:noFill/>
          <a:extLst/>
        </p:spPr>
      </p:pic>
      <p:pic>
        <p:nvPicPr>
          <p:cNvPr id="1148" name="Picture 1148"/>
          <p:cNvPicPr>
            <a:picLocks noChangeAspect="0" noChangeArrowheads="1"/>
          </p:cNvPicPr>
          <p:nvPr/>
        </p:nvPicPr>
        <p:blipFill>
          <a:blip r:embed="rId11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706704" y="2102243"/>
            <a:ext cx="1254527" cy="1627249"/>
          </a:xfrm>
          <a:prstGeom prst="rect">
            <a:avLst/>
          </a:prstGeom>
          <a:noFill/>
          <a:extLst/>
        </p:spPr>
      </p:pic>
      <p:sp>
        <p:nvSpPr>
          <p:cNvPr id="1149" name="Freeform 1149"/>
          <p:cNvSpPr/>
          <p:nvPr/>
        </p:nvSpPr>
        <p:spPr>
          <a:xfrm rot="0" flipH="0" flipV="1">
            <a:off x="11706704" y="2102244"/>
            <a:ext cx="1254527" cy="1627249"/>
          </a:xfrm>
          <a:custGeom>
            <a:pathLst>
              <a:path w="1254527" h="1627249">
                <a:moveTo>
                  <a:pt x="0" y="1627249"/>
                </a:moveTo>
                <a:lnTo>
                  <a:pt x="1254527" y="1627249"/>
                </a:lnTo>
                <a:lnTo>
                  <a:pt x="1254527" y="0"/>
                </a:lnTo>
                <a:lnTo>
                  <a:pt x="0" y="0"/>
                </a:lnTo>
                <a:close/>
                <a:moveTo>
                  <a:pt x="0" y="1627249"/>
                </a:moveTo>
              </a:path>
            </a:pathLst>
          </a:custGeom>
          <a:noFill/>
          <a:ln w="25400" cap="flat" cmpd="sng">
            <a:solidFill>
              <a:srgbClr val="C82506">
                <a:alpha val="100000"/>
              </a:srgbClr>
            </a:solidFill>
            <a:miter lim="508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" name="Rectangle 1150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1151" name="Freeform 1151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" name="Freeform 1152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" name="Freeform 1153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" name="Freeform 1154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" name="Freeform 1155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" name="Freeform 1156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" name="Freeform 1157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" name="Freeform 1158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" name="Freeform 1159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" name="Freeform 1160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" name="Freeform 1161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" name="Freeform 1162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" name="Freeform 1163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" name="Freeform 1164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" name="Freeform 1165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" name="Freeform 1166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" name="Freeform 1167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" name="Freeform 1168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" name="Freeform 1169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" name="Freeform 1170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" name="Freeform 1171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" name="Freeform 1172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" name="Freeform 1173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" name="Freeform 1174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" name="Freeform 1175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" name="Freeform 1176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" name="Freeform 1177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" name="Freeform 1178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" name="Freeform 1179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" name="Freeform 1180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" name="Freeform 1181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" name="Freeform 1182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" name="Freeform 1183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" name="Rectangle 1184"/>
          <p:cNvSpPr/>
          <p:nvPr/>
        </p:nvSpPr>
        <p:spPr>
          <a:xfrm rot="0" flipH="0" flipV="0">
            <a:off x="2745192" y="19065"/>
            <a:ext cx="7537551" cy="914400"/>
          </a:xfrm>
          <a:prstGeom prst="rect">
            <a:avLst/>
          </a:prstGeom>
        </p:spPr>
      </p:sp>
      <p:sp>
        <p:nvSpPr>
          <p:cNvPr id="1185" name="Freeform 1185"/>
          <p:cNvSpPr/>
          <p:nvPr/>
        </p:nvSpPr>
        <p:spPr>
          <a:xfrm rot="0" flipH="0" flipV="0">
            <a:off x="2801378" y="209565"/>
            <a:ext cx="530197" cy="548640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" name="Freeform 1186"/>
          <p:cNvSpPr/>
          <p:nvPr/>
        </p:nvSpPr>
        <p:spPr>
          <a:xfrm rot="0" flipH="0" flipV="0">
            <a:off x="3430909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" name="Freeform 1187"/>
          <p:cNvSpPr/>
          <p:nvPr/>
        </p:nvSpPr>
        <p:spPr>
          <a:xfrm rot="0" flipH="0" flipV="0">
            <a:off x="3599432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" name="Freeform 1188"/>
          <p:cNvSpPr/>
          <p:nvPr/>
        </p:nvSpPr>
        <p:spPr>
          <a:xfrm rot="0" flipH="0" flipV="0">
            <a:off x="3867323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" name="Freeform 1189"/>
          <p:cNvSpPr/>
          <p:nvPr/>
        </p:nvSpPr>
        <p:spPr>
          <a:xfrm rot="0" flipH="0" flipV="0">
            <a:off x="4531846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" name="Freeform 1190"/>
          <p:cNvSpPr/>
          <p:nvPr/>
        </p:nvSpPr>
        <p:spPr>
          <a:xfrm rot="0" flipH="0" flipV="0">
            <a:off x="4744280" y="210327"/>
            <a:ext cx="106037" cy="547878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" name="Freeform 1191"/>
          <p:cNvSpPr/>
          <p:nvPr/>
        </p:nvSpPr>
        <p:spPr>
          <a:xfrm rot="0" flipH="0" flipV="0">
            <a:off x="4928805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" name="Freeform 1192"/>
          <p:cNvSpPr/>
          <p:nvPr/>
        </p:nvSpPr>
        <p:spPr>
          <a:xfrm rot="0" flipH="0" flipV="0">
            <a:off x="5391628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" name="Freeform 1193"/>
          <p:cNvSpPr/>
          <p:nvPr/>
        </p:nvSpPr>
        <p:spPr>
          <a:xfrm rot="0" flipH="0" flipV="0">
            <a:off x="6022671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" name="Freeform 1194"/>
          <p:cNvSpPr/>
          <p:nvPr/>
        </p:nvSpPr>
        <p:spPr>
          <a:xfrm rot="0" flipH="0" flipV="0">
            <a:off x="6479238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" name="Freeform 1195"/>
          <p:cNvSpPr/>
          <p:nvPr/>
        </p:nvSpPr>
        <p:spPr>
          <a:xfrm rot="0" flipH="0" flipV="0">
            <a:off x="6911925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" name="Freeform 1196"/>
          <p:cNvSpPr/>
          <p:nvPr/>
        </p:nvSpPr>
        <p:spPr>
          <a:xfrm rot="0" flipH="0" flipV="0">
            <a:off x="7366634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" name="Freeform 1197"/>
          <p:cNvSpPr/>
          <p:nvPr/>
        </p:nvSpPr>
        <p:spPr>
          <a:xfrm rot="0" flipH="0" flipV="0">
            <a:off x="7639392" y="342153"/>
            <a:ext cx="391417" cy="581406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" name="Freeform 1198"/>
          <p:cNvSpPr/>
          <p:nvPr/>
        </p:nvSpPr>
        <p:spPr>
          <a:xfrm rot="0" flipH="0" flipV="0">
            <a:off x="8131230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" name="Freeform 1199"/>
          <p:cNvSpPr/>
          <p:nvPr/>
        </p:nvSpPr>
        <p:spPr>
          <a:xfrm rot="0" flipH="0" flipV="0">
            <a:off x="8313898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" name="Freeform 1200"/>
          <p:cNvSpPr/>
          <p:nvPr/>
        </p:nvSpPr>
        <p:spPr>
          <a:xfrm rot="0" flipH="0" flipV="0">
            <a:off x="8740329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" name="Freeform 1201"/>
          <p:cNvSpPr/>
          <p:nvPr/>
        </p:nvSpPr>
        <p:spPr>
          <a:xfrm rot="0" flipH="0" flipV="0">
            <a:off x="9147402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" name="Freeform 1202"/>
          <p:cNvSpPr/>
          <p:nvPr/>
        </p:nvSpPr>
        <p:spPr>
          <a:xfrm rot="0" flipH="0" flipV="0">
            <a:off x="9415293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" name="Freeform 1203"/>
          <p:cNvSpPr/>
          <p:nvPr/>
        </p:nvSpPr>
        <p:spPr>
          <a:xfrm rot="0" flipH="0" flipV="0">
            <a:off x="9862930" y="204231"/>
            <a:ext cx="377273" cy="553974"/>
          </a:xfrm>
          <a:custGeom>
            <a:pathLst>
              <a:path w="6287889" h="9232900">
                <a:moveTo>
                  <a:pt x="2263378" y="7442200"/>
                </a:moveTo>
                <a:lnTo>
                  <a:pt x="4111427" y="7442200"/>
                </a:lnTo>
                <a:lnTo>
                  <a:pt x="4111427" y="9232900"/>
                </a:lnTo>
                <a:lnTo>
                  <a:pt x="2263378" y="9232900"/>
                </a:lnTo>
                <a:close/>
                <a:moveTo>
                  <a:pt x="1027907" y="9232900"/>
                </a:moveTo>
                <a:moveTo>
                  <a:pt x="0" y="2971800"/>
                </a:moveTo>
                <a:cubicBezTo>
                  <a:pt x="49610" y="1795463"/>
                  <a:pt x="460971" y="961695"/>
                  <a:pt x="1234083" y="470496"/>
                </a:cubicBezTo>
                <a:cubicBezTo>
                  <a:pt x="1721842" y="156832"/>
                  <a:pt x="2321256" y="0"/>
                  <a:pt x="3032324" y="0"/>
                </a:cubicBezTo>
                <a:cubicBezTo>
                  <a:pt x="3966567" y="0"/>
                  <a:pt x="4742723" y="222846"/>
                  <a:pt x="5360789" y="668536"/>
                </a:cubicBezTo>
                <a:cubicBezTo>
                  <a:pt x="5978856" y="1114227"/>
                  <a:pt x="6287889" y="1774429"/>
                  <a:pt x="6287889" y="2649141"/>
                </a:cubicBezTo>
                <a:cubicBezTo>
                  <a:pt x="6287889" y="3185584"/>
                  <a:pt x="6153547" y="3637492"/>
                  <a:pt x="5884863" y="4004866"/>
                </a:cubicBezTo>
                <a:cubicBezTo>
                  <a:pt x="5727700" y="4227645"/>
                  <a:pt x="5425877" y="4512271"/>
                  <a:pt x="4979392" y="4858743"/>
                </a:cubicBezTo>
                <a:lnTo>
                  <a:pt x="4539258" y="5199063"/>
                </a:lnTo>
                <a:cubicBezTo>
                  <a:pt x="4299413" y="5384668"/>
                  <a:pt x="4140200" y="5601164"/>
                  <a:pt x="4061619" y="5848549"/>
                </a:cubicBezTo>
                <a:cubicBezTo>
                  <a:pt x="4012010" y="6005315"/>
                  <a:pt x="3985154" y="6248665"/>
                  <a:pt x="3981053" y="6578600"/>
                </a:cubicBezTo>
                <a:lnTo>
                  <a:pt x="2306836" y="6578600"/>
                </a:lnTo>
                <a:cubicBezTo>
                  <a:pt x="2331575" y="5881556"/>
                  <a:pt x="2397654" y="5400014"/>
                  <a:pt x="2505075" y="5133975"/>
                </a:cubicBezTo>
                <a:cubicBezTo>
                  <a:pt x="2612628" y="4867937"/>
                  <a:pt x="2889647" y="4561682"/>
                  <a:pt x="3336132" y="4215210"/>
                </a:cubicBezTo>
                <a:lnTo>
                  <a:pt x="3788966" y="3862785"/>
                </a:lnTo>
                <a:cubicBezTo>
                  <a:pt x="3937794" y="3751395"/>
                  <a:pt x="4057650" y="3629886"/>
                  <a:pt x="4148535" y="3498255"/>
                </a:cubicBezTo>
                <a:cubicBezTo>
                  <a:pt x="4313899" y="3272036"/>
                  <a:pt x="4396582" y="3023130"/>
                  <a:pt x="4396582" y="2751535"/>
                </a:cubicBezTo>
                <a:cubicBezTo>
                  <a:pt x="4396582" y="2438930"/>
                  <a:pt x="4304573" y="2154105"/>
                  <a:pt x="4120555" y="1897063"/>
                </a:cubicBezTo>
                <a:cubicBezTo>
                  <a:pt x="3936670" y="1639888"/>
                  <a:pt x="3600781" y="1511300"/>
                  <a:pt x="3112889" y="1511300"/>
                </a:cubicBezTo>
                <a:cubicBezTo>
                  <a:pt x="2633332" y="1511300"/>
                  <a:pt x="2293276" y="1669455"/>
                  <a:pt x="2092722" y="1985765"/>
                </a:cubicBezTo>
                <a:cubicBezTo>
                  <a:pt x="1892300" y="2302074"/>
                  <a:pt x="1792089" y="2630752"/>
                  <a:pt x="1792089" y="2971800"/>
                </a:cubicBezTo>
                <a:close/>
                <a:moveTo>
                  <a:pt x="5498307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" name="Rectangle 1204"/>
          <p:cNvSpPr/>
          <p:nvPr/>
        </p:nvSpPr>
        <p:spPr>
          <a:xfrm rot="0" flipH="0" flipV="0">
            <a:off x="6622369" y="9398005"/>
            <a:ext cx="141223" cy="304798"/>
          </a:xfrm>
          <a:prstGeom prst="rect">
            <a:avLst/>
          </a:prstGeom>
        </p:spPr>
      </p:sp>
      <p:sp>
        <p:nvSpPr>
          <p:cNvPr id="1205" name="Freeform 1205"/>
          <p:cNvSpPr/>
          <p:nvPr/>
        </p:nvSpPr>
        <p:spPr>
          <a:xfrm rot="0" flipH="0" flipV="0">
            <a:off x="6629068" y="9465569"/>
            <a:ext cx="126130" cy="178816"/>
          </a:xfrm>
          <a:custGeom>
            <a:pathLst>
              <a:path w="6306542" h="8940800">
                <a:moveTo>
                  <a:pt x="6306542" y="7010400"/>
                </a:moveTo>
                <a:lnTo>
                  <a:pt x="5289550" y="7010400"/>
                </a:lnTo>
                <a:lnTo>
                  <a:pt x="5289550" y="8940800"/>
                </a:lnTo>
                <a:lnTo>
                  <a:pt x="3559373" y="8940800"/>
                </a:lnTo>
                <a:lnTo>
                  <a:pt x="3559373" y="7010400"/>
                </a:lnTo>
                <a:lnTo>
                  <a:pt x="0" y="7010400"/>
                </a:lnTo>
                <a:lnTo>
                  <a:pt x="0" y="5464572"/>
                </a:lnTo>
                <a:lnTo>
                  <a:pt x="3305175" y="0"/>
                </a:lnTo>
                <a:lnTo>
                  <a:pt x="5289550" y="0"/>
                </a:lnTo>
                <a:lnTo>
                  <a:pt x="5289550" y="5626100"/>
                </a:lnTo>
                <a:lnTo>
                  <a:pt x="6306542" y="5626100"/>
                </a:lnTo>
                <a:close/>
                <a:moveTo>
                  <a:pt x="1595438" y="8940800"/>
                </a:moveTo>
                <a:moveTo>
                  <a:pt x="3559373" y="5626100"/>
                </a:moveTo>
                <a:lnTo>
                  <a:pt x="3559373" y="1757165"/>
                </a:lnTo>
                <a:lnTo>
                  <a:pt x="1308298" y="5626100"/>
                </a:lnTo>
                <a:close/>
                <a:moveTo>
                  <a:pt x="2979738" y="8940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" name="Rectangle 1206"/>
          <p:cNvSpPr/>
          <p:nvPr/>
        </p:nvSpPr>
        <p:spPr>
          <a:xfrm rot="0" flipH="0" flipV="0">
            <a:off x="-177816" y="-736220"/>
            <a:ext cx="9172254" cy="109332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6422" baseline="0" b="0" i="0" dirty="0" spc="-155">
                <a:solidFill>
                  <a:srgbClr val="FFFF00"/>
                </a:solidFill>
                <a:latin typeface="ArialMT" pitchFamily="0" charset="1"/>
              </a:rPr>
              <a:t>…u</a:t>
            </a:r>
            <a:r>
              <a:rPr lang="en-US" sz="6422" baseline="0" b="0" i="0" dirty="0" spc="-142">
                <a:solidFill>
                  <a:srgbClr val="FFFF00"/>
                </a:solidFill>
                <a:latin typeface="ArialMT" pitchFamily="0" charset="1"/>
              </a:rPr>
              <a:t>s</a:t>
            </a:r>
            <a:r>
              <a:rPr lang="en-US" sz="6422" baseline="0" b="0" i="0" dirty="0" spc="-155">
                <a:solidFill>
                  <a:srgbClr val="FFFF00"/>
                </a:solidFill>
                <a:latin typeface="ArialMT" pitchFamily="0" charset="1"/>
              </a:rPr>
              <a:t>e</a:t>
            </a:r>
            <a:r>
              <a:rPr lang="en-US" sz="6422" baseline="0" b="0" i="0" dirty="0" spc="-167">
                <a:solidFill>
                  <a:srgbClr val="FFFF00"/>
                </a:solidFill>
                <a:latin typeface="ArialMT" pitchFamily="0" charset="1"/>
              </a:rPr>
              <a:t> </a:t>
            </a:r>
            <a:r>
              <a:rPr lang="en-US" sz="6422" baseline="0" b="0" i="0" dirty="0" spc="-155">
                <a:solidFill>
                  <a:srgbClr val="FFFF00"/>
                </a:solidFill>
                <a:latin typeface="ArialMT" pitchFamily="0" charset="1"/>
              </a:rPr>
              <a:t>pa</a:t>
            </a:r>
            <a:r>
              <a:rPr lang="en-US" sz="6422" baseline="0" b="0" i="0" dirty="0" spc="-148">
                <a:solidFill>
                  <a:srgbClr val="FFFF00"/>
                </a:solidFill>
                <a:latin typeface="ArialMT" pitchFamily="0" charset="1"/>
              </a:rPr>
              <a:t>r</a:t>
            </a:r>
            <a:r>
              <a:rPr lang="en-US" sz="6422" baseline="0" b="0" i="0" dirty="0" spc="-142">
                <a:solidFill>
                  <a:srgbClr val="FFFF00"/>
                </a:solidFill>
                <a:latin typeface="ArialMT" pitchFamily="0" charset="1"/>
              </a:rPr>
              <a:t>t</a:t>
            </a:r>
            <a:r>
              <a:rPr lang="en-US" sz="6422" baseline="0" b="0" i="0" dirty="0" spc="-155">
                <a:solidFill>
                  <a:srgbClr val="FFFF00"/>
                </a:solidFill>
                <a:latin typeface="ArialMT" pitchFamily="0" charset="1"/>
              </a:rPr>
              <a:t>i</a:t>
            </a:r>
            <a:r>
              <a:rPr lang="en-US" sz="6422" baseline="0" b="0" i="0" dirty="0" spc="-142">
                <a:solidFill>
                  <a:srgbClr val="FFFF00"/>
                </a:solidFill>
                <a:latin typeface="ArialMT" pitchFamily="0" charset="1"/>
              </a:rPr>
              <a:t>c</a:t>
            </a:r>
            <a:r>
              <a:rPr lang="en-US" sz="6422" baseline="0" b="0" i="0" dirty="0" spc="-155">
                <a:solidFill>
                  <a:srgbClr val="FFFF00"/>
                </a:solidFill>
                <a:latin typeface="ArialMT" pitchFamily="0" charset="1"/>
              </a:rPr>
              <a:t>le</a:t>
            </a:r>
            <a:r>
              <a:rPr lang="en-US" sz="6422" baseline="0" b="0" i="0" dirty="0" spc="-187">
                <a:solidFill>
                  <a:srgbClr val="FFFF00"/>
                </a:solidFill>
                <a:latin typeface="ArialMT" pitchFamily="0" charset="1"/>
              </a:rPr>
              <a:t> </a:t>
            </a:r>
            <a:r>
              <a:rPr lang="en-US" sz="6422" baseline="0" b="0" i="0" dirty="0" spc="-155">
                <a:solidFill>
                  <a:srgbClr val="FFFF00"/>
                </a:solidFill>
                <a:latin typeface="ArialMT" pitchFamily="0" charset="1"/>
              </a:rPr>
              <a:t>a</a:t>
            </a:r>
            <a:r>
              <a:rPr lang="en-US" sz="6422" baseline="0" b="0" i="0" dirty="0" spc="-142">
                <a:solidFill>
                  <a:srgbClr val="FFFF00"/>
                </a:solidFill>
                <a:latin typeface="ArialMT" pitchFamily="0" charset="1"/>
              </a:rPr>
              <a:t>cc</a:t>
            </a:r>
            <a:r>
              <a:rPr lang="en-US" sz="6422" baseline="0" b="0" i="0" dirty="0" spc="-155">
                <a:solidFill>
                  <a:srgbClr val="FFFF00"/>
                </a:solidFill>
                <a:latin typeface="ArialMT" pitchFamily="0" charset="1"/>
              </a:rPr>
              <a:t>ele</a:t>
            </a:r>
            <a:r>
              <a:rPr lang="en-US" sz="6422" baseline="0" b="0" i="0" dirty="0" spc="-148">
                <a:solidFill>
                  <a:srgbClr val="FFFF00"/>
                </a:solidFill>
                <a:latin typeface="ArialMT" pitchFamily="0" charset="1"/>
              </a:rPr>
              <a:t>r</a:t>
            </a:r>
            <a:r>
              <a:rPr lang="en-US" sz="6422" baseline="0" b="0" i="0" dirty="0" spc="-155">
                <a:solidFill>
                  <a:srgbClr val="FFFF00"/>
                </a:solidFill>
                <a:latin typeface="ArialMT" pitchFamily="0" charset="1"/>
              </a:rPr>
              <a:t>a</a:t>
            </a:r>
            <a:r>
              <a:rPr lang="en-US" sz="6422" baseline="0" b="0" i="0" dirty="0" spc="-142">
                <a:solidFill>
                  <a:srgbClr val="FFFF00"/>
                </a:solidFill>
                <a:latin typeface="ArialMT" pitchFamily="0" charset="1"/>
              </a:rPr>
              <a:t>t</a:t>
            </a:r>
            <a:r>
              <a:rPr lang="en-US" sz="6422" baseline="0" b="0" i="0" dirty="0" spc="-155">
                <a:solidFill>
                  <a:srgbClr val="FFFF00"/>
                </a:solidFill>
                <a:latin typeface="ArialMT" pitchFamily="0" charset="1"/>
              </a:rPr>
              <a:t>o</a:t>
            </a:r>
            <a:r>
              <a:rPr lang="en-US" sz="6422" baseline="0" b="0" i="0" dirty="0" spc="-148">
                <a:solidFill>
                  <a:srgbClr val="FFFF00"/>
                </a:solidFill>
                <a:latin typeface="ArialMT" pitchFamily="0" charset="1"/>
              </a:rPr>
              <a:t>r</a:t>
            </a:r>
            <a:r>
              <a:rPr lang="en-US" sz="6422" baseline="0" b="0" i="0" dirty="0" spc="0">
                <a:solidFill>
                  <a:srgbClr val="FFFF00"/>
                </a:solidFill>
                <a:latin typeface="ArialMT" pitchFamily="0" charset="1"/>
              </a:rPr>
              <a:t>s</a:t>
            </a:r>
          </a:p>
        </p:txBody>
      </p:sp>
      <p:sp>
        <p:nvSpPr>
          <p:cNvPr id="1208" name="Rectangle 1208"/>
          <p:cNvSpPr/>
          <p:nvPr/>
        </p:nvSpPr>
        <p:spPr>
          <a:xfrm rot="0" flipH="0" flipV="0">
            <a:off x="5817297" y="1192527"/>
            <a:ext cx="1602951" cy="153862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855" baseline="0" b="0" i="0" dirty="0" spc="0">
                <a:solidFill>
                  <a:srgbClr val="FF0000"/>
                </a:solidFill>
                <a:latin typeface="Arial" pitchFamily="0" charset="1"/>
              </a:rPr>
              <a:t>C</a:t>
            </a:r>
            <a:r>
              <a:rPr lang="en-US" sz="3855" baseline="0" b="0" i="0" dirty="0" spc="-16">
                <a:solidFill>
                  <a:srgbClr val="FF0000"/>
                </a:solidFill>
                <a:latin typeface="Arial" pitchFamily="0" charset="1"/>
              </a:rPr>
              <a:t>E</a:t>
            </a:r>
            <a:r>
              <a:rPr lang="en-US" sz="3855" baseline="0" b="0" i="0" dirty="0" spc="0">
                <a:solidFill>
                  <a:srgbClr val="FF0000"/>
                </a:solidFill>
                <a:latin typeface="Arial" pitchFamily="0" charset="1"/>
              </a:rPr>
              <a:t>LLS</a:t>
            </a:r>
          </a:p>
          <a:p>
            <a:pPr marL="225216">
              <a:lnSpc>
                <a:spcPts val="3477"/>
              </a:lnSpc>
            </a:pPr>
            <a:r>
              <a:rPr lang="en-US" sz="2891" baseline="0" b="0" i="0" dirty="0" spc="-128">
                <a:solidFill>
                  <a:srgbClr val="FF0000"/>
                </a:solidFill>
                <a:latin typeface="Arial" pitchFamily="0" charset="1"/>
              </a:rPr>
              <a:t>T</a:t>
            </a:r>
            <a:r>
              <a:rPr lang="en-US" sz="2891" baseline="0" b="0" i="0" dirty="0" spc="-64">
                <a:solidFill>
                  <a:srgbClr val="FF0000"/>
                </a:solidFill>
                <a:latin typeface="Arial" pitchFamily="0" charset="1"/>
              </a:rPr>
              <a:t>w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e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n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ty</a:t>
            </a:r>
          </a:p>
          <a:p>
            <a:pPr marL="178704">
              <a:lnSpc>
                <a:spcPts val="3470"/>
              </a:lnSpc>
            </a:pPr>
            <a:r>
              <a:rPr lang="en-US" sz="2895" baseline="0" b="0" i="0" dirty="0" spc="0">
                <a:solidFill>
                  <a:srgbClr val="FF0000"/>
                </a:solidFill>
                <a:latin typeface="Arial" pitchFamily="0" charset="1"/>
              </a:rPr>
              <a:t>per mm</a:t>
            </a:r>
          </a:p>
        </p:txBody>
      </p:sp>
      <p:sp>
        <p:nvSpPr>
          <p:cNvPr id="1209" name="Rectangle 1209"/>
          <p:cNvSpPr/>
          <p:nvPr/>
        </p:nvSpPr>
        <p:spPr>
          <a:xfrm rot="0" flipH="0" flipV="0">
            <a:off x="6161038" y="3069124"/>
            <a:ext cx="1058515" cy="6562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855" baseline="0" b="0" i="0" dirty="0" spc="0">
                <a:solidFill>
                  <a:srgbClr val="FF0000"/>
                </a:solidFill>
                <a:latin typeface="Arial" pitchFamily="0" charset="1"/>
              </a:rPr>
              <a:t>DNA</a:t>
            </a:r>
          </a:p>
        </p:txBody>
      </p:sp>
      <p:sp>
        <p:nvSpPr>
          <p:cNvPr id="1210" name="Rectangle 1210"/>
          <p:cNvSpPr/>
          <p:nvPr/>
        </p:nvSpPr>
        <p:spPr>
          <a:xfrm rot="0" flipH="0" flipV="0">
            <a:off x="5639613" y="3674255"/>
            <a:ext cx="2138483" cy="137443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895" baseline="0" b="0" i="0" dirty="0" spc="0">
                <a:solidFill>
                  <a:srgbClr val="FF0000"/>
                </a:solidFill>
                <a:latin typeface="Arial" pitchFamily="0" charset="1"/>
              </a:rPr>
              <a:t>Fiv</a:t>
            </a:r>
            <a:r>
              <a:rPr lang="en-US" sz="2895" baseline="0" b="0" i="0" dirty="0" spc="-15">
                <a:solidFill>
                  <a:srgbClr val="FF0000"/>
                </a:solidFill>
                <a:latin typeface="Arial" pitchFamily="0" charset="1"/>
              </a:rPr>
              <a:t>e</a:t>
            </a:r>
            <a:r>
              <a:rPr lang="en-US" sz="2895" baseline="0" b="0" i="0" dirty="0" spc="0">
                <a:solidFill>
                  <a:srgbClr val="FF0000"/>
                </a:solidFill>
                <a:latin typeface="Arial" pitchFamily="0" charset="1"/>
              </a:rPr>
              <a:t> h</a:t>
            </a:r>
            <a:r>
              <a:rPr lang="en-US" sz="2895" baseline="0" b="0" i="0" dirty="0" spc="-15">
                <a:solidFill>
                  <a:srgbClr val="FF0000"/>
                </a:solidFill>
                <a:latin typeface="Arial" pitchFamily="0" charset="1"/>
              </a:rPr>
              <a:t>u</a:t>
            </a:r>
            <a:r>
              <a:rPr lang="en-US" sz="2895" baseline="0" b="0" i="0" dirty="0" spc="0">
                <a:solidFill>
                  <a:srgbClr val="FF0000"/>
                </a:solidFill>
                <a:latin typeface="Arial" pitchFamily="0" charset="1"/>
              </a:rPr>
              <a:t>ndr</a:t>
            </a:r>
            <a:r>
              <a:rPr lang="en-US" sz="2895" baseline="0" b="0" i="0" dirty="0" spc="-12">
                <a:solidFill>
                  <a:srgbClr val="FF0000"/>
                </a:solidFill>
                <a:latin typeface="Arial" pitchFamily="0" charset="1"/>
              </a:rPr>
              <a:t>e</a:t>
            </a:r>
            <a:r>
              <a:rPr lang="en-US" sz="2895" baseline="0" b="0" i="0" dirty="0" spc="0">
                <a:solidFill>
                  <a:srgbClr val="FF0000"/>
                </a:solidFill>
                <a:latin typeface="Arial" pitchFamily="0" charset="1"/>
              </a:rPr>
              <a:t>d</a:t>
            </a:r>
          </a:p>
          <a:p>
            <a:pPr marL="315792">
              <a:lnSpc>
                <a:spcPts val="3472"/>
              </a:lnSpc>
            </a:pP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thous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a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nd</a:t>
            </a:r>
          </a:p>
          <a:p>
            <a:pPr marL="447983">
              <a:lnSpc>
                <a:spcPts val="3469"/>
              </a:lnSpc>
            </a:pP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p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e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r mm</a:t>
            </a:r>
          </a:p>
        </p:txBody>
      </p:sp>
      <p:sp>
        <p:nvSpPr>
          <p:cNvPr id="1211" name="Rectangle 1211"/>
          <p:cNvSpPr/>
          <p:nvPr/>
        </p:nvSpPr>
        <p:spPr>
          <a:xfrm rot="0" flipH="0" flipV="0">
            <a:off x="5634309" y="5117080"/>
            <a:ext cx="2239186" cy="109787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119951"/>
            <a:r>
              <a:rPr lang="en-US" sz="3855" baseline="0" b="0" i="0" dirty="0" spc="0">
                <a:solidFill>
                  <a:srgbClr val="FF0000"/>
                </a:solidFill>
                <a:latin typeface="Arial" pitchFamily="0" charset="1"/>
              </a:rPr>
              <a:t>N</a:t>
            </a:r>
            <a:r>
              <a:rPr lang="en-US" sz="3855" baseline="0" b="0" i="0" dirty="0" spc="-12">
                <a:solidFill>
                  <a:srgbClr val="FF0000"/>
                </a:solidFill>
                <a:latin typeface="Arial" pitchFamily="0" charset="1"/>
              </a:rPr>
              <a:t>u</a:t>
            </a:r>
            <a:r>
              <a:rPr lang="en-US" sz="3855" baseline="0" b="0" i="0" dirty="0" spc="0">
                <a:solidFill>
                  <a:srgbClr val="FF0000"/>
                </a:solidFill>
                <a:latin typeface="Arial" pitchFamily="0" charset="1"/>
              </a:rPr>
              <a:t>cleus</a:t>
            </a:r>
          </a:p>
          <a:p>
            <a:pPr marL="0">
              <a:lnSpc>
                <a:spcPts val="3477"/>
              </a:lnSpc>
            </a:pP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Five h</a:t>
            </a:r>
            <a:r>
              <a:rPr lang="en-US" sz="2891" baseline="0" b="0" i="0" dirty="0" spc="-18">
                <a:solidFill>
                  <a:srgbClr val="FF0000"/>
                </a:solidFill>
                <a:latin typeface="Arial" pitchFamily="0" charset="1"/>
              </a:rPr>
              <a:t>u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n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d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re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d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 </a:t>
            </a:r>
          </a:p>
        </p:txBody>
      </p:sp>
      <p:sp>
        <p:nvSpPr>
          <p:cNvPr id="1212" name="Rectangle 1212"/>
          <p:cNvSpPr/>
          <p:nvPr/>
        </p:nvSpPr>
        <p:spPr>
          <a:xfrm rot="0" flipH="0" flipV="0">
            <a:off x="6136150" y="6162853"/>
            <a:ext cx="1242605" cy="933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154223"/>
            <a:r>
              <a:rPr lang="en-US" sz="2895" baseline="0" b="0" i="0" dirty="0" spc="0">
                <a:solidFill>
                  <a:srgbClr val="FF0000"/>
                </a:solidFill>
                <a:latin typeface="Arial" pitchFamily="0" charset="1"/>
              </a:rPr>
              <a:t>bi</a:t>
            </a:r>
            <a:r>
              <a:rPr lang="en-US" sz="2895" baseline="0" b="0" i="0" dirty="0" spc="-15">
                <a:solidFill>
                  <a:srgbClr val="FF0000"/>
                </a:solidFill>
                <a:latin typeface="Arial" pitchFamily="0" charset="1"/>
              </a:rPr>
              <a:t>l</a:t>
            </a:r>
            <a:r>
              <a:rPr lang="en-US" sz="2895" baseline="0" b="0" i="0" dirty="0" spc="0">
                <a:solidFill>
                  <a:srgbClr val="FF0000"/>
                </a:solidFill>
                <a:latin typeface="Arial" pitchFamily="0" charset="1"/>
              </a:rPr>
              <a:t>l</a:t>
            </a:r>
            <a:r>
              <a:rPr lang="en-US" sz="2895" baseline="0" b="0" i="0" dirty="0" spc="-15">
                <a:solidFill>
                  <a:srgbClr val="FF0000"/>
                </a:solidFill>
                <a:latin typeface="Arial" pitchFamily="0" charset="1"/>
              </a:rPr>
              <a:t>i</a:t>
            </a:r>
            <a:r>
              <a:rPr lang="en-US" sz="2895" baseline="0" b="0" i="0" dirty="0" spc="0">
                <a:solidFill>
                  <a:srgbClr val="FF0000"/>
                </a:solidFill>
                <a:latin typeface="Arial" pitchFamily="0" charset="1"/>
              </a:rPr>
              <a:t>on</a:t>
            </a:r>
          </a:p>
          <a:p>
            <a:pPr marL="0">
              <a:lnSpc>
                <a:spcPts val="3473"/>
              </a:lnSpc>
            </a:pP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p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e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r mm</a:t>
            </a:r>
          </a:p>
        </p:txBody>
      </p:sp>
      <p:sp>
        <p:nvSpPr>
          <p:cNvPr id="1213" name="Rectangle 1213"/>
          <p:cNvSpPr/>
          <p:nvPr/>
        </p:nvSpPr>
        <p:spPr>
          <a:xfrm rot="0" flipH="0" flipV="0">
            <a:off x="5546997" y="7205838"/>
            <a:ext cx="2365135" cy="153843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340272"/>
            <a:r>
              <a:rPr lang="en-US" sz="3855" baseline="0" b="0" i="0" dirty="0" spc="0">
                <a:solidFill>
                  <a:srgbClr val="FF0000"/>
                </a:solidFill>
                <a:latin typeface="Arial" pitchFamily="0" charset="1"/>
              </a:rPr>
              <a:t>Quarks</a:t>
            </a:r>
          </a:p>
          <a:p>
            <a:pPr marL="0">
              <a:lnSpc>
                <a:spcPts val="3476"/>
              </a:lnSpc>
            </a:pP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Mor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e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 th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a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n o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n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e</a:t>
            </a:r>
          </a:p>
          <a:p>
            <a:pPr marL="144432">
              <a:lnSpc>
                <a:spcPts val="3469"/>
              </a:lnSpc>
            </a:pP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mi</a:t>
            </a:r>
            <a:r>
              <a:rPr lang="en-US" sz="2891" baseline="0" b="0" i="0" dirty="0" spc="-12">
                <a:solidFill>
                  <a:srgbClr val="FF0000"/>
                </a:solidFill>
                <a:latin typeface="Arial" pitchFamily="0" charset="1"/>
              </a:rPr>
              <a:t>l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l</a:t>
            </a:r>
            <a:r>
              <a:rPr lang="en-US" sz="2891" baseline="0" b="0" i="0" dirty="0" spc="-12">
                <a:solidFill>
                  <a:srgbClr val="FF0000"/>
                </a:solidFill>
                <a:latin typeface="Arial" pitchFamily="0" charset="1"/>
              </a:rPr>
              <a:t>i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o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n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 b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i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l</a:t>
            </a:r>
            <a:r>
              <a:rPr lang="en-US" sz="2891" baseline="0" b="0" i="0" dirty="0" spc="-12">
                <a:solidFill>
                  <a:srgbClr val="FF0000"/>
                </a:solidFill>
                <a:latin typeface="Arial" pitchFamily="0" charset="1"/>
              </a:rPr>
              <a:t>l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i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o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n</a:t>
            </a:r>
          </a:p>
        </p:txBody>
      </p:sp>
      <p:sp>
        <p:nvSpPr>
          <p:cNvPr id="1214" name="Rectangle 1214"/>
          <p:cNvSpPr/>
          <p:nvPr/>
        </p:nvSpPr>
        <p:spPr>
          <a:xfrm rot="0" flipH="0" flipV="0">
            <a:off x="6056182" y="8692168"/>
            <a:ext cx="1346112" cy="4928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895" baseline="0" b="0" i="0" dirty="0" spc="0">
                <a:solidFill>
                  <a:srgbClr val="FF0000"/>
                </a:solidFill>
                <a:latin typeface="Arial" pitchFamily="0" charset="1"/>
              </a:rPr>
              <a:t>per mm </a:t>
            </a:r>
          </a:p>
        </p:txBody>
      </p:sp>
      <p:sp>
        <p:nvSpPr>
          <p:cNvPr id="1215" name="Rectangle 1215"/>
          <p:cNvSpPr/>
          <p:nvPr/>
        </p:nvSpPr>
        <p:spPr>
          <a:xfrm rot="0" flipH="0" flipV="0">
            <a:off x="2766068" y="1291036"/>
            <a:ext cx="2029544" cy="72663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619344"/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Extra </a:t>
            </a:r>
          </a:p>
          <a:p>
            <a:pPr marL="0">
              <a:lnSpc>
                <a:spcPts val="2698"/>
              </a:lnSpc>
            </a:pP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ma</a:t>
            </a:r>
            <a:r>
              <a:rPr lang="en-US" sz="2255" baseline="0" b="0" i="0" dirty="0" spc="-12">
                <a:solidFill>
                  <a:srgbClr val="FF0000"/>
                </a:solidFill>
                <a:latin typeface="Arial" pitchFamily="0" charset="1"/>
              </a:rPr>
              <a:t>g</a:t>
            </a: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nifica</a:t>
            </a:r>
            <a:r>
              <a:rPr lang="en-US" sz="2255" baseline="0" b="0" i="0" dirty="0" spc="-21">
                <a:solidFill>
                  <a:srgbClr val="FF0000"/>
                </a:solidFill>
                <a:latin typeface="Arial" pitchFamily="0" charset="1"/>
              </a:rPr>
              <a:t>t</a:t>
            </a: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i</a:t>
            </a:r>
            <a:r>
              <a:rPr lang="en-US" sz="2255" baseline="0" b="0" i="0" dirty="0" spc="-30">
                <a:solidFill>
                  <a:srgbClr val="FF0000"/>
                </a:solidFill>
                <a:latin typeface="Arial" pitchFamily="0" charset="1"/>
              </a:rPr>
              <a:t>o</a:t>
            </a: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n?</a:t>
            </a:r>
          </a:p>
        </p:txBody>
      </p:sp>
      <p:sp>
        <p:nvSpPr>
          <p:cNvPr id="1216" name="Rectangle 1216"/>
          <p:cNvSpPr/>
          <p:nvPr/>
        </p:nvSpPr>
        <p:spPr>
          <a:xfrm rot="0" flipH="0" flipV="0">
            <a:off x="3140204" y="7652983"/>
            <a:ext cx="1758881" cy="3839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x</a:t>
            </a:r>
            <a:r>
              <a:rPr lang="en-US" sz="2255" baseline="0" b="0" i="0" dirty="0" spc="-12">
                <a:solidFill>
                  <a:srgbClr val="FF0000"/>
                </a:solidFill>
                <a:latin typeface="Arial" pitchFamily="0" charset="1"/>
              </a:rPr>
              <a:t> </a:t>
            </a: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2</a:t>
            </a:r>
            <a:r>
              <a:rPr lang="en-US" sz="2255" baseline="0" b="0" i="0" dirty="0" spc="-12">
                <a:solidFill>
                  <a:srgbClr val="FF0000"/>
                </a:solidFill>
                <a:latin typeface="Arial" pitchFamily="0" charset="1"/>
              </a:rPr>
              <a:t> </a:t>
            </a: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thousa</a:t>
            </a:r>
            <a:r>
              <a:rPr lang="en-US" sz="2255" baseline="0" b="0" i="0" dirty="0" spc="-12">
                <a:solidFill>
                  <a:srgbClr val="FF0000"/>
                </a:solidFill>
                <a:latin typeface="Arial" pitchFamily="0" charset="1"/>
              </a:rPr>
              <a:t>n</a:t>
            </a: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d</a:t>
            </a:r>
          </a:p>
        </p:txBody>
      </p:sp>
      <p:sp>
        <p:nvSpPr>
          <p:cNvPr id="1217" name="Rectangle 1217"/>
          <p:cNvSpPr/>
          <p:nvPr/>
        </p:nvSpPr>
        <p:spPr>
          <a:xfrm rot="0" flipH="0" flipV="0">
            <a:off x="3155912" y="3373264"/>
            <a:ext cx="1918128" cy="3839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x</a:t>
            </a:r>
            <a:r>
              <a:rPr lang="en-US" sz="2255" baseline="0" b="0" i="0" dirty="0" spc="-12">
                <a:solidFill>
                  <a:srgbClr val="FF0000"/>
                </a:solidFill>
                <a:latin typeface="Arial" pitchFamily="0" charset="1"/>
              </a:rPr>
              <a:t> </a:t>
            </a: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25</a:t>
            </a:r>
            <a:r>
              <a:rPr lang="en-US" sz="2255" baseline="0" b="0" i="0" dirty="0" spc="-12">
                <a:solidFill>
                  <a:srgbClr val="FF0000"/>
                </a:solidFill>
                <a:latin typeface="Arial" pitchFamily="0" charset="1"/>
              </a:rPr>
              <a:t> </a:t>
            </a: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thousa</a:t>
            </a:r>
            <a:r>
              <a:rPr lang="en-US" sz="2255" baseline="0" b="0" i="0" dirty="0" spc="-12">
                <a:solidFill>
                  <a:srgbClr val="FF0000"/>
                </a:solidFill>
                <a:latin typeface="Arial" pitchFamily="0" charset="1"/>
              </a:rPr>
              <a:t>n</a:t>
            </a: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d</a:t>
            </a:r>
          </a:p>
        </p:txBody>
      </p:sp>
      <p:sp>
        <p:nvSpPr>
          <p:cNvPr id="1218" name="Rectangle 1218"/>
          <p:cNvSpPr/>
          <p:nvPr/>
        </p:nvSpPr>
        <p:spPr>
          <a:xfrm rot="0" flipH="0" flipV="0">
            <a:off x="3160808" y="5339621"/>
            <a:ext cx="1400288" cy="3839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x</a:t>
            </a:r>
            <a:r>
              <a:rPr lang="en-US" sz="2255" baseline="0" b="0" i="0" dirty="0" spc="-12">
                <a:solidFill>
                  <a:srgbClr val="FF0000"/>
                </a:solidFill>
                <a:latin typeface="Arial" pitchFamily="0" charset="1"/>
              </a:rPr>
              <a:t> </a:t>
            </a: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1</a:t>
            </a:r>
            <a:r>
              <a:rPr lang="en-US" sz="2255" baseline="0" b="0" i="0" dirty="0" spc="-12">
                <a:solidFill>
                  <a:srgbClr val="FF0000"/>
                </a:solidFill>
                <a:latin typeface="Arial" pitchFamily="0" charset="1"/>
              </a:rPr>
              <a:t> </a:t>
            </a:r>
            <a:r>
              <a:rPr lang="en-US" sz="2255" baseline="0" b="0" i="0" dirty="0" spc="0">
                <a:solidFill>
                  <a:srgbClr val="FF0000"/>
                </a:solidFill>
                <a:latin typeface="Arial" pitchFamily="0" charset="1"/>
              </a:rPr>
              <a:t>million</a:t>
            </a:r>
          </a:p>
        </p:txBody>
      </p:sp>
      <p:sp>
        <p:nvSpPr>
          <p:cNvPr id="1219" name="Rectangle 1219"/>
          <p:cNvSpPr/>
          <p:nvPr/>
        </p:nvSpPr>
        <p:spPr>
          <a:xfrm rot="0" flipH="0" flipV="0">
            <a:off x="10508280" y="3595044"/>
            <a:ext cx="2059625" cy="93283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293760"/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Ele</a:t>
            </a:r>
            <a:r>
              <a:rPr lang="en-US" sz="2891" baseline="0" b="0" i="0" dirty="0" spc="-12">
                <a:solidFill>
                  <a:srgbClr val="FF0000"/>
                </a:solidFill>
                <a:latin typeface="Arial" pitchFamily="0" charset="1"/>
              </a:rPr>
              <a:t>c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tron</a:t>
            </a:r>
          </a:p>
          <a:p>
            <a:pPr marL="0">
              <a:lnSpc>
                <a:spcPts val="3469"/>
              </a:lnSpc>
            </a:pP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micros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c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ope</a:t>
            </a:r>
          </a:p>
        </p:txBody>
      </p:sp>
      <p:sp>
        <p:nvSpPr>
          <p:cNvPr id="1220" name="Rectangle 1220"/>
          <p:cNvSpPr/>
          <p:nvPr/>
        </p:nvSpPr>
        <p:spPr>
          <a:xfrm rot="0" flipH="0" flipV="0">
            <a:off x="9112919" y="5740513"/>
            <a:ext cx="3627203" cy="492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Particle</a:t>
            </a:r>
            <a:r>
              <a:rPr lang="en-US" sz="2891" baseline="0" b="0" i="0" dirty="0" spc="-90">
                <a:solidFill>
                  <a:srgbClr val="FF0000"/>
                </a:solidFill>
                <a:latin typeface="Arial" pitchFamily="0" charset="1"/>
              </a:rPr>
              <a:t> </a:t>
            </a:r>
            <a:r>
              <a:rPr lang="en-US" sz="2891" baseline="0" b="0" i="0" dirty="0" spc="-84">
                <a:solidFill>
                  <a:srgbClr val="FF0000"/>
                </a:solidFill>
                <a:latin typeface="Arial" pitchFamily="0" charset="1"/>
              </a:rPr>
              <a:t>A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c</a:t>
            </a:r>
            <a:r>
              <a:rPr lang="en-US" sz="2891" baseline="0" b="0" i="0" dirty="0" spc="-15">
                <a:solidFill>
                  <a:srgbClr val="FF0000"/>
                </a:solidFill>
                <a:latin typeface="Arial" pitchFamily="0" charset="1"/>
              </a:rPr>
              <a:t>c</a:t>
            </a:r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elerators</a:t>
            </a:r>
          </a:p>
        </p:txBody>
      </p:sp>
      <p:sp>
        <p:nvSpPr>
          <p:cNvPr id="1221" name="Rectangle 1221"/>
          <p:cNvSpPr/>
          <p:nvPr/>
        </p:nvSpPr>
        <p:spPr>
          <a:xfrm rot="0" flipH="0" flipV="0">
            <a:off x="96360" y="6473780"/>
            <a:ext cx="923068" cy="60113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31" baseline="0" b="0" i="0" dirty="0" spc="0">
                <a:solidFill>
                  <a:srgbClr val="FF0000"/>
                </a:solidFill>
                <a:latin typeface="Arial" pitchFamily="0" charset="1"/>
              </a:rPr>
              <a:t>2 fm</a:t>
            </a:r>
          </a:p>
        </p:txBody>
      </p:sp>
      <p:sp>
        <p:nvSpPr>
          <p:cNvPr id="1222" name="Rectangle 1222"/>
          <p:cNvSpPr/>
          <p:nvPr/>
        </p:nvSpPr>
        <p:spPr>
          <a:xfrm rot="0" flipH="0" flipV="0">
            <a:off x="95380" y="8673046"/>
            <a:ext cx="1408014" cy="6004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27" baseline="0" b="0" i="0" dirty="0" spc="0">
                <a:solidFill>
                  <a:srgbClr val="FF0000"/>
                </a:solidFill>
                <a:latin typeface="Arial" pitchFamily="0" charset="1"/>
              </a:rPr>
              <a:t>&lt; 1 am</a:t>
            </a:r>
          </a:p>
        </p:txBody>
      </p:sp>
      <p:sp>
        <p:nvSpPr>
          <p:cNvPr id="1223" name="Rectangle 1223"/>
          <p:cNvSpPr/>
          <p:nvPr/>
        </p:nvSpPr>
        <p:spPr>
          <a:xfrm rot="0" flipH="0" flipV="0">
            <a:off x="538958" y="2236832"/>
            <a:ext cx="1179506" cy="5486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22" baseline="0" b="0" i="0" dirty="0" spc="0">
                <a:solidFill>
                  <a:srgbClr val="FFC000"/>
                </a:solidFill>
                <a:latin typeface="Arial" pitchFamily="0" charset="1"/>
              </a:rPr>
              <a:t>50</a:t>
            </a:r>
            <a:r>
              <a:rPr lang="en-US" sz="3222" baseline="0" b="0" i="0" dirty="0" spc="-26">
                <a:solidFill>
                  <a:srgbClr val="FFC000"/>
                </a:solidFill>
                <a:latin typeface="Arial" pitchFamily="0" charset="1"/>
              </a:rPr>
              <a:t> </a:t>
            </a:r>
            <a:r>
              <a:rPr lang="en-US" sz="3222" baseline="0" b="0" i="0" dirty="0" spc="0">
                <a:solidFill>
                  <a:srgbClr val="FFC000"/>
                </a:solidFill>
                <a:latin typeface="Arial" pitchFamily="0" charset="1"/>
              </a:rPr>
              <a:t>μ</a:t>
            </a:r>
            <a:r>
              <a:rPr lang="en-US" sz="3222" baseline="0" b="0" i="0" dirty="0" spc="0">
                <a:solidFill>
                  <a:srgbClr val="FFC000"/>
                </a:solidFill>
                <a:latin typeface="Arial" pitchFamily="0" charset="1"/>
              </a:rPr>
              <a:t>m</a:t>
            </a:r>
          </a:p>
        </p:txBody>
      </p:sp>
      <p:sp>
        <p:nvSpPr>
          <p:cNvPr id="1224" name="Rectangle 1224"/>
          <p:cNvSpPr/>
          <p:nvPr/>
        </p:nvSpPr>
        <p:spPr>
          <a:xfrm rot="0" flipH="0" flipV="0">
            <a:off x="211416" y="4281057"/>
            <a:ext cx="954177" cy="54797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19" baseline="0" b="0" i="0" dirty="0" spc="0">
                <a:solidFill>
                  <a:srgbClr val="FFC000"/>
                </a:solidFill>
                <a:latin typeface="Arial" pitchFamily="0" charset="1"/>
              </a:rPr>
              <a:t>2 nm</a:t>
            </a:r>
          </a:p>
        </p:txBody>
      </p:sp>
      <p:sp>
        <p:nvSpPr>
          <p:cNvPr id="1225" name="Rectangle 1225"/>
          <p:cNvSpPr/>
          <p:nvPr/>
        </p:nvSpPr>
        <p:spPr>
          <a:xfrm rot="0" flipH="0" flipV="0">
            <a:off x="10590492" y="1544639"/>
            <a:ext cx="2039429" cy="492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891" baseline="0" b="0" i="0" dirty="0" spc="0">
                <a:solidFill>
                  <a:srgbClr val="FF0000"/>
                </a:solidFill>
                <a:latin typeface="Arial" pitchFamily="0" charset="1"/>
              </a:rPr>
              <a:t>Microscope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226" name="Freeform 1226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" name="Freeform 1227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28" name="Picture 1228"/>
          <p:cNvPicPr>
            <a:picLocks noChangeAspect="0" noChangeArrowheads="1"/>
          </p:cNvPicPr>
          <p:nvPr/>
        </p:nvPicPr>
        <p:blipFill>
          <a:blip r:embed="rId12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1229" name="Picture 1229"/>
          <p:cNvPicPr>
            <a:picLocks noChangeAspect="0" noChangeArrowheads="1"/>
          </p:cNvPicPr>
          <p:nvPr/>
        </p:nvPicPr>
        <p:blipFill>
          <a:blip r:embed="rId12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1230" name="Freeform 1230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31" name="Picture 1231"/>
          <p:cNvPicPr>
            <a:picLocks noChangeAspect="0" noChangeArrowheads="1"/>
          </p:cNvPicPr>
          <p:nvPr/>
        </p:nvPicPr>
        <p:blipFill>
          <a:blip r:embed="rId12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1232" name="Picture 1232"/>
          <p:cNvPicPr>
            <a:picLocks noChangeAspect="0" noChangeArrowheads="1"/>
          </p:cNvPicPr>
          <p:nvPr/>
        </p:nvPicPr>
        <p:blipFill>
          <a:blip r:embed="rId12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208079" y="1320118"/>
            <a:ext cx="6550490" cy="3684652"/>
          </a:xfrm>
          <a:prstGeom prst="rect">
            <a:avLst/>
          </a:prstGeom>
          <a:noFill/>
          <a:extLst/>
        </p:spPr>
      </p:pic>
      <p:sp>
        <p:nvSpPr>
          <p:cNvPr id="1233" name="Rectangle 1233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1234" name="Freeform 1234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" name="Freeform 1235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" name="Freeform 1236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" name="Freeform 1237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" name="Freeform 1238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" name="Freeform 1239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" name="Freeform 1240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" name="Freeform 1241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" name="Freeform 1242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" name="Freeform 1243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" name="Freeform 1244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" name="Freeform 1245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" name="Freeform 1246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" name="Freeform 1247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" name="Freeform 1248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" name="Freeform 1249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" name="Freeform 1250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" name="Freeform 1251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" name="Freeform 1252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" name="Freeform 1253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" name="Freeform 1254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" name="Freeform 1255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" name="Freeform 1256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" name="Freeform 1257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" name="Freeform 1258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" name="Freeform 1259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" name="Freeform 1260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" name="Freeform 1261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" name="Freeform 1262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" name="Freeform 1263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" name="Freeform 1264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" name="Freeform 1265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" name="Freeform 1266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" name="Rectangle 1267"/>
          <p:cNvSpPr/>
          <p:nvPr/>
        </p:nvSpPr>
        <p:spPr>
          <a:xfrm rot="0" flipH="0" flipV="0">
            <a:off x="2745192" y="19065"/>
            <a:ext cx="7537551" cy="914400"/>
          </a:xfrm>
          <a:prstGeom prst="rect">
            <a:avLst/>
          </a:prstGeom>
        </p:spPr>
      </p:sp>
      <p:sp>
        <p:nvSpPr>
          <p:cNvPr id="1268" name="Freeform 1268"/>
          <p:cNvSpPr/>
          <p:nvPr/>
        </p:nvSpPr>
        <p:spPr>
          <a:xfrm rot="0" flipH="0" flipV="0">
            <a:off x="2801378" y="209565"/>
            <a:ext cx="530197" cy="548640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" name="Freeform 1269"/>
          <p:cNvSpPr/>
          <p:nvPr/>
        </p:nvSpPr>
        <p:spPr>
          <a:xfrm rot="0" flipH="0" flipV="0">
            <a:off x="3430909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" name="Freeform 1270"/>
          <p:cNvSpPr/>
          <p:nvPr/>
        </p:nvSpPr>
        <p:spPr>
          <a:xfrm rot="0" flipH="0" flipV="0">
            <a:off x="3599432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" name="Freeform 1271"/>
          <p:cNvSpPr/>
          <p:nvPr/>
        </p:nvSpPr>
        <p:spPr>
          <a:xfrm rot="0" flipH="0" flipV="0">
            <a:off x="3867323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" name="Freeform 1272"/>
          <p:cNvSpPr/>
          <p:nvPr/>
        </p:nvSpPr>
        <p:spPr>
          <a:xfrm rot="0" flipH="0" flipV="0">
            <a:off x="4531846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" name="Freeform 1273"/>
          <p:cNvSpPr/>
          <p:nvPr/>
        </p:nvSpPr>
        <p:spPr>
          <a:xfrm rot="0" flipH="0" flipV="0">
            <a:off x="4744280" y="210327"/>
            <a:ext cx="106037" cy="547878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" name="Freeform 1274"/>
          <p:cNvSpPr/>
          <p:nvPr/>
        </p:nvSpPr>
        <p:spPr>
          <a:xfrm rot="0" flipH="0" flipV="0">
            <a:off x="4928805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" name="Freeform 1275"/>
          <p:cNvSpPr/>
          <p:nvPr/>
        </p:nvSpPr>
        <p:spPr>
          <a:xfrm rot="0" flipH="0" flipV="0">
            <a:off x="5391628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" name="Freeform 1276"/>
          <p:cNvSpPr/>
          <p:nvPr/>
        </p:nvSpPr>
        <p:spPr>
          <a:xfrm rot="0" flipH="0" flipV="0">
            <a:off x="6022671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" name="Freeform 1277"/>
          <p:cNvSpPr/>
          <p:nvPr/>
        </p:nvSpPr>
        <p:spPr>
          <a:xfrm rot="0" flipH="0" flipV="0">
            <a:off x="6479238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" name="Freeform 1278"/>
          <p:cNvSpPr/>
          <p:nvPr/>
        </p:nvSpPr>
        <p:spPr>
          <a:xfrm rot="0" flipH="0" flipV="0">
            <a:off x="6911925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" name="Freeform 1279"/>
          <p:cNvSpPr/>
          <p:nvPr/>
        </p:nvSpPr>
        <p:spPr>
          <a:xfrm rot="0" flipH="0" flipV="0">
            <a:off x="7366634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" name="Freeform 1280"/>
          <p:cNvSpPr/>
          <p:nvPr/>
        </p:nvSpPr>
        <p:spPr>
          <a:xfrm rot="0" flipH="0" flipV="0">
            <a:off x="7639392" y="342153"/>
            <a:ext cx="391417" cy="581406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" name="Freeform 1281"/>
          <p:cNvSpPr/>
          <p:nvPr/>
        </p:nvSpPr>
        <p:spPr>
          <a:xfrm rot="0" flipH="0" flipV="0">
            <a:off x="8131230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" name="Freeform 1282"/>
          <p:cNvSpPr/>
          <p:nvPr/>
        </p:nvSpPr>
        <p:spPr>
          <a:xfrm rot="0" flipH="0" flipV="0">
            <a:off x="8313898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" name="Freeform 1283"/>
          <p:cNvSpPr/>
          <p:nvPr/>
        </p:nvSpPr>
        <p:spPr>
          <a:xfrm rot="0" flipH="0" flipV="0">
            <a:off x="8740329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" name="Freeform 1284"/>
          <p:cNvSpPr/>
          <p:nvPr/>
        </p:nvSpPr>
        <p:spPr>
          <a:xfrm rot="0" flipH="0" flipV="0">
            <a:off x="9147402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" name="Freeform 1285"/>
          <p:cNvSpPr/>
          <p:nvPr/>
        </p:nvSpPr>
        <p:spPr>
          <a:xfrm rot="0" flipH="0" flipV="0">
            <a:off x="9415293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" name="Freeform 1286"/>
          <p:cNvSpPr/>
          <p:nvPr/>
        </p:nvSpPr>
        <p:spPr>
          <a:xfrm rot="0" flipH="0" flipV="0">
            <a:off x="9862930" y="204231"/>
            <a:ext cx="377273" cy="553974"/>
          </a:xfrm>
          <a:custGeom>
            <a:pathLst>
              <a:path w="6287889" h="9232900">
                <a:moveTo>
                  <a:pt x="2263378" y="7442200"/>
                </a:moveTo>
                <a:lnTo>
                  <a:pt x="4111427" y="7442200"/>
                </a:lnTo>
                <a:lnTo>
                  <a:pt x="4111427" y="9232900"/>
                </a:lnTo>
                <a:lnTo>
                  <a:pt x="2263378" y="9232900"/>
                </a:lnTo>
                <a:close/>
                <a:moveTo>
                  <a:pt x="1027907" y="9232900"/>
                </a:moveTo>
                <a:moveTo>
                  <a:pt x="0" y="2971800"/>
                </a:moveTo>
                <a:cubicBezTo>
                  <a:pt x="49610" y="1795463"/>
                  <a:pt x="460971" y="961695"/>
                  <a:pt x="1234083" y="470496"/>
                </a:cubicBezTo>
                <a:cubicBezTo>
                  <a:pt x="1721842" y="156832"/>
                  <a:pt x="2321256" y="0"/>
                  <a:pt x="3032324" y="0"/>
                </a:cubicBezTo>
                <a:cubicBezTo>
                  <a:pt x="3966567" y="0"/>
                  <a:pt x="4742723" y="222846"/>
                  <a:pt x="5360789" y="668536"/>
                </a:cubicBezTo>
                <a:cubicBezTo>
                  <a:pt x="5978856" y="1114227"/>
                  <a:pt x="6287889" y="1774429"/>
                  <a:pt x="6287889" y="2649141"/>
                </a:cubicBezTo>
                <a:cubicBezTo>
                  <a:pt x="6287889" y="3185584"/>
                  <a:pt x="6153547" y="3637492"/>
                  <a:pt x="5884863" y="4004866"/>
                </a:cubicBezTo>
                <a:cubicBezTo>
                  <a:pt x="5727700" y="4227645"/>
                  <a:pt x="5425877" y="4512271"/>
                  <a:pt x="4979392" y="4858743"/>
                </a:cubicBezTo>
                <a:lnTo>
                  <a:pt x="4539258" y="5199063"/>
                </a:lnTo>
                <a:cubicBezTo>
                  <a:pt x="4299413" y="5384668"/>
                  <a:pt x="4140200" y="5601164"/>
                  <a:pt x="4061619" y="5848549"/>
                </a:cubicBezTo>
                <a:cubicBezTo>
                  <a:pt x="4012010" y="6005315"/>
                  <a:pt x="3985154" y="6248665"/>
                  <a:pt x="3981053" y="6578600"/>
                </a:cubicBezTo>
                <a:lnTo>
                  <a:pt x="2306836" y="6578600"/>
                </a:lnTo>
                <a:cubicBezTo>
                  <a:pt x="2331575" y="5881556"/>
                  <a:pt x="2397654" y="5400014"/>
                  <a:pt x="2505075" y="5133975"/>
                </a:cubicBezTo>
                <a:cubicBezTo>
                  <a:pt x="2612628" y="4867937"/>
                  <a:pt x="2889647" y="4561682"/>
                  <a:pt x="3336132" y="4215210"/>
                </a:cubicBezTo>
                <a:lnTo>
                  <a:pt x="3788966" y="3862785"/>
                </a:lnTo>
                <a:cubicBezTo>
                  <a:pt x="3937794" y="3751395"/>
                  <a:pt x="4057650" y="3629886"/>
                  <a:pt x="4148535" y="3498255"/>
                </a:cubicBezTo>
                <a:cubicBezTo>
                  <a:pt x="4313899" y="3272036"/>
                  <a:pt x="4396582" y="3023130"/>
                  <a:pt x="4396582" y="2751535"/>
                </a:cubicBezTo>
                <a:cubicBezTo>
                  <a:pt x="4396582" y="2438930"/>
                  <a:pt x="4304573" y="2154105"/>
                  <a:pt x="4120555" y="1897063"/>
                </a:cubicBezTo>
                <a:cubicBezTo>
                  <a:pt x="3936670" y="1639888"/>
                  <a:pt x="3600781" y="1511300"/>
                  <a:pt x="3112889" y="1511300"/>
                </a:cubicBezTo>
                <a:cubicBezTo>
                  <a:pt x="2633332" y="1511300"/>
                  <a:pt x="2293276" y="1669455"/>
                  <a:pt x="2092722" y="1985765"/>
                </a:cubicBezTo>
                <a:cubicBezTo>
                  <a:pt x="1892300" y="2302074"/>
                  <a:pt x="1792089" y="2630752"/>
                  <a:pt x="1792089" y="2971800"/>
                </a:cubicBezTo>
                <a:close/>
                <a:moveTo>
                  <a:pt x="5498307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" name="Rectangle 1287"/>
          <p:cNvSpPr/>
          <p:nvPr/>
        </p:nvSpPr>
        <p:spPr>
          <a:xfrm rot="0" flipH="0" flipV="0">
            <a:off x="6622369" y="9398005"/>
            <a:ext cx="141223" cy="304798"/>
          </a:xfrm>
          <a:prstGeom prst="rect">
            <a:avLst/>
          </a:prstGeom>
        </p:spPr>
      </p:sp>
      <p:sp>
        <p:nvSpPr>
          <p:cNvPr id="1288" name="Freeform 1288"/>
          <p:cNvSpPr/>
          <p:nvPr/>
        </p:nvSpPr>
        <p:spPr>
          <a:xfrm rot="0" flipH="0" flipV="0">
            <a:off x="662906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289" name="Freeform 1289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" name="Freeform 1290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91" name="Picture 1291"/>
          <p:cNvPicPr>
            <a:picLocks noChangeAspect="0" noChangeArrowheads="1"/>
          </p:cNvPicPr>
          <p:nvPr/>
        </p:nvPicPr>
        <p:blipFill>
          <a:blip r:embed="rId12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1292" name="Picture 1292"/>
          <p:cNvPicPr>
            <a:picLocks noChangeAspect="0" noChangeArrowheads="1"/>
          </p:cNvPicPr>
          <p:nvPr/>
        </p:nvPicPr>
        <p:blipFill>
          <a:blip r:embed="rId12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1293" name="Freeform 1293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94" name="Picture 1294"/>
          <p:cNvPicPr>
            <a:picLocks noChangeAspect="0" noChangeArrowheads="1"/>
          </p:cNvPicPr>
          <p:nvPr/>
        </p:nvPicPr>
        <p:blipFill>
          <a:blip r:embed="rId12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1295" name="Picture 1232"/>
          <p:cNvPicPr>
            <a:picLocks noChangeAspect="0" noChangeArrowheads="1"/>
          </p:cNvPicPr>
          <p:nvPr/>
        </p:nvPicPr>
        <p:blipFill>
          <a:blip r:embed="rId12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208079" y="1320118"/>
            <a:ext cx="6550490" cy="3684652"/>
          </a:xfrm>
          <a:prstGeom prst="rect">
            <a:avLst/>
          </a:prstGeom>
          <a:noFill/>
          <a:extLst/>
        </p:spPr>
      </p:pic>
      <p:pic>
        <p:nvPicPr>
          <p:cNvPr id="1296" name="Picture 1296"/>
          <p:cNvPicPr>
            <a:picLocks noChangeAspect="0" noChangeArrowheads="1"/>
          </p:cNvPicPr>
          <p:nvPr/>
        </p:nvPicPr>
        <p:blipFill>
          <a:blip r:embed="rId12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006758"/>
            <a:ext cx="6117800" cy="8361894"/>
          </a:xfrm>
          <a:prstGeom prst="rect">
            <a:avLst/>
          </a:prstGeom>
          <a:noFill/>
          <a:extLst/>
        </p:spPr>
      </p:pic>
      <p:sp>
        <p:nvSpPr>
          <p:cNvPr id="1297" name="Freeform 1297"/>
          <p:cNvSpPr/>
          <p:nvPr/>
        </p:nvSpPr>
        <p:spPr>
          <a:xfrm rot="0" flipH="0" flipV="0">
            <a:off x="1001489" y="4168269"/>
            <a:ext cx="1967706" cy="751955"/>
          </a:xfrm>
          <a:custGeom>
            <a:pathLst>
              <a:path w="1967706" h="751955">
                <a:moveTo>
                  <a:pt x="0" y="751955"/>
                </a:moveTo>
                <a:lnTo>
                  <a:pt x="1967706" y="751955"/>
                </a:lnTo>
                <a:lnTo>
                  <a:pt x="1967706" y="0"/>
                </a:lnTo>
                <a:lnTo>
                  <a:pt x="0" y="0"/>
                </a:lnTo>
                <a:lnTo>
                  <a:pt x="0" y="751955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" name="Freeform 1298"/>
          <p:cNvSpPr/>
          <p:nvPr/>
        </p:nvSpPr>
        <p:spPr>
          <a:xfrm rot="0" flipH="0" flipV="0">
            <a:off x="3314838" y="5136042"/>
            <a:ext cx="611415" cy="611600"/>
          </a:xfrm>
          <a:custGeom>
            <a:pathLst>
              <a:path w="611415" h="611600">
                <a:moveTo>
                  <a:pt x="0" y="611600"/>
                </a:moveTo>
                <a:lnTo>
                  <a:pt x="611415" y="611600"/>
                </a:lnTo>
                <a:lnTo>
                  <a:pt x="611415" y="0"/>
                </a:lnTo>
                <a:lnTo>
                  <a:pt x="0" y="0"/>
                </a:lnTo>
                <a:lnTo>
                  <a:pt x="0" y="61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" name="Freeform 1299"/>
          <p:cNvSpPr/>
          <p:nvPr/>
        </p:nvSpPr>
        <p:spPr>
          <a:xfrm rot="0" flipH="0" flipV="0">
            <a:off x="3952422" y="5320300"/>
            <a:ext cx="70130" cy="381000"/>
          </a:xfrm>
          <a:custGeom>
            <a:pathLst>
              <a:path w="70130" h="381000">
                <a:moveTo>
                  <a:pt x="0" y="381000"/>
                </a:moveTo>
                <a:lnTo>
                  <a:pt x="70130" y="381000"/>
                </a:lnTo>
                <a:lnTo>
                  <a:pt x="70130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" name="Freeform 1300"/>
          <p:cNvSpPr/>
          <p:nvPr/>
        </p:nvSpPr>
        <p:spPr>
          <a:xfrm rot="0" flipH="0" flipV="0">
            <a:off x="4061421" y="5276741"/>
            <a:ext cx="177874" cy="381000"/>
          </a:xfrm>
          <a:custGeom>
            <a:pathLst>
              <a:path w="177874" h="381000">
                <a:moveTo>
                  <a:pt x="0" y="381000"/>
                </a:moveTo>
                <a:lnTo>
                  <a:pt x="177874" y="381000"/>
                </a:lnTo>
                <a:lnTo>
                  <a:pt x="177874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301" name="Picture 1301"/>
          <p:cNvPicPr>
            <a:picLocks noChangeAspect="0" noChangeArrowheads="1"/>
          </p:cNvPicPr>
          <p:nvPr/>
        </p:nvPicPr>
        <p:blipFill>
          <a:blip r:embed="rId13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92207" y="5029302"/>
            <a:ext cx="666727" cy="217396"/>
          </a:xfrm>
          <a:prstGeom prst="rect">
            <a:avLst/>
          </a:prstGeom>
          <a:noFill/>
          <a:extLst/>
        </p:spPr>
      </p:pic>
      <p:pic>
        <p:nvPicPr>
          <p:cNvPr id="1302" name="Picture 1302"/>
          <p:cNvPicPr>
            <a:picLocks noChangeAspect="0" noChangeArrowheads="1"/>
          </p:cNvPicPr>
          <p:nvPr/>
        </p:nvPicPr>
        <p:blipFill>
          <a:blip r:embed="rId13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76869" y="5076779"/>
            <a:ext cx="245737" cy="152001"/>
          </a:xfrm>
          <a:prstGeom prst="rect">
            <a:avLst/>
          </a:prstGeom>
          <a:noFill/>
          <a:extLst/>
        </p:spPr>
      </p:pic>
      <p:pic>
        <p:nvPicPr>
          <p:cNvPr id="1303" name="Picture 1303"/>
          <p:cNvPicPr>
            <a:picLocks noChangeAspect="0" noChangeArrowheads="1"/>
          </p:cNvPicPr>
          <p:nvPr/>
        </p:nvPicPr>
        <p:blipFill>
          <a:blip r:embed="rId13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81594" y="4876488"/>
            <a:ext cx="508923" cy="275189"/>
          </a:xfrm>
          <a:prstGeom prst="rect">
            <a:avLst/>
          </a:prstGeom>
          <a:noFill/>
          <a:extLst/>
        </p:spPr>
      </p:pic>
      <p:pic>
        <p:nvPicPr>
          <p:cNvPr id="1304" name="Picture 1304"/>
          <p:cNvPicPr>
            <a:picLocks noChangeAspect="0" noChangeArrowheads="1"/>
          </p:cNvPicPr>
          <p:nvPr/>
        </p:nvPicPr>
        <p:blipFill>
          <a:blip r:embed="rId13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4404" y="4969203"/>
            <a:ext cx="541672" cy="194195"/>
          </a:xfrm>
          <a:prstGeom prst="rect">
            <a:avLst/>
          </a:prstGeom>
          <a:noFill/>
          <a:extLst/>
        </p:spPr>
      </p:pic>
      <p:pic>
        <p:nvPicPr>
          <p:cNvPr id="1305" name="Picture 1305"/>
          <p:cNvPicPr>
            <a:picLocks noChangeAspect="0" noChangeArrowheads="1"/>
          </p:cNvPicPr>
          <p:nvPr/>
        </p:nvPicPr>
        <p:blipFill>
          <a:blip r:embed="rId13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40668" y="4808266"/>
            <a:ext cx="646005" cy="216220"/>
          </a:xfrm>
          <a:prstGeom prst="rect">
            <a:avLst/>
          </a:prstGeom>
          <a:noFill/>
          <a:extLst/>
        </p:spPr>
      </p:pic>
      <p:pic>
        <p:nvPicPr>
          <p:cNvPr id="1306" name="Picture 1306"/>
          <p:cNvPicPr>
            <a:picLocks noChangeAspect="0" noChangeArrowheads="1"/>
          </p:cNvPicPr>
          <p:nvPr/>
        </p:nvPicPr>
        <p:blipFill>
          <a:blip r:embed="rId13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39688" y="4793070"/>
            <a:ext cx="291101" cy="195746"/>
          </a:xfrm>
          <a:prstGeom prst="rect">
            <a:avLst/>
          </a:prstGeom>
          <a:noFill/>
          <a:extLst/>
        </p:spPr>
      </p:pic>
      <p:pic>
        <p:nvPicPr>
          <p:cNvPr id="1307" name="Picture 1307"/>
          <p:cNvPicPr>
            <a:picLocks noChangeAspect="0" noChangeArrowheads="1"/>
          </p:cNvPicPr>
          <p:nvPr/>
        </p:nvPicPr>
        <p:blipFill>
          <a:blip r:embed="rId13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54148" y="5565910"/>
            <a:ext cx="368765" cy="186720"/>
          </a:xfrm>
          <a:prstGeom prst="rect">
            <a:avLst/>
          </a:prstGeom>
          <a:noFill/>
          <a:extLst/>
        </p:spPr>
      </p:pic>
      <p:pic>
        <p:nvPicPr>
          <p:cNvPr id="1308" name="Picture 1308"/>
          <p:cNvPicPr>
            <a:picLocks noChangeAspect="0" noChangeArrowheads="1"/>
          </p:cNvPicPr>
          <p:nvPr/>
        </p:nvPicPr>
        <p:blipFill>
          <a:blip r:embed="rId13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47361" y="5642889"/>
            <a:ext cx="599175" cy="399435"/>
          </a:xfrm>
          <a:prstGeom prst="rect">
            <a:avLst/>
          </a:prstGeom>
          <a:noFill/>
          <a:extLst/>
        </p:spPr>
      </p:pic>
      <p:sp>
        <p:nvSpPr>
          <p:cNvPr id="1309" name="Freeform 1309"/>
          <p:cNvSpPr/>
          <p:nvPr/>
        </p:nvSpPr>
        <p:spPr>
          <a:xfrm rot="0" flipH="0" flipV="0">
            <a:off x="4638675" y="5769768"/>
            <a:ext cx="295225" cy="145678"/>
          </a:xfrm>
          <a:custGeom>
            <a:pathLst>
              <a:path w="295225" h="145678">
                <a:moveTo>
                  <a:pt x="0" y="145678"/>
                </a:moveTo>
                <a:lnTo>
                  <a:pt x="295225" y="145678"/>
                </a:lnTo>
                <a:lnTo>
                  <a:pt x="295225" y="0"/>
                </a:lnTo>
                <a:lnTo>
                  <a:pt x="0" y="0"/>
                </a:lnTo>
                <a:lnTo>
                  <a:pt x="0" y="145678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" name="Rectangle 1310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1311" name="Freeform 1311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" name="Freeform 1312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" name="Freeform 1313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" name="Freeform 1314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" name="Freeform 1315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" name="Freeform 1316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" name="Freeform 1317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" name="Freeform 1318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" name="Freeform 1319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" name="Freeform 1320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" name="Freeform 1321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" name="Freeform 1322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" name="Freeform 1323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" name="Freeform 1324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5" name="Freeform 1325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" name="Freeform 1326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" name="Freeform 1327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" name="Freeform 1328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" name="Freeform 1329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" name="Freeform 1330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" name="Freeform 1331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" name="Freeform 1332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" name="Freeform 1333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" name="Freeform 1334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" name="Freeform 1335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" name="Freeform 1336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" name="Freeform 1337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" name="Freeform 1338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" name="Freeform 1339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" name="Freeform 1340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" name="Freeform 1341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" name="Freeform 1342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" name="Freeform 1343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" name="Rectangle 1344"/>
          <p:cNvSpPr/>
          <p:nvPr/>
        </p:nvSpPr>
        <p:spPr>
          <a:xfrm rot="0" flipH="0" flipV="0">
            <a:off x="2745192" y="19065"/>
            <a:ext cx="7537551" cy="914400"/>
          </a:xfrm>
          <a:prstGeom prst="rect">
            <a:avLst/>
          </a:prstGeom>
        </p:spPr>
      </p:sp>
      <p:sp>
        <p:nvSpPr>
          <p:cNvPr id="1345" name="Freeform 1345"/>
          <p:cNvSpPr/>
          <p:nvPr/>
        </p:nvSpPr>
        <p:spPr>
          <a:xfrm rot="0" flipH="0" flipV="0">
            <a:off x="2801378" y="209565"/>
            <a:ext cx="530197" cy="548640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" name="Freeform 1346"/>
          <p:cNvSpPr/>
          <p:nvPr/>
        </p:nvSpPr>
        <p:spPr>
          <a:xfrm rot="0" flipH="0" flipV="0">
            <a:off x="3430909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" name="Freeform 1347"/>
          <p:cNvSpPr/>
          <p:nvPr/>
        </p:nvSpPr>
        <p:spPr>
          <a:xfrm rot="0" flipH="0" flipV="0">
            <a:off x="3599432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" name="Freeform 1348"/>
          <p:cNvSpPr/>
          <p:nvPr/>
        </p:nvSpPr>
        <p:spPr>
          <a:xfrm rot="0" flipH="0" flipV="0">
            <a:off x="3867323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" name="Freeform 1349"/>
          <p:cNvSpPr/>
          <p:nvPr/>
        </p:nvSpPr>
        <p:spPr>
          <a:xfrm rot="0" flipH="0" flipV="0">
            <a:off x="4531846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" name="Freeform 1350"/>
          <p:cNvSpPr/>
          <p:nvPr/>
        </p:nvSpPr>
        <p:spPr>
          <a:xfrm rot="0" flipH="0" flipV="0">
            <a:off x="4744280" y="210327"/>
            <a:ext cx="106037" cy="547878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" name="Freeform 1351"/>
          <p:cNvSpPr/>
          <p:nvPr/>
        </p:nvSpPr>
        <p:spPr>
          <a:xfrm rot="0" flipH="0" flipV="0">
            <a:off x="4928805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" name="Freeform 1352"/>
          <p:cNvSpPr/>
          <p:nvPr/>
        </p:nvSpPr>
        <p:spPr>
          <a:xfrm rot="0" flipH="0" flipV="0">
            <a:off x="5391628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" name="Freeform 1353"/>
          <p:cNvSpPr/>
          <p:nvPr/>
        </p:nvSpPr>
        <p:spPr>
          <a:xfrm rot="0" flipH="0" flipV="0">
            <a:off x="6022671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" name="Freeform 1354"/>
          <p:cNvSpPr/>
          <p:nvPr/>
        </p:nvSpPr>
        <p:spPr>
          <a:xfrm rot="0" flipH="0" flipV="0">
            <a:off x="6479238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" name="Freeform 1355"/>
          <p:cNvSpPr/>
          <p:nvPr/>
        </p:nvSpPr>
        <p:spPr>
          <a:xfrm rot="0" flipH="0" flipV="0">
            <a:off x="6911925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6" name="Freeform 1356"/>
          <p:cNvSpPr/>
          <p:nvPr/>
        </p:nvSpPr>
        <p:spPr>
          <a:xfrm rot="0" flipH="0" flipV="0">
            <a:off x="7366634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" name="Freeform 1357"/>
          <p:cNvSpPr/>
          <p:nvPr/>
        </p:nvSpPr>
        <p:spPr>
          <a:xfrm rot="0" flipH="0" flipV="0">
            <a:off x="7639392" y="342153"/>
            <a:ext cx="391417" cy="581406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" name="Freeform 1358"/>
          <p:cNvSpPr/>
          <p:nvPr/>
        </p:nvSpPr>
        <p:spPr>
          <a:xfrm rot="0" flipH="0" flipV="0">
            <a:off x="8131230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" name="Freeform 1359"/>
          <p:cNvSpPr/>
          <p:nvPr/>
        </p:nvSpPr>
        <p:spPr>
          <a:xfrm rot="0" flipH="0" flipV="0">
            <a:off x="8313898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" name="Freeform 1360"/>
          <p:cNvSpPr/>
          <p:nvPr/>
        </p:nvSpPr>
        <p:spPr>
          <a:xfrm rot="0" flipH="0" flipV="0">
            <a:off x="8740329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" name="Freeform 1361"/>
          <p:cNvSpPr/>
          <p:nvPr/>
        </p:nvSpPr>
        <p:spPr>
          <a:xfrm rot="0" flipH="0" flipV="0">
            <a:off x="9147402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" name="Freeform 1362"/>
          <p:cNvSpPr/>
          <p:nvPr/>
        </p:nvSpPr>
        <p:spPr>
          <a:xfrm rot="0" flipH="0" flipV="0">
            <a:off x="9415293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" name="Freeform 1363"/>
          <p:cNvSpPr/>
          <p:nvPr/>
        </p:nvSpPr>
        <p:spPr>
          <a:xfrm rot="0" flipH="0" flipV="0">
            <a:off x="9862930" y="204231"/>
            <a:ext cx="377273" cy="553974"/>
          </a:xfrm>
          <a:custGeom>
            <a:pathLst>
              <a:path w="6287889" h="9232900">
                <a:moveTo>
                  <a:pt x="2263378" y="7442200"/>
                </a:moveTo>
                <a:lnTo>
                  <a:pt x="4111427" y="7442200"/>
                </a:lnTo>
                <a:lnTo>
                  <a:pt x="4111427" y="9232900"/>
                </a:lnTo>
                <a:lnTo>
                  <a:pt x="2263378" y="9232900"/>
                </a:lnTo>
                <a:close/>
                <a:moveTo>
                  <a:pt x="1027907" y="9232900"/>
                </a:moveTo>
                <a:moveTo>
                  <a:pt x="0" y="2971800"/>
                </a:moveTo>
                <a:cubicBezTo>
                  <a:pt x="49610" y="1795463"/>
                  <a:pt x="460971" y="961695"/>
                  <a:pt x="1234083" y="470496"/>
                </a:cubicBezTo>
                <a:cubicBezTo>
                  <a:pt x="1721842" y="156832"/>
                  <a:pt x="2321256" y="0"/>
                  <a:pt x="3032324" y="0"/>
                </a:cubicBezTo>
                <a:cubicBezTo>
                  <a:pt x="3966567" y="0"/>
                  <a:pt x="4742723" y="222846"/>
                  <a:pt x="5360789" y="668536"/>
                </a:cubicBezTo>
                <a:cubicBezTo>
                  <a:pt x="5978856" y="1114227"/>
                  <a:pt x="6287889" y="1774429"/>
                  <a:pt x="6287889" y="2649141"/>
                </a:cubicBezTo>
                <a:cubicBezTo>
                  <a:pt x="6287889" y="3185584"/>
                  <a:pt x="6153547" y="3637492"/>
                  <a:pt x="5884863" y="4004866"/>
                </a:cubicBezTo>
                <a:cubicBezTo>
                  <a:pt x="5727700" y="4227645"/>
                  <a:pt x="5425877" y="4512271"/>
                  <a:pt x="4979392" y="4858743"/>
                </a:cubicBezTo>
                <a:lnTo>
                  <a:pt x="4539258" y="5199063"/>
                </a:lnTo>
                <a:cubicBezTo>
                  <a:pt x="4299413" y="5384668"/>
                  <a:pt x="4140200" y="5601164"/>
                  <a:pt x="4061619" y="5848549"/>
                </a:cubicBezTo>
                <a:cubicBezTo>
                  <a:pt x="4012010" y="6005315"/>
                  <a:pt x="3985154" y="6248665"/>
                  <a:pt x="3981053" y="6578600"/>
                </a:cubicBezTo>
                <a:lnTo>
                  <a:pt x="2306836" y="6578600"/>
                </a:lnTo>
                <a:cubicBezTo>
                  <a:pt x="2331575" y="5881556"/>
                  <a:pt x="2397654" y="5400014"/>
                  <a:pt x="2505075" y="5133975"/>
                </a:cubicBezTo>
                <a:cubicBezTo>
                  <a:pt x="2612628" y="4867937"/>
                  <a:pt x="2889647" y="4561682"/>
                  <a:pt x="3336132" y="4215210"/>
                </a:cubicBezTo>
                <a:lnTo>
                  <a:pt x="3788966" y="3862785"/>
                </a:lnTo>
                <a:cubicBezTo>
                  <a:pt x="3937794" y="3751395"/>
                  <a:pt x="4057650" y="3629886"/>
                  <a:pt x="4148535" y="3498255"/>
                </a:cubicBezTo>
                <a:cubicBezTo>
                  <a:pt x="4313899" y="3272036"/>
                  <a:pt x="4396582" y="3023130"/>
                  <a:pt x="4396582" y="2751535"/>
                </a:cubicBezTo>
                <a:cubicBezTo>
                  <a:pt x="4396582" y="2438930"/>
                  <a:pt x="4304573" y="2154105"/>
                  <a:pt x="4120555" y="1897063"/>
                </a:cubicBezTo>
                <a:cubicBezTo>
                  <a:pt x="3936670" y="1639888"/>
                  <a:pt x="3600781" y="1511300"/>
                  <a:pt x="3112889" y="1511300"/>
                </a:cubicBezTo>
                <a:cubicBezTo>
                  <a:pt x="2633332" y="1511300"/>
                  <a:pt x="2293276" y="1669455"/>
                  <a:pt x="2092722" y="1985765"/>
                </a:cubicBezTo>
                <a:cubicBezTo>
                  <a:pt x="1892300" y="2302074"/>
                  <a:pt x="1792089" y="2630752"/>
                  <a:pt x="1792089" y="2971800"/>
                </a:cubicBezTo>
                <a:close/>
                <a:moveTo>
                  <a:pt x="5498307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" name="Rectangle 1364"/>
          <p:cNvSpPr/>
          <p:nvPr/>
        </p:nvSpPr>
        <p:spPr>
          <a:xfrm rot="0" flipH="0" flipV="0">
            <a:off x="6622369" y="9398005"/>
            <a:ext cx="141223" cy="304798"/>
          </a:xfrm>
          <a:prstGeom prst="rect">
            <a:avLst/>
          </a:prstGeom>
        </p:spPr>
      </p:sp>
      <p:sp>
        <p:nvSpPr>
          <p:cNvPr id="1365" name="Freeform 1365"/>
          <p:cNvSpPr/>
          <p:nvPr/>
        </p:nvSpPr>
        <p:spPr>
          <a:xfrm rot="0" flipH="0" flipV="0">
            <a:off x="662906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366" name="Freeform 1366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" name="Freeform 1367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368" name="Picture 1368"/>
          <p:cNvPicPr>
            <a:picLocks noChangeAspect="0" noChangeArrowheads="1"/>
          </p:cNvPicPr>
          <p:nvPr/>
        </p:nvPicPr>
        <p:blipFill>
          <a:blip r:embed="rId13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1369" name="Picture 1369"/>
          <p:cNvPicPr>
            <a:picLocks noChangeAspect="0" noChangeArrowheads="1"/>
          </p:cNvPicPr>
          <p:nvPr/>
        </p:nvPicPr>
        <p:blipFill>
          <a:blip r:embed="rId13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1370" name="Freeform 1370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371" name="Picture 1371"/>
          <p:cNvPicPr>
            <a:picLocks noChangeAspect="0" noChangeArrowheads="1"/>
          </p:cNvPicPr>
          <p:nvPr/>
        </p:nvPicPr>
        <p:blipFill>
          <a:blip r:embed="rId13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1372" name="Picture 1232"/>
          <p:cNvPicPr>
            <a:picLocks noChangeAspect="0" noChangeArrowheads="1"/>
          </p:cNvPicPr>
          <p:nvPr/>
        </p:nvPicPr>
        <p:blipFill>
          <a:blip r:embed="rId13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208079" y="1320118"/>
            <a:ext cx="6550490" cy="3684652"/>
          </a:xfrm>
          <a:prstGeom prst="rect">
            <a:avLst/>
          </a:prstGeom>
          <a:noFill/>
          <a:extLst/>
        </p:spPr>
      </p:pic>
      <p:pic>
        <p:nvPicPr>
          <p:cNvPr id="1373" name="Picture 1373"/>
          <p:cNvPicPr>
            <a:picLocks noChangeAspect="0" noChangeArrowheads="1"/>
          </p:cNvPicPr>
          <p:nvPr/>
        </p:nvPicPr>
        <p:blipFill>
          <a:blip r:embed="rId13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006758"/>
            <a:ext cx="6117800" cy="8361894"/>
          </a:xfrm>
          <a:prstGeom prst="rect">
            <a:avLst/>
          </a:prstGeom>
          <a:noFill/>
          <a:extLst/>
        </p:spPr>
      </p:pic>
      <p:sp>
        <p:nvSpPr>
          <p:cNvPr id="1374" name="Freeform 1374"/>
          <p:cNvSpPr/>
          <p:nvPr/>
        </p:nvSpPr>
        <p:spPr>
          <a:xfrm rot="0" flipH="0" flipV="0">
            <a:off x="1001489" y="4168269"/>
            <a:ext cx="1967706" cy="751955"/>
          </a:xfrm>
          <a:custGeom>
            <a:pathLst>
              <a:path w="1967706" h="751955">
                <a:moveTo>
                  <a:pt x="0" y="751955"/>
                </a:moveTo>
                <a:lnTo>
                  <a:pt x="1967706" y="751955"/>
                </a:lnTo>
                <a:lnTo>
                  <a:pt x="1967706" y="0"/>
                </a:lnTo>
                <a:lnTo>
                  <a:pt x="0" y="0"/>
                </a:lnTo>
                <a:lnTo>
                  <a:pt x="0" y="751955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" name="Freeform 1375"/>
          <p:cNvSpPr/>
          <p:nvPr/>
        </p:nvSpPr>
        <p:spPr>
          <a:xfrm rot="0" flipH="0" flipV="0">
            <a:off x="3314838" y="5136042"/>
            <a:ext cx="611415" cy="611600"/>
          </a:xfrm>
          <a:custGeom>
            <a:pathLst>
              <a:path w="611415" h="611600">
                <a:moveTo>
                  <a:pt x="0" y="611600"/>
                </a:moveTo>
                <a:lnTo>
                  <a:pt x="611415" y="611600"/>
                </a:lnTo>
                <a:lnTo>
                  <a:pt x="611415" y="0"/>
                </a:lnTo>
                <a:lnTo>
                  <a:pt x="0" y="0"/>
                </a:lnTo>
                <a:lnTo>
                  <a:pt x="0" y="61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" name="Freeform 1376"/>
          <p:cNvSpPr/>
          <p:nvPr/>
        </p:nvSpPr>
        <p:spPr>
          <a:xfrm rot="0" flipH="0" flipV="0">
            <a:off x="3952422" y="5320300"/>
            <a:ext cx="70130" cy="381000"/>
          </a:xfrm>
          <a:custGeom>
            <a:pathLst>
              <a:path w="70130" h="381000">
                <a:moveTo>
                  <a:pt x="0" y="381000"/>
                </a:moveTo>
                <a:lnTo>
                  <a:pt x="70130" y="381000"/>
                </a:lnTo>
                <a:lnTo>
                  <a:pt x="70130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" name="Freeform 1377"/>
          <p:cNvSpPr/>
          <p:nvPr/>
        </p:nvSpPr>
        <p:spPr>
          <a:xfrm rot="0" flipH="0" flipV="0">
            <a:off x="4061421" y="5276741"/>
            <a:ext cx="177874" cy="381000"/>
          </a:xfrm>
          <a:custGeom>
            <a:pathLst>
              <a:path w="177874" h="381000">
                <a:moveTo>
                  <a:pt x="0" y="381000"/>
                </a:moveTo>
                <a:lnTo>
                  <a:pt x="177874" y="381000"/>
                </a:lnTo>
                <a:lnTo>
                  <a:pt x="177874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378" name="Picture 1378"/>
          <p:cNvPicPr>
            <a:picLocks noChangeAspect="0" noChangeArrowheads="1"/>
          </p:cNvPicPr>
          <p:nvPr/>
        </p:nvPicPr>
        <p:blipFill>
          <a:blip r:embed="rId13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92207" y="5029302"/>
            <a:ext cx="666727" cy="217396"/>
          </a:xfrm>
          <a:prstGeom prst="rect">
            <a:avLst/>
          </a:prstGeom>
          <a:noFill/>
          <a:extLst/>
        </p:spPr>
      </p:pic>
      <p:pic>
        <p:nvPicPr>
          <p:cNvPr id="1379" name="Picture 1379"/>
          <p:cNvPicPr>
            <a:picLocks noChangeAspect="0" noChangeArrowheads="1"/>
          </p:cNvPicPr>
          <p:nvPr/>
        </p:nvPicPr>
        <p:blipFill>
          <a:blip r:embed="rId13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76869" y="5076779"/>
            <a:ext cx="245737" cy="152001"/>
          </a:xfrm>
          <a:prstGeom prst="rect">
            <a:avLst/>
          </a:prstGeom>
          <a:noFill/>
          <a:extLst/>
        </p:spPr>
      </p:pic>
      <p:pic>
        <p:nvPicPr>
          <p:cNvPr id="1380" name="Picture 1380"/>
          <p:cNvPicPr>
            <a:picLocks noChangeAspect="0" noChangeArrowheads="1"/>
          </p:cNvPicPr>
          <p:nvPr/>
        </p:nvPicPr>
        <p:blipFill>
          <a:blip r:embed="rId13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81594" y="4876488"/>
            <a:ext cx="508923" cy="275189"/>
          </a:xfrm>
          <a:prstGeom prst="rect">
            <a:avLst/>
          </a:prstGeom>
          <a:noFill/>
          <a:extLst/>
        </p:spPr>
      </p:pic>
      <p:pic>
        <p:nvPicPr>
          <p:cNvPr id="1381" name="Picture 1381"/>
          <p:cNvPicPr>
            <a:picLocks noChangeAspect="0" noChangeArrowheads="1"/>
          </p:cNvPicPr>
          <p:nvPr/>
        </p:nvPicPr>
        <p:blipFill>
          <a:blip r:embed="rId13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4404" y="4969203"/>
            <a:ext cx="541672" cy="194195"/>
          </a:xfrm>
          <a:prstGeom prst="rect">
            <a:avLst/>
          </a:prstGeom>
          <a:noFill/>
          <a:extLst/>
        </p:spPr>
      </p:pic>
      <p:pic>
        <p:nvPicPr>
          <p:cNvPr id="1382" name="Picture 1382"/>
          <p:cNvPicPr>
            <a:picLocks noChangeAspect="0" noChangeArrowheads="1"/>
          </p:cNvPicPr>
          <p:nvPr/>
        </p:nvPicPr>
        <p:blipFill>
          <a:blip r:embed="rId13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40668" y="4808266"/>
            <a:ext cx="646005" cy="216220"/>
          </a:xfrm>
          <a:prstGeom prst="rect">
            <a:avLst/>
          </a:prstGeom>
          <a:noFill/>
          <a:extLst/>
        </p:spPr>
      </p:pic>
      <p:pic>
        <p:nvPicPr>
          <p:cNvPr id="1383" name="Picture 1383"/>
          <p:cNvPicPr>
            <a:picLocks noChangeAspect="0" noChangeArrowheads="1"/>
          </p:cNvPicPr>
          <p:nvPr/>
        </p:nvPicPr>
        <p:blipFill>
          <a:blip r:embed="rId13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39688" y="4793070"/>
            <a:ext cx="291101" cy="195746"/>
          </a:xfrm>
          <a:prstGeom prst="rect">
            <a:avLst/>
          </a:prstGeom>
          <a:noFill/>
          <a:extLst/>
        </p:spPr>
      </p:pic>
      <p:pic>
        <p:nvPicPr>
          <p:cNvPr id="1384" name="Picture 1384"/>
          <p:cNvPicPr>
            <a:picLocks noChangeAspect="0" noChangeArrowheads="1"/>
          </p:cNvPicPr>
          <p:nvPr/>
        </p:nvPicPr>
        <p:blipFill>
          <a:blip r:embed="rId13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54148" y="5565910"/>
            <a:ext cx="368765" cy="186720"/>
          </a:xfrm>
          <a:prstGeom prst="rect">
            <a:avLst/>
          </a:prstGeom>
          <a:noFill/>
          <a:extLst/>
        </p:spPr>
      </p:pic>
      <p:pic>
        <p:nvPicPr>
          <p:cNvPr id="1385" name="Picture 1385"/>
          <p:cNvPicPr>
            <a:picLocks noChangeAspect="0" noChangeArrowheads="1"/>
          </p:cNvPicPr>
          <p:nvPr/>
        </p:nvPicPr>
        <p:blipFill>
          <a:blip r:embed="rId13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47361" y="5642889"/>
            <a:ext cx="599175" cy="399435"/>
          </a:xfrm>
          <a:prstGeom prst="rect">
            <a:avLst/>
          </a:prstGeom>
          <a:noFill/>
          <a:extLst/>
        </p:spPr>
      </p:pic>
      <p:sp>
        <p:nvSpPr>
          <p:cNvPr id="1386" name="Freeform 1386"/>
          <p:cNvSpPr/>
          <p:nvPr/>
        </p:nvSpPr>
        <p:spPr>
          <a:xfrm rot="0" flipH="0" flipV="0">
            <a:off x="4638675" y="5769768"/>
            <a:ext cx="295225" cy="145678"/>
          </a:xfrm>
          <a:custGeom>
            <a:pathLst>
              <a:path w="295225" h="145678">
                <a:moveTo>
                  <a:pt x="0" y="145678"/>
                </a:moveTo>
                <a:lnTo>
                  <a:pt x="295225" y="145678"/>
                </a:lnTo>
                <a:lnTo>
                  <a:pt x="295225" y="0"/>
                </a:lnTo>
                <a:lnTo>
                  <a:pt x="0" y="0"/>
                </a:lnTo>
                <a:lnTo>
                  <a:pt x="0" y="145678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" name="Rectangle 1387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1388" name="Freeform 1388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" name="Freeform 1389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" name="Freeform 1390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" name="Freeform 1391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" name="Freeform 1392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" name="Freeform 1393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" name="Freeform 1394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" name="Freeform 1395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" name="Freeform 1396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" name="Freeform 1397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" name="Freeform 1398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" name="Freeform 1399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0" name="Freeform 1400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" name="Freeform 1401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" name="Freeform 1402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" name="Freeform 1403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" name="Freeform 1404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" name="Freeform 1405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" name="Freeform 1406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" name="Freeform 1407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" name="Freeform 1408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" name="Freeform 1409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" name="Freeform 1410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" name="Freeform 1411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" name="Freeform 1412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" name="Freeform 1413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" name="Freeform 1414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" name="Freeform 1415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" name="Freeform 1416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" name="Freeform 1417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" name="Freeform 1418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" name="Freeform 1419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" name="Freeform 1420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" name="Rectangle 1421"/>
          <p:cNvSpPr/>
          <p:nvPr/>
        </p:nvSpPr>
        <p:spPr>
          <a:xfrm rot="0" flipH="0" flipV="0">
            <a:off x="2745192" y="19065"/>
            <a:ext cx="7537551" cy="914400"/>
          </a:xfrm>
          <a:prstGeom prst="rect">
            <a:avLst/>
          </a:prstGeom>
        </p:spPr>
      </p:sp>
      <p:sp>
        <p:nvSpPr>
          <p:cNvPr id="1422" name="Freeform 1422"/>
          <p:cNvSpPr/>
          <p:nvPr/>
        </p:nvSpPr>
        <p:spPr>
          <a:xfrm rot="0" flipH="0" flipV="0">
            <a:off x="2801378" y="209565"/>
            <a:ext cx="530197" cy="548640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" name="Freeform 1423"/>
          <p:cNvSpPr/>
          <p:nvPr/>
        </p:nvSpPr>
        <p:spPr>
          <a:xfrm rot="0" flipH="0" flipV="0">
            <a:off x="3430909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" name="Freeform 1424"/>
          <p:cNvSpPr/>
          <p:nvPr/>
        </p:nvSpPr>
        <p:spPr>
          <a:xfrm rot="0" flipH="0" flipV="0">
            <a:off x="3599432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" name="Freeform 1425"/>
          <p:cNvSpPr/>
          <p:nvPr/>
        </p:nvSpPr>
        <p:spPr>
          <a:xfrm rot="0" flipH="0" flipV="0">
            <a:off x="3867323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" name="Freeform 1426"/>
          <p:cNvSpPr/>
          <p:nvPr/>
        </p:nvSpPr>
        <p:spPr>
          <a:xfrm rot="0" flipH="0" flipV="0">
            <a:off x="4531846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" name="Freeform 1427"/>
          <p:cNvSpPr/>
          <p:nvPr/>
        </p:nvSpPr>
        <p:spPr>
          <a:xfrm rot="0" flipH="0" flipV="0">
            <a:off x="4744280" y="210327"/>
            <a:ext cx="106037" cy="547878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" name="Freeform 1428"/>
          <p:cNvSpPr/>
          <p:nvPr/>
        </p:nvSpPr>
        <p:spPr>
          <a:xfrm rot="0" flipH="0" flipV="0">
            <a:off x="4928805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" name="Freeform 1429"/>
          <p:cNvSpPr/>
          <p:nvPr/>
        </p:nvSpPr>
        <p:spPr>
          <a:xfrm rot="0" flipH="0" flipV="0">
            <a:off x="5391628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" name="Freeform 1430"/>
          <p:cNvSpPr/>
          <p:nvPr/>
        </p:nvSpPr>
        <p:spPr>
          <a:xfrm rot="0" flipH="0" flipV="0">
            <a:off x="6022671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" name="Freeform 1431"/>
          <p:cNvSpPr/>
          <p:nvPr/>
        </p:nvSpPr>
        <p:spPr>
          <a:xfrm rot="0" flipH="0" flipV="0">
            <a:off x="6479238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" name="Freeform 1432"/>
          <p:cNvSpPr/>
          <p:nvPr/>
        </p:nvSpPr>
        <p:spPr>
          <a:xfrm rot="0" flipH="0" flipV="0">
            <a:off x="6911925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3" name="Freeform 1433"/>
          <p:cNvSpPr/>
          <p:nvPr/>
        </p:nvSpPr>
        <p:spPr>
          <a:xfrm rot="0" flipH="0" flipV="0">
            <a:off x="7366634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" name="Freeform 1434"/>
          <p:cNvSpPr/>
          <p:nvPr/>
        </p:nvSpPr>
        <p:spPr>
          <a:xfrm rot="0" flipH="0" flipV="0">
            <a:off x="7639392" y="342153"/>
            <a:ext cx="391417" cy="581406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" name="Freeform 1435"/>
          <p:cNvSpPr/>
          <p:nvPr/>
        </p:nvSpPr>
        <p:spPr>
          <a:xfrm rot="0" flipH="0" flipV="0">
            <a:off x="8131230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" name="Freeform 1436"/>
          <p:cNvSpPr/>
          <p:nvPr/>
        </p:nvSpPr>
        <p:spPr>
          <a:xfrm rot="0" flipH="0" flipV="0">
            <a:off x="8313898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" name="Freeform 1437"/>
          <p:cNvSpPr/>
          <p:nvPr/>
        </p:nvSpPr>
        <p:spPr>
          <a:xfrm rot="0" flipH="0" flipV="0">
            <a:off x="8740329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" name="Freeform 1438"/>
          <p:cNvSpPr/>
          <p:nvPr/>
        </p:nvSpPr>
        <p:spPr>
          <a:xfrm rot="0" flipH="0" flipV="0">
            <a:off x="9147402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" name="Freeform 1439"/>
          <p:cNvSpPr/>
          <p:nvPr/>
        </p:nvSpPr>
        <p:spPr>
          <a:xfrm rot="0" flipH="0" flipV="0">
            <a:off x="9415293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" name="Freeform 1440"/>
          <p:cNvSpPr/>
          <p:nvPr/>
        </p:nvSpPr>
        <p:spPr>
          <a:xfrm rot="0" flipH="0" flipV="0">
            <a:off x="9862930" y="204231"/>
            <a:ext cx="377273" cy="553974"/>
          </a:xfrm>
          <a:custGeom>
            <a:pathLst>
              <a:path w="6287889" h="9232900">
                <a:moveTo>
                  <a:pt x="2263378" y="7442200"/>
                </a:moveTo>
                <a:lnTo>
                  <a:pt x="4111427" y="7442200"/>
                </a:lnTo>
                <a:lnTo>
                  <a:pt x="4111427" y="9232900"/>
                </a:lnTo>
                <a:lnTo>
                  <a:pt x="2263378" y="9232900"/>
                </a:lnTo>
                <a:close/>
                <a:moveTo>
                  <a:pt x="1027907" y="9232900"/>
                </a:moveTo>
                <a:moveTo>
                  <a:pt x="0" y="2971800"/>
                </a:moveTo>
                <a:cubicBezTo>
                  <a:pt x="49610" y="1795463"/>
                  <a:pt x="460971" y="961695"/>
                  <a:pt x="1234083" y="470496"/>
                </a:cubicBezTo>
                <a:cubicBezTo>
                  <a:pt x="1721842" y="156832"/>
                  <a:pt x="2321256" y="0"/>
                  <a:pt x="3032324" y="0"/>
                </a:cubicBezTo>
                <a:cubicBezTo>
                  <a:pt x="3966567" y="0"/>
                  <a:pt x="4742723" y="222846"/>
                  <a:pt x="5360789" y="668536"/>
                </a:cubicBezTo>
                <a:cubicBezTo>
                  <a:pt x="5978856" y="1114227"/>
                  <a:pt x="6287889" y="1774429"/>
                  <a:pt x="6287889" y="2649141"/>
                </a:cubicBezTo>
                <a:cubicBezTo>
                  <a:pt x="6287889" y="3185584"/>
                  <a:pt x="6153547" y="3637492"/>
                  <a:pt x="5884863" y="4004866"/>
                </a:cubicBezTo>
                <a:cubicBezTo>
                  <a:pt x="5727700" y="4227645"/>
                  <a:pt x="5425877" y="4512271"/>
                  <a:pt x="4979392" y="4858743"/>
                </a:cubicBezTo>
                <a:lnTo>
                  <a:pt x="4539258" y="5199063"/>
                </a:lnTo>
                <a:cubicBezTo>
                  <a:pt x="4299413" y="5384668"/>
                  <a:pt x="4140200" y="5601164"/>
                  <a:pt x="4061619" y="5848549"/>
                </a:cubicBezTo>
                <a:cubicBezTo>
                  <a:pt x="4012010" y="6005315"/>
                  <a:pt x="3985154" y="6248665"/>
                  <a:pt x="3981053" y="6578600"/>
                </a:cubicBezTo>
                <a:lnTo>
                  <a:pt x="2306836" y="6578600"/>
                </a:lnTo>
                <a:cubicBezTo>
                  <a:pt x="2331575" y="5881556"/>
                  <a:pt x="2397654" y="5400014"/>
                  <a:pt x="2505075" y="5133975"/>
                </a:cubicBezTo>
                <a:cubicBezTo>
                  <a:pt x="2612628" y="4867937"/>
                  <a:pt x="2889647" y="4561682"/>
                  <a:pt x="3336132" y="4215210"/>
                </a:cubicBezTo>
                <a:lnTo>
                  <a:pt x="3788966" y="3862785"/>
                </a:lnTo>
                <a:cubicBezTo>
                  <a:pt x="3937794" y="3751395"/>
                  <a:pt x="4057650" y="3629886"/>
                  <a:pt x="4148535" y="3498255"/>
                </a:cubicBezTo>
                <a:cubicBezTo>
                  <a:pt x="4313899" y="3272036"/>
                  <a:pt x="4396582" y="3023130"/>
                  <a:pt x="4396582" y="2751535"/>
                </a:cubicBezTo>
                <a:cubicBezTo>
                  <a:pt x="4396582" y="2438930"/>
                  <a:pt x="4304573" y="2154105"/>
                  <a:pt x="4120555" y="1897063"/>
                </a:cubicBezTo>
                <a:cubicBezTo>
                  <a:pt x="3936670" y="1639888"/>
                  <a:pt x="3600781" y="1511300"/>
                  <a:pt x="3112889" y="1511300"/>
                </a:cubicBezTo>
                <a:cubicBezTo>
                  <a:pt x="2633332" y="1511300"/>
                  <a:pt x="2293276" y="1669455"/>
                  <a:pt x="2092722" y="1985765"/>
                </a:cubicBezTo>
                <a:cubicBezTo>
                  <a:pt x="1892300" y="2302074"/>
                  <a:pt x="1792089" y="2630752"/>
                  <a:pt x="1792089" y="2971800"/>
                </a:cubicBezTo>
                <a:close/>
                <a:moveTo>
                  <a:pt x="5498307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" name="Rectangle 1441"/>
          <p:cNvSpPr/>
          <p:nvPr/>
        </p:nvSpPr>
        <p:spPr>
          <a:xfrm rot="0" flipH="0" flipV="0">
            <a:off x="6622369" y="9398005"/>
            <a:ext cx="141223" cy="304798"/>
          </a:xfrm>
          <a:prstGeom prst="rect">
            <a:avLst/>
          </a:prstGeom>
        </p:spPr>
      </p:sp>
      <p:sp>
        <p:nvSpPr>
          <p:cNvPr id="1442" name="Freeform 1442"/>
          <p:cNvSpPr/>
          <p:nvPr/>
        </p:nvSpPr>
        <p:spPr>
          <a:xfrm rot="0" flipH="0" flipV="0">
            <a:off x="662906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" name="Rectangle 1443"/>
          <p:cNvSpPr/>
          <p:nvPr/>
        </p:nvSpPr>
        <p:spPr>
          <a:xfrm rot="0" flipH="0" flipV="0">
            <a:off x="6258879" y="5394828"/>
            <a:ext cx="6151798" cy="714653"/>
          </a:xfrm>
          <a:prstGeom prst="rect">
            <a:avLst/>
          </a:prstGeom>
        </p:spPr>
      </p:sp>
      <p:sp>
        <p:nvSpPr>
          <p:cNvPr id="1444" name="Freeform 1444"/>
          <p:cNvSpPr/>
          <p:nvPr/>
        </p:nvSpPr>
        <p:spPr>
          <a:xfrm rot="0" flipH="0" flipV="0">
            <a:off x="6282816" y="5469631"/>
            <a:ext cx="168157" cy="215432"/>
          </a:xfrm>
          <a:custGeom>
            <a:pathLst>
              <a:path w="7137400" h="9144000">
                <a:moveTo>
                  <a:pt x="0" y="9144000"/>
                </a:moveTo>
                <a:lnTo>
                  <a:pt x="0" y="0"/>
                </a:lnTo>
                <a:lnTo>
                  <a:pt x="863600" y="0"/>
                </a:lnTo>
                <a:lnTo>
                  <a:pt x="863600" y="3924300"/>
                </a:lnTo>
                <a:lnTo>
                  <a:pt x="6273800" y="3924300"/>
                </a:lnTo>
                <a:lnTo>
                  <a:pt x="6273800" y="0"/>
                </a:lnTo>
                <a:lnTo>
                  <a:pt x="7137400" y="0"/>
                </a:lnTo>
                <a:lnTo>
                  <a:pt x="7137400" y="9144000"/>
                </a:lnTo>
                <a:lnTo>
                  <a:pt x="6273800" y="9144000"/>
                </a:lnTo>
                <a:lnTo>
                  <a:pt x="6273800" y="4660900"/>
                </a:lnTo>
                <a:lnTo>
                  <a:pt x="863600" y="4660900"/>
                </a:lnTo>
                <a:lnTo>
                  <a:pt x="863600" y="9144000"/>
                </a:lnTo>
                <a:close/>
                <a:moveTo>
                  <a:pt x="-10160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" name="Freeform 1445"/>
          <p:cNvSpPr/>
          <p:nvPr/>
        </p:nvSpPr>
        <p:spPr>
          <a:xfrm rot="0" flipH="0" flipV="0">
            <a:off x="6498249" y="54696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" name="Freeform 1446"/>
          <p:cNvSpPr/>
          <p:nvPr/>
        </p:nvSpPr>
        <p:spPr>
          <a:xfrm rot="0" flipH="0" flipV="0">
            <a:off x="6562879" y="5530072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" name="Freeform 1447"/>
          <p:cNvSpPr/>
          <p:nvPr/>
        </p:nvSpPr>
        <p:spPr>
          <a:xfrm rot="0" flipH="0" flipV="0">
            <a:off x="6728044" y="5469631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" name="Freeform 1448"/>
          <p:cNvSpPr/>
          <p:nvPr/>
        </p:nvSpPr>
        <p:spPr>
          <a:xfrm rot="0" flipH="0" flipV="0">
            <a:off x="6877650" y="5469631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" name="Freeform 1449"/>
          <p:cNvSpPr/>
          <p:nvPr/>
        </p:nvSpPr>
        <p:spPr>
          <a:xfrm rot="0" flipH="0" flipV="0">
            <a:off x="7020674" y="5525883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" name="Freeform 1450"/>
          <p:cNvSpPr/>
          <p:nvPr/>
        </p:nvSpPr>
        <p:spPr>
          <a:xfrm rot="0" flipH="0" flipV="0">
            <a:off x="7187035" y="5525883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" name="Freeform 1451"/>
          <p:cNvSpPr/>
          <p:nvPr/>
        </p:nvSpPr>
        <p:spPr>
          <a:xfrm rot="0" flipH="0" flipV="0">
            <a:off x="7328862" y="5486986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" name="Freeform 1452"/>
          <p:cNvSpPr/>
          <p:nvPr/>
        </p:nvSpPr>
        <p:spPr>
          <a:xfrm rot="0" flipH="0" flipV="0">
            <a:off x="7417428" y="5479805"/>
            <a:ext cx="143621" cy="209448"/>
          </a:xfrm>
          <a:custGeom>
            <a:pathLst>
              <a:path w="6096000" h="8890000">
                <a:moveTo>
                  <a:pt x="3048000" y="8890000"/>
                </a:moveTo>
                <a:cubicBezTo>
                  <a:pt x="2624666" y="8881533"/>
                  <a:pt x="2228850" y="8805333"/>
                  <a:pt x="1860550" y="8661400"/>
                </a:cubicBezTo>
                <a:cubicBezTo>
                  <a:pt x="1492250" y="8517467"/>
                  <a:pt x="1170516" y="8301567"/>
                  <a:pt x="895350" y="8013700"/>
                </a:cubicBezTo>
                <a:cubicBezTo>
                  <a:pt x="620183" y="7725834"/>
                  <a:pt x="402166" y="7366000"/>
                  <a:pt x="241300" y="6934200"/>
                </a:cubicBezTo>
                <a:cubicBezTo>
                  <a:pt x="80433" y="6502400"/>
                  <a:pt x="0" y="5998634"/>
                  <a:pt x="0" y="5422900"/>
                </a:cubicBezTo>
                <a:cubicBezTo>
                  <a:pt x="0" y="4940300"/>
                  <a:pt x="63500" y="4489450"/>
                  <a:pt x="190500" y="4070350"/>
                </a:cubicBezTo>
                <a:cubicBezTo>
                  <a:pt x="317500" y="3651250"/>
                  <a:pt x="508000" y="3285067"/>
                  <a:pt x="762000" y="2971800"/>
                </a:cubicBezTo>
                <a:cubicBezTo>
                  <a:pt x="1016000" y="2658534"/>
                  <a:pt x="1333500" y="2410884"/>
                  <a:pt x="1714500" y="2228850"/>
                </a:cubicBezTo>
                <a:cubicBezTo>
                  <a:pt x="2095500" y="2046817"/>
                  <a:pt x="2540000" y="1955800"/>
                  <a:pt x="3048000" y="1955800"/>
                </a:cubicBezTo>
                <a:cubicBezTo>
                  <a:pt x="3564466" y="1955800"/>
                  <a:pt x="4013200" y="2046817"/>
                  <a:pt x="4394200" y="2228850"/>
                </a:cubicBezTo>
                <a:cubicBezTo>
                  <a:pt x="4775200" y="2410884"/>
                  <a:pt x="5092700" y="2656417"/>
                  <a:pt x="5346700" y="2965450"/>
                </a:cubicBezTo>
                <a:cubicBezTo>
                  <a:pt x="5600700" y="3274484"/>
                  <a:pt x="5789083" y="3640667"/>
                  <a:pt x="5911850" y="4064000"/>
                </a:cubicBezTo>
                <a:cubicBezTo>
                  <a:pt x="6034616" y="4487334"/>
                  <a:pt x="6096000" y="4940300"/>
                  <a:pt x="6096000" y="5422900"/>
                </a:cubicBezTo>
                <a:cubicBezTo>
                  <a:pt x="6096000" y="5947834"/>
                  <a:pt x="6024033" y="6421967"/>
                  <a:pt x="5880100" y="6845300"/>
                </a:cubicBezTo>
                <a:cubicBezTo>
                  <a:pt x="5736166" y="7268634"/>
                  <a:pt x="5530850" y="7632700"/>
                  <a:pt x="5264150" y="7937500"/>
                </a:cubicBezTo>
                <a:cubicBezTo>
                  <a:pt x="4997450" y="8242300"/>
                  <a:pt x="4675716" y="8477250"/>
                  <a:pt x="4298950" y="8642350"/>
                </a:cubicBezTo>
                <a:cubicBezTo>
                  <a:pt x="3922183" y="8807450"/>
                  <a:pt x="3505200" y="8890000"/>
                  <a:pt x="3048000" y="8890000"/>
                </a:cubicBezTo>
                <a:close/>
                <a:moveTo>
                  <a:pt x="-660400" y="8712200"/>
                </a:moveTo>
                <a:moveTo>
                  <a:pt x="5283200" y="5422900"/>
                </a:moveTo>
                <a:cubicBezTo>
                  <a:pt x="5283200" y="5033434"/>
                  <a:pt x="5240866" y="4669367"/>
                  <a:pt x="5156200" y="4330700"/>
                </a:cubicBezTo>
                <a:cubicBezTo>
                  <a:pt x="5071533" y="3992034"/>
                  <a:pt x="4940300" y="3697817"/>
                  <a:pt x="4762500" y="3448050"/>
                </a:cubicBezTo>
                <a:cubicBezTo>
                  <a:pt x="4584700" y="3198284"/>
                  <a:pt x="4356100" y="3001434"/>
                  <a:pt x="4076700" y="2857500"/>
                </a:cubicBezTo>
                <a:cubicBezTo>
                  <a:pt x="3797300" y="2713567"/>
                  <a:pt x="3454400" y="2641600"/>
                  <a:pt x="3048000" y="2641600"/>
                </a:cubicBezTo>
                <a:cubicBezTo>
                  <a:pt x="2650066" y="2641600"/>
                  <a:pt x="2309283" y="2719917"/>
                  <a:pt x="2025650" y="2876550"/>
                </a:cubicBezTo>
                <a:cubicBezTo>
                  <a:pt x="1742016" y="3033184"/>
                  <a:pt x="1511300" y="3240617"/>
                  <a:pt x="1333500" y="3498850"/>
                </a:cubicBezTo>
                <a:cubicBezTo>
                  <a:pt x="1155700" y="3757084"/>
                  <a:pt x="1024466" y="4053417"/>
                  <a:pt x="939800" y="4387850"/>
                </a:cubicBezTo>
                <a:cubicBezTo>
                  <a:pt x="855133" y="4722284"/>
                  <a:pt x="812800" y="5067300"/>
                  <a:pt x="812800" y="5422900"/>
                </a:cubicBezTo>
                <a:cubicBezTo>
                  <a:pt x="812800" y="5829300"/>
                  <a:pt x="861483" y="6203950"/>
                  <a:pt x="958850" y="6546850"/>
                </a:cubicBezTo>
                <a:cubicBezTo>
                  <a:pt x="1056216" y="6889750"/>
                  <a:pt x="1198033" y="7183967"/>
                  <a:pt x="1384300" y="7429500"/>
                </a:cubicBezTo>
                <a:cubicBezTo>
                  <a:pt x="1570566" y="7675034"/>
                  <a:pt x="1803400" y="7865534"/>
                  <a:pt x="2082800" y="8001000"/>
                </a:cubicBezTo>
                <a:cubicBezTo>
                  <a:pt x="2362200" y="8136467"/>
                  <a:pt x="2683933" y="8204200"/>
                  <a:pt x="3048000" y="8204200"/>
                </a:cubicBezTo>
                <a:cubicBezTo>
                  <a:pt x="3445933" y="8204200"/>
                  <a:pt x="3786716" y="8125884"/>
                  <a:pt x="4070350" y="7969250"/>
                </a:cubicBezTo>
                <a:cubicBezTo>
                  <a:pt x="4353983" y="7812617"/>
                  <a:pt x="4584700" y="7603067"/>
                  <a:pt x="4762500" y="7340600"/>
                </a:cubicBezTo>
                <a:cubicBezTo>
                  <a:pt x="4940300" y="7078134"/>
                  <a:pt x="5071533" y="6781800"/>
                  <a:pt x="5156200" y="6451600"/>
                </a:cubicBezTo>
                <a:cubicBezTo>
                  <a:pt x="5240866" y="6121400"/>
                  <a:pt x="5283200" y="5778500"/>
                  <a:pt x="5283200" y="5422900"/>
                </a:cubicBezTo>
                <a:close/>
                <a:moveTo>
                  <a:pt x="2806700" y="8712200"/>
                </a:moveTo>
                <a:moveTo>
                  <a:pt x="1701800" y="0"/>
                </a:moveTo>
                <a:lnTo>
                  <a:pt x="2527300" y="0"/>
                </a:lnTo>
                <a:lnTo>
                  <a:pt x="2527300" y="1295400"/>
                </a:lnTo>
                <a:lnTo>
                  <a:pt x="1701800" y="1295400"/>
                </a:lnTo>
                <a:close/>
                <a:moveTo>
                  <a:pt x="8229600" y="8712200"/>
                </a:moveTo>
                <a:moveTo>
                  <a:pt x="3721100" y="0"/>
                </a:moveTo>
                <a:lnTo>
                  <a:pt x="4546600" y="0"/>
                </a:lnTo>
                <a:lnTo>
                  <a:pt x="4546600" y="1295400"/>
                </a:lnTo>
                <a:lnTo>
                  <a:pt x="3721100" y="1295400"/>
                </a:lnTo>
                <a:close/>
                <a:moveTo>
                  <a:pt x="82296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" name="Freeform 1453"/>
          <p:cNvSpPr/>
          <p:nvPr/>
        </p:nvSpPr>
        <p:spPr>
          <a:xfrm rot="0" flipH="0" flipV="0">
            <a:off x="7594861" y="5525883"/>
            <a:ext cx="69117" cy="15918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" name="Freeform 1454"/>
          <p:cNvSpPr/>
          <p:nvPr/>
        </p:nvSpPr>
        <p:spPr>
          <a:xfrm rot="0" flipH="0" flipV="0">
            <a:off x="7696593" y="5525883"/>
            <a:ext cx="210645" cy="15918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" name="Freeform 1455"/>
          <p:cNvSpPr/>
          <p:nvPr/>
        </p:nvSpPr>
        <p:spPr>
          <a:xfrm rot="0" flipH="0" flipV="0">
            <a:off x="7940451" y="5479805"/>
            <a:ext cx="146015" cy="209448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" name="Freeform 1456"/>
          <p:cNvSpPr/>
          <p:nvPr/>
        </p:nvSpPr>
        <p:spPr>
          <a:xfrm rot="0" flipH="0" flipV="0">
            <a:off x="8098435" y="5530072"/>
            <a:ext cx="138834" cy="216031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" name="Freeform 1457"/>
          <p:cNvSpPr/>
          <p:nvPr/>
        </p:nvSpPr>
        <p:spPr>
          <a:xfrm rot="0" flipH="0" flipV="0">
            <a:off x="8263002" y="5469631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" name="Freeform 1458"/>
          <p:cNvSpPr/>
          <p:nvPr/>
        </p:nvSpPr>
        <p:spPr>
          <a:xfrm rot="0" flipH="0" flipV="0">
            <a:off x="8406025" y="5525883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" name="Freeform 1459"/>
          <p:cNvSpPr/>
          <p:nvPr/>
        </p:nvSpPr>
        <p:spPr>
          <a:xfrm rot="0" flipH="0" flipV="0">
            <a:off x="8565206" y="54696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" name="Freeform 1460"/>
          <p:cNvSpPr/>
          <p:nvPr/>
        </p:nvSpPr>
        <p:spPr>
          <a:xfrm rot="0" flipH="0" flipV="0">
            <a:off x="8622056" y="5525883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" name="Freeform 1461"/>
          <p:cNvSpPr/>
          <p:nvPr/>
        </p:nvSpPr>
        <p:spPr>
          <a:xfrm rot="0" flipH="0" flipV="0">
            <a:off x="8771662" y="5525883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" name="Freeform 1462"/>
          <p:cNvSpPr/>
          <p:nvPr/>
        </p:nvSpPr>
        <p:spPr>
          <a:xfrm rot="0" flipH="0" flipV="0">
            <a:off x="8921268" y="5479805"/>
            <a:ext cx="146015" cy="209448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" name="Freeform 1463"/>
          <p:cNvSpPr/>
          <p:nvPr/>
        </p:nvSpPr>
        <p:spPr>
          <a:xfrm rot="0" flipH="0" flipV="0">
            <a:off x="9180685" y="5525883"/>
            <a:ext cx="142424" cy="220220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" name="Freeform 1464"/>
          <p:cNvSpPr/>
          <p:nvPr/>
        </p:nvSpPr>
        <p:spPr>
          <a:xfrm rot="0" flipH="0" flipV="0">
            <a:off x="9362306" y="5525883"/>
            <a:ext cx="69117" cy="15918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" name="Freeform 1465"/>
          <p:cNvSpPr/>
          <p:nvPr/>
        </p:nvSpPr>
        <p:spPr>
          <a:xfrm rot="0" flipH="0" flipV="0">
            <a:off x="9445488" y="5525883"/>
            <a:ext cx="143621" cy="16336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" name="Freeform 1466"/>
          <p:cNvSpPr/>
          <p:nvPr/>
        </p:nvSpPr>
        <p:spPr>
          <a:xfrm rot="0" flipH="0" flipV="0">
            <a:off x="9606463" y="5486986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" name="Freeform 1467"/>
          <p:cNvSpPr/>
          <p:nvPr/>
        </p:nvSpPr>
        <p:spPr>
          <a:xfrm rot="0" flipH="0" flipV="0">
            <a:off x="9695030" y="5525883"/>
            <a:ext cx="143621" cy="16336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" name="Freeform 1468"/>
          <p:cNvSpPr/>
          <p:nvPr/>
        </p:nvSpPr>
        <p:spPr>
          <a:xfrm rot="0" flipH="0" flipV="0">
            <a:off x="9871565" y="5525883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" name="Freeform 1469"/>
          <p:cNvSpPr/>
          <p:nvPr/>
        </p:nvSpPr>
        <p:spPr>
          <a:xfrm rot="0" flipH="0" flipV="0">
            <a:off x="10039722" y="54696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" name="Freeform 1470"/>
          <p:cNvSpPr/>
          <p:nvPr/>
        </p:nvSpPr>
        <p:spPr>
          <a:xfrm rot="0" flipH="0" flipV="0">
            <a:off x="10096273" y="5525883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" name="Freeform 1471"/>
          <p:cNvSpPr/>
          <p:nvPr/>
        </p:nvSpPr>
        <p:spPr>
          <a:xfrm rot="0" flipH="0" flipV="0">
            <a:off x="10270714" y="5525883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" name="Freeform 1472"/>
          <p:cNvSpPr/>
          <p:nvPr/>
        </p:nvSpPr>
        <p:spPr>
          <a:xfrm rot="0" flipH="0" flipV="0">
            <a:off x="10522950" y="5469631"/>
            <a:ext cx="17952" cy="2154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" name="Freeform 1473"/>
          <p:cNvSpPr/>
          <p:nvPr/>
        </p:nvSpPr>
        <p:spPr>
          <a:xfrm rot="0" flipH="0" flipV="0">
            <a:off x="10588478" y="54696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" name="Freeform 1474"/>
          <p:cNvSpPr/>
          <p:nvPr/>
        </p:nvSpPr>
        <p:spPr>
          <a:xfrm rot="0" flipH="0" flipV="0">
            <a:off x="10654902" y="54696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" name="Freeform 1475"/>
          <p:cNvSpPr/>
          <p:nvPr/>
        </p:nvSpPr>
        <p:spPr>
          <a:xfrm rot="0" flipH="0" flipV="0">
            <a:off x="10718335" y="5469631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" name="Freeform 1476"/>
          <p:cNvSpPr/>
          <p:nvPr/>
        </p:nvSpPr>
        <p:spPr>
          <a:xfrm rot="0" flipH="0" flipV="0">
            <a:off x="10861059" y="5525883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" name="Freeform 1477"/>
          <p:cNvSpPr/>
          <p:nvPr/>
        </p:nvSpPr>
        <p:spPr>
          <a:xfrm rot="0" flipH="0" flipV="0">
            <a:off x="11025925" y="5597993"/>
            <a:ext cx="75700" cy="18551"/>
          </a:xfrm>
          <a:custGeom>
            <a:pathLst>
              <a:path w="3213100" h="787400">
                <a:moveTo>
                  <a:pt x="3213100" y="0"/>
                </a:moveTo>
                <a:lnTo>
                  <a:pt x="3213100" y="787400"/>
                </a:lnTo>
                <a:lnTo>
                  <a:pt x="0" y="787400"/>
                </a:lnTo>
                <a:lnTo>
                  <a:pt x="0" y="0"/>
                </a:lnTo>
                <a:close/>
                <a:moveTo>
                  <a:pt x="3187700" y="36957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" name="Freeform 1478"/>
          <p:cNvSpPr/>
          <p:nvPr/>
        </p:nvSpPr>
        <p:spPr>
          <a:xfrm rot="0" flipH="0" flipV="0">
            <a:off x="11127059" y="5525883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" name="Freeform 1479"/>
          <p:cNvSpPr/>
          <p:nvPr/>
        </p:nvSpPr>
        <p:spPr>
          <a:xfrm rot="0" flipH="0" flipV="0">
            <a:off x="11301499" y="5525883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" name="Freeform 1480"/>
          <p:cNvSpPr/>
          <p:nvPr/>
        </p:nvSpPr>
        <p:spPr>
          <a:xfrm rot="0" flipH="0" flipV="0">
            <a:off x="11459782" y="5525883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" name="Freeform 1481"/>
          <p:cNvSpPr/>
          <p:nvPr/>
        </p:nvSpPr>
        <p:spPr>
          <a:xfrm rot="0" flipH="0" flipV="0">
            <a:off x="11635121" y="5525883"/>
            <a:ext cx="69117" cy="15918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" name="Freeform 1482"/>
          <p:cNvSpPr/>
          <p:nvPr/>
        </p:nvSpPr>
        <p:spPr>
          <a:xfrm rot="0" flipH="0" flipV="0">
            <a:off x="11729073" y="5525883"/>
            <a:ext cx="142424" cy="222613"/>
          </a:xfrm>
          <a:custGeom>
            <a:pathLst>
              <a:path w="6045200" h="9448800">
                <a:moveTo>
                  <a:pt x="5283200" y="3492500"/>
                </a:moveTo>
                <a:cubicBezTo>
                  <a:pt x="5283200" y="3094567"/>
                  <a:pt x="5234516" y="2724150"/>
                  <a:pt x="5137150" y="2381250"/>
                </a:cubicBezTo>
                <a:cubicBezTo>
                  <a:pt x="5039783" y="2038350"/>
                  <a:pt x="4897966" y="1742017"/>
                  <a:pt x="4711700" y="1492250"/>
                </a:cubicBezTo>
                <a:cubicBezTo>
                  <a:pt x="4525433" y="1242484"/>
                  <a:pt x="4292600" y="1045634"/>
                  <a:pt x="4013200" y="901700"/>
                </a:cubicBezTo>
                <a:cubicBezTo>
                  <a:pt x="3733800" y="757767"/>
                  <a:pt x="3416300" y="685800"/>
                  <a:pt x="3060700" y="685800"/>
                </a:cubicBezTo>
                <a:cubicBezTo>
                  <a:pt x="2738966" y="685800"/>
                  <a:pt x="2442633" y="742950"/>
                  <a:pt x="2171700" y="857250"/>
                </a:cubicBezTo>
                <a:cubicBezTo>
                  <a:pt x="1900766" y="971550"/>
                  <a:pt x="1663700" y="1138767"/>
                  <a:pt x="1460500" y="1358900"/>
                </a:cubicBezTo>
                <a:cubicBezTo>
                  <a:pt x="1257300" y="1579034"/>
                  <a:pt x="1098550" y="1847850"/>
                  <a:pt x="984250" y="2165350"/>
                </a:cubicBezTo>
                <a:cubicBezTo>
                  <a:pt x="869950" y="2482850"/>
                  <a:pt x="812800" y="2849034"/>
                  <a:pt x="812800" y="3263900"/>
                </a:cubicBezTo>
                <a:cubicBezTo>
                  <a:pt x="795866" y="3678767"/>
                  <a:pt x="829733" y="4066117"/>
                  <a:pt x="914400" y="4425950"/>
                </a:cubicBezTo>
                <a:cubicBezTo>
                  <a:pt x="999066" y="4785784"/>
                  <a:pt x="1134533" y="5101167"/>
                  <a:pt x="1320800" y="5372100"/>
                </a:cubicBezTo>
                <a:cubicBezTo>
                  <a:pt x="1507066" y="5643034"/>
                  <a:pt x="1744133" y="5856817"/>
                  <a:pt x="2032000" y="6013450"/>
                </a:cubicBezTo>
                <a:cubicBezTo>
                  <a:pt x="2319866" y="6170084"/>
                  <a:pt x="2662766" y="6248400"/>
                  <a:pt x="3060700" y="6248400"/>
                </a:cubicBezTo>
                <a:cubicBezTo>
                  <a:pt x="3407833" y="6248400"/>
                  <a:pt x="3718983" y="6174317"/>
                  <a:pt x="3994150" y="6026150"/>
                </a:cubicBezTo>
                <a:cubicBezTo>
                  <a:pt x="4269316" y="5877984"/>
                  <a:pt x="4502150" y="5679017"/>
                  <a:pt x="4692650" y="5429250"/>
                </a:cubicBezTo>
                <a:cubicBezTo>
                  <a:pt x="4883150" y="5179484"/>
                  <a:pt x="5029200" y="4887384"/>
                  <a:pt x="5130800" y="4552950"/>
                </a:cubicBezTo>
                <a:cubicBezTo>
                  <a:pt x="5232400" y="4218517"/>
                  <a:pt x="5283200" y="3865034"/>
                  <a:pt x="5283200" y="3492500"/>
                </a:cubicBezTo>
                <a:close/>
                <a:moveTo>
                  <a:pt x="2552700" y="6756400"/>
                </a:moveTo>
                <a:moveTo>
                  <a:pt x="5283200" y="177800"/>
                </a:moveTo>
                <a:lnTo>
                  <a:pt x="6045200" y="177800"/>
                </a:lnTo>
                <a:lnTo>
                  <a:pt x="6045200" y="6121400"/>
                </a:lnTo>
                <a:cubicBezTo>
                  <a:pt x="6045200" y="6561667"/>
                  <a:pt x="6000750" y="6982883"/>
                  <a:pt x="5911850" y="7385050"/>
                </a:cubicBezTo>
                <a:cubicBezTo>
                  <a:pt x="5822950" y="7787216"/>
                  <a:pt x="5664200" y="8140700"/>
                  <a:pt x="5435600" y="8445500"/>
                </a:cubicBezTo>
                <a:cubicBezTo>
                  <a:pt x="5207000" y="8750300"/>
                  <a:pt x="4893733" y="8993716"/>
                  <a:pt x="4495800" y="9175750"/>
                </a:cubicBezTo>
                <a:cubicBezTo>
                  <a:pt x="4097866" y="9357783"/>
                  <a:pt x="3585633" y="9448800"/>
                  <a:pt x="2959100" y="9448800"/>
                </a:cubicBezTo>
                <a:cubicBezTo>
                  <a:pt x="2476500" y="9448800"/>
                  <a:pt x="2061633" y="9387416"/>
                  <a:pt x="1714500" y="9264650"/>
                </a:cubicBezTo>
                <a:cubicBezTo>
                  <a:pt x="1367366" y="9141883"/>
                  <a:pt x="1083733" y="8987366"/>
                  <a:pt x="863600" y="8801100"/>
                </a:cubicBezTo>
                <a:cubicBezTo>
                  <a:pt x="643466" y="8614833"/>
                  <a:pt x="476250" y="8409516"/>
                  <a:pt x="361950" y="8185150"/>
                </a:cubicBezTo>
                <a:cubicBezTo>
                  <a:pt x="247650" y="7960783"/>
                  <a:pt x="186266" y="7751233"/>
                  <a:pt x="177800" y="7556500"/>
                </a:cubicBezTo>
                <a:lnTo>
                  <a:pt x="990600" y="7556500"/>
                </a:lnTo>
                <a:cubicBezTo>
                  <a:pt x="1049866" y="7802033"/>
                  <a:pt x="1143000" y="8003116"/>
                  <a:pt x="1270000" y="8159750"/>
                </a:cubicBezTo>
                <a:cubicBezTo>
                  <a:pt x="1397000" y="8316383"/>
                  <a:pt x="1547283" y="8439150"/>
                  <a:pt x="1720850" y="8528050"/>
                </a:cubicBezTo>
                <a:cubicBezTo>
                  <a:pt x="1894416" y="8616950"/>
                  <a:pt x="2087033" y="8678333"/>
                  <a:pt x="2298700" y="8712200"/>
                </a:cubicBezTo>
                <a:cubicBezTo>
                  <a:pt x="2510366" y="8746066"/>
                  <a:pt x="2730500" y="8763000"/>
                  <a:pt x="2959100" y="8763000"/>
                </a:cubicBezTo>
                <a:cubicBezTo>
                  <a:pt x="3475566" y="8763000"/>
                  <a:pt x="3890433" y="8674100"/>
                  <a:pt x="4203700" y="8496300"/>
                </a:cubicBezTo>
                <a:cubicBezTo>
                  <a:pt x="4516966" y="8318500"/>
                  <a:pt x="4754033" y="8085666"/>
                  <a:pt x="4914900" y="7797800"/>
                </a:cubicBezTo>
                <a:cubicBezTo>
                  <a:pt x="5075766" y="7509933"/>
                  <a:pt x="5179483" y="7183966"/>
                  <a:pt x="5226050" y="6819900"/>
                </a:cubicBezTo>
                <a:cubicBezTo>
                  <a:pt x="5272616" y="6455834"/>
                  <a:pt x="5291666" y="6083300"/>
                  <a:pt x="5283200" y="5702300"/>
                </a:cubicBezTo>
                <a:cubicBezTo>
                  <a:pt x="5037666" y="6108700"/>
                  <a:pt x="4701116" y="6415617"/>
                  <a:pt x="4273550" y="6623050"/>
                </a:cubicBezTo>
                <a:cubicBezTo>
                  <a:pt x="3845983" y="6830483"/>
                  <a:pt x="3399366" y="6934200"/>
                  <a:pt x="2933700" y="6934200"/>
                </a:cubicBezTo>
                <a:cubicBezTo>
                  <a:pt x="2434166" y="6934200"/>
                  <a:pt x="2000250" y="6838950"/>
                  <a:pt x="1631950" y="6648450"/>
                </a:cubicBezTo>
                <a:cubicBezTo>
                  <a:pt x="1263650" y="6457950"/>
                  <a:pt x="958850" y="6203950"/>
                  <a:pt x="717550" y="5886450"/>
                </a:cubicBezTo>
                <a:cubicBezTo>
                  <a:pt x="476250" y="5568950"/>
                  <a:pt x="296333" y="5198534"/>
                  <a:pt x="177800" y="4775200"/>
                </a:cubicBezTo>
                <a:cubicBezTo>
                  <a:pt x="59266" y="4351867"/>
                  <a:pt x="0" y="3911600"/>
                  <a:pt x="0" y="3454400"/>
                </a:cubicBezTo>
                <a:cubicBezTo>
                  <a:pt x="0" y="2971800"/>
                  <a:pt x="55033" y="2518834"/>
                  <a:pt x="165100" y="2095500"/>
                </a:cubicBezTo>
                <a:cubicBezTo>
                  <a:pt x="275166" y="1672167"/>
                  <a:pt x="450850" y="1305984"/>
                  <a:pt x="692150" y="996950"/>
                </a:cubicBezTo>
                <a:cubicBezTo>
                  <a:pt x="933450" y="687917"/>
                  <a:pt x="1240366" y="444500"/>
                  <a:pt x="1612900" y="266700"/>
                </a:cubicBezTo>
                <a:cubicBezTo>
                  <a:pt x="1985433" y="88900"/>
                  <a:pt x="2438400" y="0"/>
                  <a:pt x="2971800" y="0"/>
                </a:cubicBezTo>
                <a:cubicBezTo>
                  <a:pt x="3183466" y="0"/>
                  <a:pt x="3399366" y="29634"/>
                  <a:pt x="3619500" y="88900"/>
                </a:cubicBezTo>
                <a:cubicBezTo>
                  <a:pt x="3839633" y="148167"/>
                  <a:pt x="4053416" y="232834"/>
                  <a:pt x="4260850" y="342900"/>
                </a:cubicBezTo>
                <a:cubicBezTo>
                  <a:pt x="4468283" y="452967"/>
                  <a:pt x="4658783" y="592667"/>
                  <a:pt x="4832350" y="762000"/>
                </a:cubicBezTo>
                <a:cubicBezTo>
                  <a:pt x="5005916" y="931334"/>
                  <a:pt x="5147733" y="1121834"/>
                  <a:pt x="5257800" y="1333500"/>
                </a:cubicBezTo>
                <a:lnTo>
                  <a:pt x="5283200" y="1333500"/>
                </a:lnTo>
                <a:close/>
                <a:moveTo>
                  <a:pt x="5867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" name="Freeform 1483"/>
          <p:cNvSpPr/>
          <p:nvPr/>
        </p:nvSpPr>
        <p:spPr>
          <a:xfrm rot="0" flipH="0" flipV="0">
            <a:off x="11918474" y="54696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" name="Freeform 1484"/>
          <p:cNvSpPr/>
          <p:nvPr/>
        </p:nvSpPr>
        <p:spPr>
          <a:xfrm rot="0" flipH="0" flipV="0">
            <a:off x="11975325" y="5525883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" name="Freeform 1485"/>
          <p:cNvSpPr/>
          <p:nvPr/>
        </p:nvSpPr>
        <p:spPr>
          <a:xfrm rot="0" flipH="0" flipV="0">
            <a:off x="12141687" y="5525883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" name="Freeform 1486"/>
          <p:cNvSpPr/>
          <p:nvPr/>
        </p:nvSpPr>
        <p:spPr>
          <a:xfrm rot="0" flipH="0" flipV="0">
            <a:off x="6278029" y="5881483"/>
            <a:ext cx="210645" cy="15918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" name="Freeform 1487"/>
          <p:cNvSpPr/>
          <p:nvPr/>
        </p:nvSpPr>
        <p:spPr>
          <a:xfrm rot="0" flipH="0" flipV="0">
            <a:off x="6529666" y="5885672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" name="Freeform 1488"/>
          <p:cNvSpPr/>
          <p:nvPr/>
        </p:nvSpPr>
        <p:spPr>
          <a:xfrm rot="0" flipH="0" flipV="0">
            <a:off x="6696028" y="5885672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" name="Freeform 1489"/>
          <p:cNvSpPr/>
          <p:nvPr/>
        </p:nvSpPr>
        <p:spPr>
          <a:xfrm rot="0" flipH="0" flipV="0">
            <a:off x="6846831" y="5842586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" name="Freeform 1490"/>
          <p:cNvSpPr/>
          <p:nvPr/>
        </p:nvSpPr>
        <p:spPr>
          <a:xfrm rot="0" flipH="0" flipV="0">
            <a:off x="6930012" y="5842586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" name="Freeform 1491"/>
          <p:cNvSpPr/>
          <p:nvPr/>
        </p:nvSpPr>
        <p:spPr>
          <a:xfrm rot="0" flipH="0" flipV="0">
            <a:off x="7028752" y="5885672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" name="Freeform 1492"/>
          <p:cNvSpPr/>
          <p:nvPr/>
        </p:nvSpPr>
        <p:spPr>
          <a:xfrm rot="0" flipH="0" flipV="0">
            <a:off x="7195114" y="5885672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" name="Freeform 1493"/>
          <p:cNvSpPr/>
          <p:nvPr/>
        </p:nvSpPr>
        <p:spPr>
          <a:xfrm rot="0" flipH="0" flipV="0">
            <a:off x="7444656" y="5885672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" name="Freeform 1494"/>
          <p:cNvSpPr/>
          <p:nvPr/>
        </p:nvSpPr>
        <p:spPr>
          <a:xfrm rot="0" flipH="0" flipV="0">
            <a:off x="7611018" y="5885672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" name="Freeform 1495"/>
          <p:cNvSpPr/>
          <p:nvPr/>
        </p:nvSpPr>
        <p:spPr>
          <a:xfrm rot="0" flipH="0" flipV="0">
            <a:off x="7769601" y="5881483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" name="Freeform 1496"/>
          <p:cNvSpPr/>
          <p:nvPr/>
        </p:nvSpPr>
        <p:spPr>
          <a:xfrm rot="0" flipH="0" flipV="0">
            <a:off x="7928781" y="58252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" name="Freeform 1497"/>
          <p:cNvSpPr/>
          <p:nvPr/>
        </p:nvSpPr>
        <p:spPr>
          <a:xfrm rot="0" flipH="0" flipV="0">
            <a:off x="7992214" y="5825231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" name="Freeform 1498"/>
          <p:cNvSpPr/>
          <p:nvPr/>
        </p:nvSpPr>
        <p:spPr>
          <a:xfrm rot="0" flipH="0" flipV="0">
            <a:off x="8135238" y="5881483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" name="Freeform 1499"/>
          <p:cNvSpPr/>
          <p:nvPr/>
        </p:nvSpPr>
        <p:spPr>
          <a:xfrm rot="0" flipH="0" flipV="0">
            <a:off x="8294418" y="58252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" name="Freeform 1500"/>
          <p:cNvSpPr/>
          <p:nvPr/>
        </p:nvSpPr>
        <p:spPr>
          <a:xfrm rot="0" flipH="0" flipV="0">
            <a:off x="8368025" y="6014333"/>
            <a:ext cx="21842" cy="67322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" name="Freeform 1501"/>
          <p:cNvSpPr/>
          <p:nvPr/>
        </p:nvSpPr>
        <p:spPr>
          <a:xfrm rot="0" flipH="0" flipV="0">
            <a:off x="8525411" y="5825231"/>
            <a:ext cx="122976" cy="2154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" name="Freeform 1502"/>
          <p:cNvSpPr/>
          <p:nvPr/>
        </p:nvSpPr>
        <p:spPr>
          <a:xfrm rot="0" flipH="0" flipV="0">
            <a:off x="8683993" y="5881483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" name="Freeform 1503"/>
          <p:cNvSpPr/>
          <p:nvPr/>
        </p:nvSpPr>
        <p:spPr>
          <a:xfrm rot="0" flipH="0" flipV="0">
            <a:off x="8859031" y="5881483"/>
            <a:ext cx="69117" cy="15918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" name="Freeform 1504"/>
          <p:cNvSpPr/>
          <p:nvPr/>
        </p:nvSpPr>
        <p:spPr>
          <a:xfrm rot="0" flipH="0" flipV="0">
            <a:off x="8941315" y="5885672"/>
            <a:ext cx="139432" cy="154991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" name="Freeform 1505"/>
          <p:cNvSpPr/>
          <p:nvPr/>
        </p:nvSpPr>
        <p:spPr>
          <a:xfrm rot="0" flipH="0" flipV="0">
            <a:off x="9109173" y="58252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" name="Freeform 1506"/>
          <p:cNvSpPr/>
          <p:nvPr/>
        </p:nvSpPr>
        <p:spPr>
          <a:xfrm rot="0" flipH="0" flipV="0">
            <a:off x="9173803" y="5881483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" name="Freeform 1507"/>
          <p:cNvSpPr/>
          <p:nvPr/>
        </p:nvSpPr>
        <p:spPr>
          <a:xfrm rot="0" flipH="0" flipV="0">
            <a:off x="9332385" y="5881483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" name="Freeform 1508"/>
          <p:cNvSpPr/>
          <p:nvPr/>
        </p:nvSpPr>
        <p:spPr>
          <a:xfrm rot="0" flipH="0" flipV="0">
            <a:off x="9508322" y="58252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" name="Freeform 1509"/>
          <p:cNvSpPr/>
          <p:nvPr/>
        </p:nvSpPr>
        <p:spPr>
          <a:xfrm rot="0" flipH="0" flipV="0">
            <a:off x="9565172" y="5881483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" name="Freeform 1510"/>
          <p:cNvSpPr/>
          <p:nvPr/>
        </p:nvSpPr>
        <p:spPr>
          <a:xfrm rot="0" flipH="0" flipV="0">
            <a:off x="9714479" y="5881483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" name="Freeform 1511"/>
          <p:cNvSpPr/>
          <p:nvPr/>
        </p:nvSpPr>
        <p:spPr>
          <a:xfrm rot="0" flipH="0" flipV="0">
            <a:off x="9886526" y="5881483"/>
            <a:ext cx="210645" cy="15918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" name="Freeform 1512"/>
          <p:cNvSpPr/>
          <p:nvPr/>
        </p:nvSpPr>
        <p:spPr>
          <a:xfrm rot="0" flipH="0" flipV="0">
            <a:off x="10135769" y="5881483"/>
            <a:ext cx="210645" cy="15918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" name="Freeform 1513"/>
          <p:cNvSpPr/>
          <p:nvPr/>
        </p:nvSpPr>
        <p:spPr>
          <a:xfrm rot="0" flipH="0" flipV="0">
            <a:off x="10389201" y="58252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" name="Freeform 1514"/>
          <p:cNvSpPr/>
          <p:nvPr/>
        </p:nvSpPr>
        <p:spPr>
          <a:xfrm rot="0" flipH="0" flipV="0">
            <a:off x="10452635" y="5825231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" name="Freeform 1515"/>
          <p:cNvSpPr/>
          <p:nvPr/>
        </p:nvSpPr>
        <p:spPr>
          <a:xfrm rot="0" flipH="0" flipV="0">
            <a:off x="10595658" y="5881483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" name="Freeform 1516"/>
          <p:cNvSpPr/>
          <p:nvPr/>
        </p:nvSpPr>
        <p:spPr>
          <a:xfrm rot="0" flipH="0" flipV="0">
            <a:off x="10754839" y="58252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" name="Freeform 1517"/>
          <p:cNvSpPr/>
          <p:nvPr/>
        </p:nvSpPr>
        <p:spPr>
          <a:xfrm rot="0" flipH="0" flipV="0">
            <a:off x="10902649" y="5825231"/>
            <a:ext cx="122976" cy="2154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8" name="Freeform 1518"/>
          <p:cNvSpPr/>
          <p:nvPr/>
        </p:nvSpPr>
        <p:spPr>
          <a:xfrm rot="0" flipH="0" flipV="0">
            <a:off x="11070806" y="58252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" name="Freeform 1519"/>
          <p:cNvSpPr/>
          <p:nvPr/>
        </p:nvSpPr>
        <p:spPr>
          <a:xfrm rot="0" flipH="0" flipV="0">
            <a:off x="11135436" y="5885672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" name="Freeform 1520"/>
          <p:cNvSpPr/>
          <p:nvPr/>
        </p:nvSpPr>
        <p:spPr>
          <a:xfrm rot="0" flipH="0" flipV="0">
            <a:off x="11300602" y="5825231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" name="Freeform 1521"/>
          <p:cNvSpPr/>
          <p:nvPr/>
        </p:nvSpPr>
        <p:spPr>
          <a:xfrm rot="0" flipH="0" flipV="0">
            <a:off x="11450208" y="5825231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" name="Freeform 1522"/>
          <p:cNvSpPr/>
          <p:nvPr/>
        </p:nvSpPr>
        <p:spPr>
          <a:xfrm rot="0" flipH="0" flipV="0">
            <a:off x="11593231" y="5881483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" name="Freeform 1523"/>
          <p:cNvSpPr/>
          <p:nvPr/>
        </p:nvSpPr>
        <p:spPr>
          <a:xfrm rot="0" flipH="0" flipV="0">
            <a:off x="11759592" y="5881483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" name="Freeform 1524"/>
          <p:cNvSpPr/>
          <p:nvPr/>
        </p:nvSpPr>
        <p:spPr>
          <a:xfrm rot="0" flipH="0" flipV="0">
            <a:off x="11918773" y="58252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" name="Freeform 1525"/>
          <p:cNvSpPr/>
          <p:nvPr/>
        </p:nvSpPr>
        <p:spPr>
          <a:xfrm rot="0" flipH="0" flipV="0">
            <a:off x="11982206" y="5825231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" name="Freeform 1526"/>
          <p:cNvSpPr/>
          <p:nvPr/>
        </p:nvSpPr>
        <p:spPr>
          <a:xfrm rot="0" flipH="0" flipV="0">
            <a:off x="12125230" y="5881483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" name="Freeform 1527"/>
          <p:cNvSpPr/>
          <p:nvPr/>
        </p:nvSpPr>
        <p:spPr>
          <a:xfrm rot="0" flipH="0" flipV="0">
            <a:off x="12284411" y="5825231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" name="Rectangle 1528"/>
          <p:cNvSpPr/>
          <p:nvPr/>
        </p:nvSpPr>
        <p:spPr>
          <a:xfrm rot="0" flipH="0" flipV="0">
            <a:off x="6258879" y="6436736"/>
            <a:ext cx="6130554" cy="1070257"/>
          </a:xfrm>
          <a:prstGeom prst="rect">
            <a:avLst/>
          </a:prstGeom>
        </p:spPr>
      </p:sp>
      <p:sp>
        <p:nvSpPr>
          <p:cNvPr id="1529" name="Freeform 1529"/>
          <p:cNvSpPr/>
          <p:nvPr/>
        </p:nvSpPr>
        <p:spPr>
          <a:xfrm rot="0" flipH="0" flipV="0">
            <a:off x="6283415" y="6511539"/>
            <a:ext cx="166960" cy="221117"/>
          </a:xfrm>
          <a:custGeom>
            <a:pathLst>
              <a:path w="7086600" h="9385300">
                <a:moveTo>
                  <a:pt x="0" y="0"/>
                </a:moveTo>
                <a:lnTo>
                  <a:pt x="863600" y="0"/>
                </a:lnTo>
                <a:lnTo>
                  <a:pt x="863600" y="5448300"/>
                </a:lnTo>
                <a:cubicBezTo>
                  <a:pt x="863600" y="6582834"/>
                  <a:pt x="1075266" y="7399867"/>
                  <a:pt x="1498600" y="7899400"/>
                </a:cubicBezTo>
                <a:cubicBezTo>
                  <a:pt x="1921933" y="8398934"/>
                  <a:pt x="2603500" y="8648700"/>
                  <a:pt x="3543300" y="8648700"/>
                </a:cubicBezTo>
                <a:cubicBezTo>
                  <a:pt x="4034366" y="8648700"/>
                  <a:pt x="4451350" y="8583084"/>
                  <a:pt x="4794250" y="8451850"/>
                </a:cubicBezTo>
                <a:cubicBezTo>
                  <a:pt x="5137150" y="8320617"/>
                  <a:pt x="5414433" y="8121650"/>
                  <a:pt x="5626100" y="7854950"/>
                </a:cubicBezTo>
                <a:cubicBezTo>
                  <a:pt x="5837766" y="7588250"/>
                  <a:pt x="5990166" y="7255934"/>
                  <a:pt x="6083300" y="6858000"/>
                </a:cubicBezTo>
                <a:cubicBezTo>
                  <a:pt x="6176433" y="6460067"/>
                  <a:pt x="6223000" y="5990167"/>
                  <a:pt x="6223000" y="5448300"/>
                </a:cubicBezTo>
                <a:lnTo>
                  <a:pt x="6223000" y="0"/>
                </a:lnTo>
                <a:lnTo>
                  <a:pt x="7086600" y="0"/>
                </a:lnTo>
                <a:lnTo>
                  <a:pt x="7086600" y="5702300"/>
                </a:lnTo>
                <a:cubicBezTo>
                  <a:pt x="7086600" y="6896100"/>
                  <a:pt x="6792383" y="7808384"/>
                  <a:pt x="6203950" y="8439150"/>
                </a:cubicBezTo>
                <a:cubicBezTo>
                  <a:pt x="5615516" y="9069917"/>
                  <a:pt x="4728633" y="9385300"/>
                  <a:pt x="3543300" y="9385300"/>
                </a:cubicBezTo>
                <a:cubicBezTo>
                  <a:pt x="2349500" y="9385300"/>
                  <a:pt x="1460500" y="9063567"/>
                  <a:pt x="876300" y="8420100"/>
                </a:cubicBezTo>
                <a:cubicBezTo>
                  <a:pt x="292100" y="7776634"/>
                  <a:pt x="0" y="6870700"/>
                  <a:pt x="0" y="5702300"/>
                </a:cubicBezTo>
                <a:close/>
                <a:moveTo>
                  <a:pt x="8102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" name="Freeform 1530"/>
          <p:cNvSpPr/>
          <p:nvPr/>
        </p:nvSpPr>
        <p:spPr>
          <a:xfrm rot="0" flipH="0" flipV="0">
            <a:off x="6496454" y="6571980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" name="Freeform 1531"/>
          <p:cNvSpPr/>
          <p:nvPr/>
        </p:nvSpPr>
        <p:spPr>
          <a:xfrm rot="0" flipH="0" flipV="0">
            <a:off x="6655036" y="6567791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" name="Freeform 1532"/>
          <p:cNvSpPr/>
          <p:nvPr/>
        </p:nvSpPr>
        <p:spPr>
          <a:xfrm rot="0" flipH="0" flipV="0">
            <a:off x="6814217" y="65115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" name="Freeform 1533"/>
          <p:cNvSpPr/>
          <p:nvPr/>
        </p:nvSpPr>
        <p:spPr>
          <a:xfrm rot="0" flipH="0" flipV="0">
            <a:off x="6871067" y="65677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" name="Freeform 1534"/>
          <p:cNvSpPr/>
          <p:nvPr/>
        </p:nvSpPr>
        <p:spPr>
          <a:xfrm rot="0" flipH="0" flipV="0">
            <a:off x="7128390" y="6511539"/>
            <a:ext cx="122976" cy="215432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" name="Freeform 1535"/>
          <p:cNvSpPr/>
          <p:nvPr/>
        </p:nvSpPr>
        <p:spPr>
          <a:xfrm rot="0" flipH="0" flipV="0">
            <a:off x="7296547" y="65115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" name="Freeform 1536"/>
          <p:cNvSpPr/>
          <p:nvPr/>
        </p:nvSpPr>
        <p:spPr>
          <a:xfrm rot="0" flipH="0" flipV="0">
            <a:off x="7361176" y="6571980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" name="Freeform 1537"/>
          <p:cNvSpPr/>
          <p:nvPr/>
        </p:nvSpPr>
        <p:spPr>
          <a:xfrm rot="0" flipH="0" flipV="0">
            <a:off x="7526341" y="6511539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" name="Freeform 1538"/>
          <p:cNvSpPr/>
          <p:nvPr/>
        </p:nvSpPr>
        <p:spPr>
          <a:xfrm rot="0" flipH="0" flipV="0">
            <a:off x="7675948" y="6511539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" name="Freeform 1539"/>
          <p:cNvSpPr/>
          <p:nvPr/>
        </p:nvSpPr>
        <p:spPr>
          <a:xfrm rot="0" flipH="0" flipV="0">
            <a:off x="7818971" y="65677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" name="Freeform 1540"/>
          <p:cNvSpPr/>
          <p:nvPr/>
        </p:nvSpPr>
        <p:spPr>
          <a:xfrm rot="0" flipH="0" flipV="0">
            <a:off x="7985332" y="6567791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" name="Freeform 1541"/>
          <p:cNvSpPr/>
          <p:nvPr/>
        </p:nvSpPr>
        <p:spPr>
          <a:xfrm rot="0" flipH="0" flipV="0">
            <a:off x="8144514" y="65115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" name="Freeform 1542"/>
          <p:cNvSpPr/>
          <p:nvPr/>
        </p:nvSpPr>
        <p:spPr>
          <a:xfrm rot="0" flipH="0" flipV="0">
            <a:off x="8201363" y="65677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" name="Freeform 1543"/>
          <p:cNvSpPr/>
          <p:nvPr/>
        </p:nvSpPr>
        <p:spPr>
          <a:xfrm rot="0" flipH="0" flipV="0">
            <a:off x="8442229" y="6571980"/>
            <a:ext cx="139432" cy="154991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" name="Freeform 1544"/>
          <p:cNvSpPr/>
          <p:nvPr/>
        </p:nvSpPr>
        <p:spPr>
          <a:xfrm rot="0" flipH="0" flipV="0">
            <a:off x="8598119" y="6567791"/>
            <a:ext cx="143621" cy="16336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" name="Freeform 1545"/>
          <p:cNvSpPr/>
          <p:nvPr/>
        </p:nvSpPr>
        <p:spPr>
          <a:xfrm rot="0" flipH="0" flipV="0">
            <a:off x="8776449" y="65115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" name="Freeform 1546"/>
          <p:cNvSpPr/>
          <p:nvPr/>
        </p:nvSpPr>
        <p:spPr>
          <a:xfrm rot="0" flipH="0" flipV="0">
            <a:off x="8916480" y="6567791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" name="Freeform 1547"/>
          <p:cNvSpPr/>
          <p:nvPr/>
        </p:nvSpPr>
        <p:spPr>
          <a:xfrm rot="0" flipH="0" flipV="0">
            <a:off x="9057709" y="6571980"/>
            <a:ext cx="138834" cy="216031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" name="Freeform 1548"/>
          <p:cNvSpPr/>
          <p:nvPr/>
        </p:nvSpPr>
        <p:spPr>
          <a:xfrm rot="0" flipH="0" flipV="0">
            <a:off x="9223472" y="6567791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" name="Freeform 1549"/>
          <p:cNvSpPr/>
          <p:nvPr/>
        </p:nvSpPr>
        <p:spPr>
          <a:xfrm rot="0" flipH="0" flipV="0">
            <a:off x="9374275" y="6528894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" name="Freeform 1550"/>
          <p:cNvSpPr/>
          <p:nvPr/>
        </p:nvSpPr>
        <p:spPr>
          <a:xfrm rot="0" flipH="0" flipV="0">
            <a:off x="9456857" y="6571980"/>
            <a:ext cx="138834" cy="216031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" name="Freeform 1551"/>
          <p:cNvSpPr/>
          <p:nvPr/>
        </p:nvSpPr>
        <p:spPr>
          <a:xfrm rot="0" flipH="0" flipV="0">
            <a:off x="9614841" y="6521713"/>
            <a:ext cx="146015" cy="209448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" name="Freeform 1552"/>
          <p:cNvSpPr/>
          <p:nvPr/>
        </p:nvSpPr>
        <p:spPr>
          <a:xfrm rot="0" flipH="0" flipV="0">
            <a:off x="9869770" y="6567791"/>
            <a:ext cx="210645" cy="15918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" name="Freeform 1553"/>
          <p:cNvSpPr/>
          <p:nvPr/>
        </p:nvSpPr>
        <p:spPr>
          <a:xfrm rot="0" flipH="0" flipV="0">
            <a:off x="10111234" y="6567791"/>
            <a:ext cx="143621" cy="16336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" name="Freeform 1554"/>
          <p:cNvSpPr/>
          <p:nvPr/>
        </p:nvSpPr>
        <p:spPr>
          <a:xfrm rot="0" flipH="0" flipV="0">
            <a:off x="10287769" y="6567791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" name="Freeform 1555"/>
          <p:cNvSpPr/>
          <p:nvPr/>
        </p:nvSpPr>
        <p:spPr>
          <a:xfrm rot="0" flipH="0" flipV="0">
            <a:off x="10446052" y="6567791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" name="Freeform 1556"/>
          <p:cNvSpPr/>
          <p:nvPr/>
        </p:nvSpPr>
        <p:spPr>
          <a:xfrm rot="0" flipH="0" flipV="0">
            <a:off x="10620493" y="6567791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" name="Freeform 1557"/>
          <p:cNvSpPr/>
          <p:nvPr/>
        </p:nvSpPr>
        <p:spPr>
          <a:xfrm rot="0" flipH="0" flipV="0">
            <a:off x="10789548" y="6511539"/>
            <a:ext cx="17952" cy="2154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" name="Freeform 1558"/>
          <p:cNvSpPr/>
          <p:nvPr/>
        </p:nvSpPr>
        <p:spPr>
          <a:xfrm rot="0" flipH="0" flipV="0">
            <a:off x="10845501" y="65677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" name="Freeform 1559"/>
          <p:cNvSpPr/>
          <p:nvPr/>
        </p:nvSpPr>
        <p:spPr>
          <a:xfrm rot="0" flipH="0" flipV="0">
            <a:off x="11021437" y="65115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" name="Freeform 1560"/>
          <p:cNvSpPr/>
          <p:nvPr/>
        </p:nvSpPr>
        <p:spPr>
          <a:xfrm rot="0" flipH="0" flipV="0">
            <a:off x="11078287" y="6567791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" name="Freeform 1561"/>
          <p:cNvSpPr/>
          <p:nvPr/>
        </p:nvSpPr>
        <p:spPr>
          <a:xfrm rot="0" flipH="0" flipV="0">
            <a:off x="11237468" y="65115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" name="Freeform 1562"/>
          <p:cNvSpPr/>
          <p:nvPr/>
        </p:nvSpPr>
        <p:spPr>
          <a:xfrm rot="0" flipH="0" flipV="0">
            <a:off x="11294318" y="65677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" name="Freeform 1563"/>
          <p:cNvSpPr/>
          <p:nvPr/>
        </p:nvSpPr>
        <p:spPr>
          <a:xfrm rot="0" flipH="0" flipV="0">
            <a:off x="11531593" y="6511539"/>
            <a:ext cx="43684" cy="276471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" name="Freeform 1564"/>
          <p:cNvSpPr/>
          <p:nvPr/>
        </p:nvSpPr>
        <p:spPr>
          <a:xfrm rot="0" flipH="0" flipV="0">
            <a:off x="11610286" y="65677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" name="Freeform 1565"/>
          <p:cNvSpPr/>
          <p:nvPr/>
        </p:nvSpPr>
        <p:spPr>
          <a:xfrm rot="0" flipH="0" flipV="0">
            <a:off x="6272344" y="6923391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" name="Freeform 1566"/>
          <p:cNvSpPr/>
          <p:nvPr/>
        </p:nvSpPr>
        <p:spPr>
          <a:xfrm rot="0" flipH="0" flipV="0">
            <a:off x="6447682" y="6923391"/>
            <a:ext cx="69117" cy="15918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" name="Freeform 1567"/>
          <p:cNvSpPr/>
          <p:nvPr/>
        </p:nvSpPr>
        <p:spPr>
          <a:xfrm rot="0" flipH="0" flipV="0">
            <a:off x="6548217" y="68671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" name="Freeform 1568"/>
          <p:cNvSpPr/>
          <p:nvPr/>
        </p:nvSpPr>
        <p:spPr>
          <a:xfrm rot="0" flipH="0" flipV="0">
            <a:off x="6615540" y="6867139"/>
            <a:ext cx="17952" cy="2154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" name="Freeform 1569"/>
          <p:cNvSpPr/>
          <p:nvPr/>
        </p:nvSpPr>
        <p:spPr>
          <a:xfrm rot="0" flipH="0" flipV="0">
            <a:off x="6671493" y="69233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" name="Freeform 1570"/>
          <p:cNvSpPr/>
          <p:nvPr/>
        </p:nvSpPr>
        <p:spPr>
          <a:xfrm rot="0" flipH="0" flipV="0">
            <a:off x="6847429" y="68671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" name="Freeform 1571"/>
          <p:cNvSpPr/>
          <p:nvPr/>
        </p:nvSpPr>
        <p:spPr>
          <a:xfrm rot="0" flipH="0" flipV="0">
            <a:off x="6904280" y="6923391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" name="Freeform 1572"/>
          <p:cNvSpPr/>
          <p:nvPr/>
        </p:nvSpPr>
        <p:spPr>
          <a:xfrm rot="0" flipH="0" flipV="0">
            <a:off x="7046106" y="6884494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" name="Freeform 1573"/>
          <p:cNvSpPr/>
          <p:nvPr/>
        </p:nvSpPr>
        <p:spPr>
          <a:xfrm rot="0" flipH="0" flipV="0">
            <a:off x="7136767" y="6923391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" name="Freeform 1574"/>
          <p:cNvSpPr/>
          <p:nvPr/>
        </p:nvSpPr>
        <p:spPr>
          <a:xfrm rot="0" flipH="0" flipV="0">
            <a:off x="7311208" y="6923391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" name="Freeform 1575"/>
          <p:cNvSpPr/>
          <p:nvPr/>
        </p:nvSpPr>
        <p:spPr>
          <a:xfrm rot="0" flipH="0" flipV="0">
            <a:off x="7562845" y="6923391"/>
            <a:ext cx="142424" cy="220220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" name="Freeform 1576"/>
          <p:cNvSpPr/>
          <p:nvPr/>
        </p:nvSpPr>
        <p:spPr>
          <a:xfrm rot="0" flipH="0" flipV="0">
            <a:off x="7744467" y="6923391"/>
            <a:ext cx="69117" cy="15918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" name="Freeform 1577"/>
          <p:cNvSpPr/>
          <p:nvPr/>
        </p:nvSpPr>
        <p:spPr>
          <a:xfrm rot="0" flipH="0" flipV="0">
            <a:off x="7827648" y="6923391"/>
            <a:ext cx="143621" cy="16336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" name="Freeform 1578"/>
          <p:cNvSpPr/>
          <p:nvPr/>
        </p:nvSpPr>
        <p:spPr>
          <a:xfrm rot="0" flipH="0" flipV="0">
            <a:off x="7996403" y="6923391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" name="Freeform 1579"/>
          <p:cNvSpPr/>
          <p:nvPr/>
        </p:nvSpPr>
        <p:spPr>
          <a:xfrm rot="0" flipH="0" flipV="0">
            <a:off x="8145710" y="6923391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" name="Freeform 1580"/>
          <p:cNvSpPr/>
          <p:nvPr/>
        </p:nvSpPr>
        <p:spPr>
          <a:xfrm rot="0" flipH="0" flipV="0">
            <a:off x="8312371" y="6923391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" name="Freeform 1581"/>
          <p:cNvSpPr/>
          <p:nvPr/>
        </p:nvSpPr>
        <p:spPr>
          <a:xfrm rot="0" flipH="0" flipV="0">
            <a:off x="8461978" y="6923391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" name="Freeform 1582"/>
          <p:cNvSpPr/>
          <p:nvPr/>
        </p:nvSpPr>
        <p:spPr>
          <a:xfrm rot="0" flipH="0" flipV="0">
            <a:off x="8621158" y="68671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" name="Freeform 1583"/>
          <p:cNvSpPr/>
          <p:nvPr/>
        </p:nvSpPr>
        <p:spPr>
          <a:xfrm rot="0" flipH="0" flipV="0">
            <a:off x="8677709" y="6923391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" name="Freeform 1584"/>
          <p:cNvSpPr/>
          <p:nvPr/>
        </p:nvSpPr>
        <p:spPr>
          <a:xfrm rot="0" flipH="0" flipV="0">
            <a:off x="8852149" y="6923391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" name="Freeform 1585"/>
          <p:cNvSpPr/>
          <p:nvPr/>
        </p:nvSpPr>
        <p:spPr>
          <a:xfrm rot="0" flipH="0" flipV="0">
            <a:off x="9100496" y="6867139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" name="Freeform 1586"/>
          <p:cNvSpPr/>
          <p:nvPr/>
        </p:nvSpPr>
        <p:spPr>
          <a:xfrm rot="0" flipH="0" flipV="0">
            <a:off x="9243519" y="69233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" name="Freeform 1587"/>
          <p:cNvSpPr/>
          <p:nvPr/>
        </p:nvSpPr>
        <p:spPr>
          <a:xfrm rot="0" flipH="0" flipV="0">
            <a:off x="9417661" y="6927580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" name="Freeform 1588"/>
          <p:cNvSpPr/>
          <p:nvPr/>
        </p:nvSpPr>
        <p:spPr>
          <a:xfrm rot="0" flipH="0" flipV="0">
            <a:off x="9568464" y="6884494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" name="Freeform 1589"/>
          <p:cNvSpPr/>
          <p:nvPr/>
        </p:nvSpPr>
        <p:spPr>
          <a:xfrm rot="0" flipH="0" flipV="0">
            <a:off x="9651645" y="6884494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" name="Freeform 1590"/>
          <p:cNvSpPr/>
          <p:nvPr/>
        </p:nvSpPr>
        <p:spPr>
          <a:xfrm rot="0" flipH="0" flipV="0">
            <a:off x="9742605" y="69233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" name="Freeform 1591"/>
          <p:cNvSpPr/>
          <p:nvPr/>
        </p:nvSpPr>
        <p:spPr>
          <a:xfrm rot="0" flipH="0" flipV="0">
            <a:off x="9978384" y="6998194"/>
            <a:ext cx="149606" cy="13165"/>
          </a:xfrm>
          <a:custGeom>
            <a:pathLst>
              <a:path w="6350000" h="558800">
                <a:moveTo>
                  <a:pt x="6350000" y="558800"/>
                </a:moveTo>
                <a:lnTo>
                  <a:pt x="0" y="558800"/>
                </a:lnTo>
                <a:lnTo>
                  <a:pt x="0" y="0"/>
                </a:lnTo>
                <a:lnTo>
                  <a:pt x="6350000" y="0"/>
                </a:lnTo>
                <a:close/>
                <a:moveTo>
                  <a:pt x="3022600" y="3581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" name="Freeform 1592"/>
          <p:cNvSpPr/>
          <p:nvPr/>
        </p:nvSpPr>
        <p:spPr>
          <a:xfrm rot="0" flipH="0" flipV="0">
            <a:off x="10231516" y="6867139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3" name="Freeform 1593"/>
          <p:cNvSpPr/>
          <p:nvPr/>
        </p:nvSpPr>
        <p:spPr>
          <a:xfrm rot="0" flipH="0" flipV="0">
            <a:off x="10365863" y="6927580"/>
            <a:ext cx="139432" cy="154991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4" name="Freeform 1594"/>
          <p:cNvSpPr/>
          <p:nvPr/>
        </p:nvSpPr>
        <p:spPr>
          <a:xfrm rot="0" flipH="0" flipV="0">
            <a:off x="10524147" y="69233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" name="Freeform 1595"/>
          <p:cNvSpPr/>
          <p:nvPr/>
        </p:nvSpPr>
        <p:spPr>
          <a:xfrm rot="0" flipH="0" flipV="0">
            <a:off x="10698288" y="6923391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" name="Freeform 1596"/>
          <p:cNvSpPr/>
          <p:nvPr/>
        </p:nvSpPr>
        <p:spPr>
          <a:xfrm rot="0" flipH="0" flipV="0">
            <a:off x="10849091" y="6884494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" name="Freeform 1597"/>
          <p:cNvSpPr/>
          <p:nvPr/>
        </p:nvSpPr>
        <p:spPr>
          <a:xfrm rot="0" flipH="0" flipV="0">
            <a:off x="10932272" y="6884494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" name="Freeform 1598"/>
          <p:cNvSpPr/>
          <p:nvPr/>
        </p:nvSpPr>
        <p:spPr>
          <a:xfrm rot="0" flipH="0" flipV="0">
            <a:off x="11032807" y="68671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" name="Freeform 1599"/>
          <p:cNvSpPr/>
          <p:nvPr/>
        </p:nvSpPr>
        <p:spPr>
          <a:xfrm rot="0" flipH="0" flipV="0">
            <a:off x="11081878" y="6862950"/>
            <a:ext cx="70913" cy="219621"/>
          </a:xfrm>
          <a:custGeom>
            <a:pathLst>
              <a:path w="3009900" h="9321800">
                <a:moveTo>
                  <a:pt x="0" y="3378200"/>
                </a:moveTo>
                <a:lnTo>
                  <a:pt x="0" y="2743200"/>
                </a:lnTo>
                <a:lnTo>
                  <a:pt x="977900" y="2743200"/>
                </a:lnTo>
                <a:lnTo>
                  <a:pt x="977900" y="1701800"/>
                </a:lnTo>
                <a:cubicBezTo>
                  <a:pt x="977900" y="1176867"/>
                  <a:pt x="1083733" y="762000"/>
                  <a:pt x="1295400" y="457200"/>
                </a:cubicBezTo>
                <a:cubicBezTo>
                  <a:pt x="1507066" y="152400"/>
                  <a:pt x="1866900" y="0"/>
                  <a:pt x="2374900" y="0"/>
                </a:cubicBezTo>
                <a:cubicBezTo>
                  <a:pt x="2493433" y="0"/>
                  <a:pt x="2603500" y="4234"/>
                  <a:pt x="2705100" y="12700"/>
                </a:cubicBezTo>
                <a:cubicBezTo>
                  <a:pt x="2806700" y="21167"/>
                  <a:pt x="2908300" y="33867"/>
                  <a:pt x="3009900" y="50800"/>
                </a:cubicBezTo>
                <a:lnTo>
                  <a:pt x="3009900" y="749300"/>
                </a:lnTo>
                <a:cubicBezTo>
                  <a:pt x="2840566" y="706967"/>
                  <a:pt x="2688166" y="685800"/>
                  <a:pt x="2552700" y="685800"/>
                </a:cubicBezTo>
                <a:cubicBezTo>
                  <a:pt x="2357966" y="685800"/>
                  <a:pt x="2205566" y="721784"/>
                  <a:pt x="2095500" y="793750"/>
                </a:cubicBezTo>
                <a:cubicBezTo>
                  <a:pt x="1985433" y="865717"/>
                  <a:pt x="1905000" y="960967"/>
                  <a:pt x="1854200" y="1079500"/>
                </a:cubicBezTo>
                <a:cubicBezTo>
                  <a:pt x="1803400" y="1198034"/>
                  <a:pt x="1771650" y="1331384"/>
                  <a:pt x="1758950" y="1479550"/>
                </a:cubicBezTo>
                <a:cubicBezTo>
                  <a:pt x="1746250" y="1627717"/>
                  <a:pt x="1739900" y="1778000"/>
                  <a:pt x="1739900" y="1930400"/>
                </a:cubicBezTo>
                <a:lnTo>
                  <a:pt x="1739900" y="2743200"/>
                </a:lnTo>
                <a:lnTo>
                  <a:pt x="3009900" y="2743200"/>
                </a:lnTo>
                <a:lnTo>
                  <a:pt x="3009900" y="3378200"/>
                </a:lnTo>
                <a:lnTo>
                  <a:pt x="1739900" y="3378200"/>
                </a:lnTo>
                <a:lnTo>
                  <a:pt x="1739900" y="9321800"/>
                </a:lnTo>
                <a:lnTo>
                  <a:pt x="977900" y="9321800"/>
                </a:lnTo>
                <a:lnTo>
                  <a:pt x="977900" y="3378200"/>
                </a:lnTo>
                <a:close/>
                <a:moveTo>
                  <a:pt x="5689600" y="93218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" name="Freeform 1600"/>
          <p:cNvSpPr/>
          <p:nvPr/>
        </p:nvSpPr>
        <p:spPr>
          <a:xfrm rot="0" flipH="0" flipV="0">
            <a:off x="11164461" y="6927580"/>
            <a:ext cx="138834" cy="216031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" name="Freeform 1601"/>
          <p:cNvSpPr/>
          <p:nvPr/>
        </p:nvSpPr>
        <p:spPr>
          <a:xfrm rot="0" flipH="0" flipV="0">
            <a:off x="11322444" y="6923391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" name="Freeform 1602"/>
          <p:cNvSpPr/>
          <p:nvPr/>
        </p:nvSpPr>
        <p:spPr>
          <a:xfrm rot="0" flipH="0" flipV="0">
            <a:off x="11481625" y="68671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" name="Freeform 1603"/>
          <p:cNvSpPr/>
          <p:nvPr/>
        </p:nvSpPr>
        <p:spPr>
          <a:xfrm rot="0" flipH="0" flipV="0">
            <a:off x="11548050" y="686713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" name="Freeform 1604"/>
          <p:cNvSpPr/>
          <p:nvPr/>
        </p:nvSpPr>
        <p:spPr>
          <a:xfrm rot="0" flipH="0" flipV="0">
            <a:off x="11611483" y="6867139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" name="Freeform 1605"/>
          <p:cNvSpPr/>
          <p:nvPr/>
        </p:nvSpPr>
        <p:spPr>
          <a:xfrm rot="0" flipH="0" flipV="0">
            <a:off x="11761088" y="6867139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" name="Freeform 1606"/>
          <p:cNvSpPr/>
          <p:nvPr/>
        </p:nvSpPr>
        <p:spPr>
          <a:xfrm rot="0" flipH="0" flipV="0">
            <a:off x="11904112" y="69233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" name="Freeform 1607"/>
          <p:cNvSpPr/>
          <p:nvPr/>
        </p:nvSpPr>
        <p:spPr>
          <a:xfrm rot="0" flipH="0" flipV="0">
            <a:off x="12070474" y="6923391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" name="Freeform 1608"/>
          <p:cNvSpPr/>
          <p:nvPr/>
        </p:nvSpPr>
        <p:spPr>
          <a:xfrm rot="0" flipH="0" flipV="0">
            <a:off x="12253592" y="6935360"/>
            <a:ext cx="21842" cy="147212"/>
          </a:xfrm>
          <a:custGeom>
            <a:pathLst>
              <a:path w="927100" h="6248400">
                <a:moveTo>
                  <a:pt x="0" y="6248400"/>
                </a:moveTo>
                <a:lnTo>
                  <a:pt x="0" y="5130800"/>
                </a:lnTo>
                <a:lnTo>
                  <a:pt x="927100" y="5130800"/>
                </a:lnTo>
                <a:lnTo>
                  <a:pt x="927100" y="6248400"/>
                </a:lnTo>
                <a:close/>
                <a:moveTo>
                  <a:pt x="-1295400" y="6248400"/>
                </a:moveTo>
                <a:moveTo>
                  <a:pt x="0" y="1117600"/>
                </a:moveTo>
                <a:lnTo>
                  <a:pt x="0" y="0"/>
                </a:lnTo>
                <a:lnTo>
                  <a:pt x="927100" y="0"/>
                </a:lnTo>
                <a:lnTo>
                  <a:pt x="927100" y="1117600"/>
                </a:lnTo>
                <a:close/>
                <a:moveTo>
                  <a:pt x="3835400" y="6248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" name="Freeform 1609"/>
          <p:cNvSpPr/>
          <p:nvPr/>
        </p:nvSpPr>
        <p:spPr>
          <a:xfrm rot="0" flipH="0" flipV="0">
            <a:off x="6263966" y="7283184"/>
            <a:ext cx="139432" cy="154991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" name="Freeform 1610"/>
          <p:cNvSpPr/>
          <p:nvPr/>
        </p:nvSpPr>
        <p:spPr>
          <a:xfrm rot="0" flipH="0" flipV="0">
            <a:off x="6419856" y="7278995"/>
            <a:ext cx="143621" cy="16336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" name="Freeform 1611"/>
          <p:cNvSpPr/>
          <p:nvPr/>
        </p:nvSpPr>
        <p:spPr>
          <a:xfrm rot="0" flipH="0" flipV="0">
            <a:off x="6598186" y="7222743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" name="Freeform 1612"/>
          <p:cNvSpPr/>
          <p:nvPr/>
        </p:nvSpPr>
        <p:spPr>
          <a:xfrm rot="0" flipH="0" flipV="0">
            <a:off x="6660422" y="7278995"/>
            <a:ext cx="210645" cy="15918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" name="Freeform 1613"/>
          <p:cNvSpPr/>
          <p:nvPr/>
        </p:nvSpPr>
        <p:spPr>
          <a:xfrm rot="0" flipH="0" flipV="0">
            <a:off x="6909666" y="7278995"/>
            <a:ext cx="210645" cy="15918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" name="Freeform 1614"/>
          <p:cNvSpPr/>
          <p:nvPr/>
        </p:nvSpPr>
        <p:spPr>
          <a:xfrm rot="0" flipH="0" flipV="0">
            <a:off x="7153224" y="7278995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5" name="Freeform 1615"/>
          <p:cNvSpPr/>
          <p:nvPr/>
        </p:nvSpPr>
        <p:spPr>
          <a:xfrm rot="0" flipH="0" flipV="0">
            <a:off x="7402767" y="7278995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" name="Freeform 1616"/>
          <p:cNvSpPr/>
          <p:nvPr/>
        </p:nvSpPr>
        <p:spPr>
          <a:xfrm rot="0" flipH="0" flipV="0">
            <a:off x="7577207" y="7278995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" name="Freeform 1617"/>
          <p:cNvSpPr/>
          <p:nvPr/>
        </p:nvSpPr>
        <p:spPr>
          <a:xfrm rot="0" flipH="0" flipV="0">
            <a:off x="7743569" y="7278995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" name="Freeform 1618"/>
          <p:cNvSpPr/>
          <p:nvPr/>
        </p:nvSpPr>
        <p:spPr>
          <a:xfrm rot="0" flipH="0" flipV="0">
            <a:off x="7909931" y="7283184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" name="Freeform 1619"/>
          <p:cNvSpPr/>
          <p:nvPr/>
        </p:nvSpPr>
        <p:spPr>
          <a:xfrm rot="0" flipH="0" flipV="0">
            <a:off x="8068513" y="7278995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" name="Freeform 1620"/>
          <p:cNvSpPr/>
          <p:nvPr/>
        </p:nvSpPr>
        <p:spPr>
          <a:xfrm rot="0" flipH="0" flipV="0">
            <a:off x="8210340" y="7240098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" name="Freeform 1621"/>
          <p:cNvSpPr/>
          <p:nvPr/>
        </p:nvSpPr>
        <p:spPr>
          <a:xfrm rot="0" flipH="0" flipV="0">
            <a:off x="8301301" y="7278995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" name="Freeform 1622"/>
          <p:cNvSpPr/>
          <p:nvPr/>
        </p:nvSpPr>
        <p:spPr>
          <a:xfrm rot="0" flipH="0" flipV="0">
            <a:off x="8467663" y="7278995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" name="Freeform 1623"/>
          <p:cNvSpPr/>
          <p:nvPr/>
        </p:nvSpPr>
        <p:spPr>
          <a:xfrm rot="0" flipH="0" flipV="0">
            <a:off x="8708528" y="7283184"/>
            <a:ext cx="139432" cy="154991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" name="Freeform 1624"/>
          <p:cNvSpPr/>
          <p:nvPr/>
        </p:nvSpPr>
        <p:spPr>
          <a:xfrm rot="0" flipH="0" flipV="0">
            <a:off x="8866811" y="7278995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" name="Freeform 1625"/>
          <p:cNvSpPr/>
          <p:nvPr/>
        </p:nvSpPr>
        <p:spPr>
          <a:xfrm rot="0" flipH="0" flipV="0">
            <a:off x="9042748" y="7222743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" name="Freeform 1626"/>
          <p:cNvSpPr/>
          <p:nvPr/>
        </p:nvSpPr>
        <p:spPr>
          <a:xfrm rot="0" flipH="0" flipV="0">
            <a:off x="9107377" y="7278995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" name="Freeform 1627"/>
          <p:cNvSpPr/>
          <p:nvPr/>
        </p:nvSpPr>
        <p:spPr>
          <a:xfrm rot="0" flipH="0" flipV="0">
            <a:off x="9338444" y="7235609"/>
            <a:ext cx="89268" cy="20534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" name="Freeform 1628"/>
          <p:cNvSpPr/>
          <p:nvPr/>
        </p:nvSpPr>
        <p:spPr>
          <a:xfrm rot="0" flipH="0" flipV="0">
            <a:off x="9444659" y="7273909"/>
            <a:ext cx="162752" cy="169653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" name="Freeform 1629"/>
          <p:cNvSpPr/>
          <p:nvPr/>
        </p:nvSpPr>
        <p:spPr>
          <a:xfrm rot="0" flipH="0" flipV="0">
            <a:off x="9626978" y="7223043"/>
            <a:ext cx="155155" cy="220220"/>
          </a:xfrm>
          <a:custGeom>
            <a:pathLst>
              <a:path w="6585545" h="9347200">
                <a:moveTo>
                  <a:pt x="2926953" y="2197100"/>
                </a:moveTo>
                <a:cubicBezTo>
                  <a:pt x="3336263" y="2197100"/>
                  <a:pt x="3700066" y="2287324"/>
                  <a:pt x="4018359" y="2467769"/>
                </a:cubicBezTo>
                <a:cubicBezTo>
                  <a:pt x="4336653" y="2648215"/>
                  <a:pt x="4595019" y="2898180"/>
                  <a:pt x="4793456" y="3217665"/>
                </a:cubicBezTo>
                <a:lnTo>
                  <a:pt x="4793456" y="0"/>
                </a:lnTo>
                <a:lnTo>
                  <a:pt x="6585545" y="0"/>
                </a:lnTo>
                <a:lnTo>
                  <a:pt x="6585545" y="9131300"/>
                </a:lnTo>
                <a:lnTo>
                  <a:pt x="4867870" y="9131300"/>
                </a:lnTo>
                <a:lnTo>
                  <a:pt x="4867870" y="8209757"/>
                </a:lnTo>
                <a:cubicBezTo>
                  <a:pt x="4615722" y="8607293"/>
                  <a:pt x="4328385" y="8896284"/>
                  <a:pt x="4005858" y="9076730"/>
                </a:cubicBezTo>
                <a:cubicBezTo>
                  <a:pt x="3683463" y="9257043"/>
                  <a:pt x="3282487" y="9347200"/>
                  <a:pt x="2802930" y="9347200"/>
                </a:cubicBezTo>
                <a:cubicBezTo>
                  <a:pt x="2013281" y="9347200"/>
                  <a:pt x="1348714" y="9026989"/>
                  <a:pt x="809228" y="8386565"/>
                </a:cubicBezTo>
                <a:cubicBezTo>
                  <a:pt x="269743" y="7746141"/>
                  <a:pt x="0" y="6924411"/>
                  <a:pt x="0" y="5921375"/>
                </a:cubicBezTo>
                <a:cubicBezTo>
                  <a:pt x="0" y="4764882"/>
                  <a:pt x="265575" y="3855046"/>
                  <a:pt x="796727" y="3191868"/>
                </a:cubicBezTo>
                <a:cubicBezTo>
                  <a:pt x="1328010" y="2528690"/>
                  <a:pt x="2038085" y="2197100"/>
                  <a:pt x="2926953" y="2197100"/>
                </a:cubicBezTo>
                <a:close/>
                <a:moveTo>
                  <a:pt x="6543477" y="9131300"/>
                </a:moveTo>
                <a:moveTo>
                  <a:pt x="3311327" y="7874000"/>
                </a:moveTo>
                <a:cubicBezTo>
                  <a:pt x="3811521" y="7874000"/>
                  <a:pt x="4191860" y="7686675"/>
                  <a:pt x="4452342" y="7312025"/>
                </a:cubicBezTo>
                <a:cubicBezTo>
                  <a:pt x="4712824" y="6937375"/>
                  <a:pt x="4843066" y="6452394"/>
                  <a:pt x="4843066" y="5857082"/>
                </a:cubicBezTo>
                <a:cubicBezTo>
                  <a:pt x="4843066" y="5024438"/>
                  <a:pt x="4634309" y="4429125"/>
                  <a:pt x="4216797" y="4071144"/>
                </a:cubicBezTo>
                <a:cubicBezTo>
                  <a:pt x="3960416" y="3854715"/>
                  <a:pt x="3662759" y="3746500"/>
                  <a:pt x="3323828" y="3746500"/>
                </a:cubicBezTo>
                <a:cubicBezTo>
                  <a:pt x="2806964" y="3746500"/>
                  <a:pt x="2427618" y="3943218"/>
                  <a:pt x="2185789" y="4336654"/>
                </a:cubicBezTo>
                <a:cubicBezTo>
                  <a:pt x="1943960" y="4729957"/>
                  <a:pt x="1823045" y="5218047"/>
                  <a:pt x="1823045" y="5800924"/>
                </a:cubicBezTo>
                <a:cubicBezTo>
                  <a:pt x="1823045" y="6429442"/>
                  <a:pt x="1946010" y="6932084"/>
                  <a:pt x="2191941" y="7308850"/>
                </a:cubicBezTo>
                <a:cubicBezTo>
                  <a:pt x="2438003" y="7685617"/>
                  <a:pt x="2811132" y="7874000"/>
                  <a:pt x="3311327" y="7874000"/>
                </a:cubicBezTo>
                <a:close/>
                <a:moveTo>
                  <a:pt x="866577" y="91313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" name="Freeform 1630"/>
          <p:cNvSpPr/>
          <p:nvPr/>
        </p:nvSpPr>
        <p:spPr>
          <a:xfrm rot="0" flipH="0" flipV="0">
            <a:off x="9807399" y="7274806"/>
            <a:ext cx="151117" cy="16875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" name="Freeform 1631"/>
          <p:cNvSpPr/>
          <p:nvPr/>
        </p:nvSpPr>
        <p:spPr>
          <a:xfrm rot="0" flipH="0" flipV="0">
            <a:off x="9986679" y="7274806"/>
            <a:ext cx="144051" cy="16336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" name="Freeform 1632"/>
          <p:cNvSpPr/>
          <p:nvPr/>
        </p:nvSpPr>
        <p:spPr>
          <a:xfrm rot="0" flipH="0" flipV="0">
            <a:off x="10169437" y="7274806"/>
            <a:ext cx="144051" cy="16336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" name="Freeform 1633"/>
          <p:cNvSpPr/>
          <p:nvPr/>
        </p:nvSpPr>
        <p:spPr>
          <a:xfrm rot="0" flipH="0" flipV="0">
            <a:off x="10341092" y="7220050"/>
            <a:ext cx="149166" cy="22321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" name="Freeform 1634"/>
          <p:cNvSpPr/>
          <p:nvPr/>
        </p:nvSpPr>
        <p:spPr>
          <a:xfrm rot="0" flipH="0" flipV="0">
            <a:off x="10517888" y="7223641"/>
            <a:ext cx="146534" cy="214535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" name="Freeform 1635"/>
          <p:cNvSpPr/>
          <p:nvPr/>
        </p:nvSpPr>
        <p:spPr>
          <a:xfrm rot="0" flipH="0" flipV="0">
            <a:off x="10674959" y="7220050"/>
            <a:ext cx="162752" cy="223511"/>
          </a:xfrm>
          <a:custGeom>
            <a:pathLst>
              <a:path w="6908006" h="9486900">
                <a:moveTo>
                  <a:pt x="3447852" y="8013700"/>
                </a:moveTo>
                <a:cubicBezTo>
                  <a:pt x="3964583" y="8013700"/>
                  <a:pt x="4361392" y="7830014"/>
                  <a:pt x="4638278" y="7462640"/>
                </a:cubicBezTo>
                <a:cubicBezTo>
                  <a:pt x="4915297" y="7095266"/>
                  <a:pt x="5053806" y="6573044"/>
                  <a:pt x="5053806" y="5895975"/>
                </a:cubicBezTo>
                <a:cubicBezTo>
                  <a:pt x="5053806" y="5219039"/>
                  <a:pt x="4915297" y="4697942"/>
                  <a:pt x="4638278" y="4332685"/>
                </a:cubicBezTo>
                <a:cubicBezTo>
                  <a:pt x="4361392" y="3967295"/>
                  <a:pt x="3964583" y="3784600"/>
                  <a:pt x="3447852" y="3784600"/>
                </a:cubicBezTo>
                <a:cubicBezTo>
                  <a:pt x="2931120" y="3784600"/>
                  <a:pt x="2533187" y="3967295"/>
                  <a:pt x="2254052" y="4332685"/>
                </a:cubicBezTo>
                <a:cubicBezTo>
                  <a:pt x="1975049" y="4697942"/>
                  <a:pt x="1835547" y="5219039"/>
                  <a:pt x="1835547" y="5895975"/>
                </a:cubicBezTo>
                <a:cubicBezTo>
                  <a:pt x="1835547" y="6573044"/>
                  <a:pt x="1975049" y="7095266"/>
                  <a:pt x="2254052" y="7462640"/>
                </a:cubicBezTo>
                <a:cubicBezTo>
                  <a:pt x="2533187" y="7830014"/>
                  <a:pt x="2931120" y="8013700"/>
                  <a:pt x="3447852" y="8013700"/>
                </a:cubicBezTo>
                <a:close/>
                <a:moveTo>
                  <a:pt x="835224" y="9258300"/>
                </a:moveTo>
                <a:moveTo>
                  <a:pt x="6908006" y="5889625"/>
                </a:moveTo>
                <a:cubicBezTo>
                  <a:pt x="6908006" y="6880225"/>
                  <a:pt x="6622719" y="7727421"/>
                  <a:pt x="6052145" y="8431213"/>
                </a:cubicBezTo>
                <a:cubicBezTo>
                  <a:pt x="5481704" y="9135005"/>
                  <a:pt x="4615656" y="9486900"/>
                  <a:pt x="3454003" y="9486900"/>
                </a:cubicBezTo>
                <a:cubicBezTo>
                  <a:pt x="2292350" y="9486900"/>
                  <a:pt x="1426236" y="9135005"/>
                  <a:pt x="855663" y="8431213"/>
                </a:cubicBezTo>
                <a:cubicBezTo>
                  <a:pt x="285221" y="7727421"/>
                  <a:pt x="0" y="6880225"/>
                  <a:pt x="0" y="5889625"/>
                </a:cubicBezTo>
                <a:cubicBezTo>
                  <a:pt x="0" y="4915430"/>
                  <a:pt x="285221" y="4071276"/>
                  <a:pt x="855663" y="3357166"/>
                </a:cubicBezTo>
                <a:cubicBezTo>
                  <a:pt x="1426236" y="2643055"/>
                  <a:pt x="2292350" y="2286000"/>
                  <a:pt x="3454003" y="2286000"/>
                </a:cubicBezTo>
                <a:cubicBezTo>
                  <a:pt x="4615656" y="2286000"/>
                  <a:pt x="5481704" y="2643055"/>
                  <a:pt x="6052145" y="3357166"/>
                </a:cubicBezTo>
                <a:cubicBezTo>
                  <a:pt x="6622719" y="4071276"/>
                  <a:pt x="6908006" y="4915430"/>
                  <a:pt x="6908006" y="5889625"/>
                </a:cubicBezTo>
                <a:close/>
                <a:moveTo>
                  <a:pt x="2959299" y="9258300"/>
                </a:moveTo>
                <a:moveTo>
                  <a:pt x="3881834" y="0"/>
                </a:moveTo>
                <a:lnTo>
                  <a:pt x="5500489" y="0"/>
                </a:lnTo>
                <a:lnTo>
                  <a:pt x="5500489" y="1473200"/>
                </a:lnTo>
                <a:lnTo>
                  <a:pt x="3881834" y="1473200"/>
                </a:lnTo>
                <a:close/>
                <a:moveTo>
                  <a:pt x="8848924" y="9258300"/>
                </a:moveTo>
                <a:moveTo>
                  <a:pt x="1401366" y="0"/>
                </a:moveTo>
                <a:lnTo>
                  <a:pt x="3020020" y="0"/>
                </a:lnTo>
                <a:lnTo>
                  <a:pt x="3020020" y="1473200"/>
                </a:lnTo>
                <a:lnTo>
                  <a:pt x="1401366" y="1473200"/>
                </a:lnTo>
                <a:close/>
                <a:moveTo>
                  <a:pt x="8848924" y="9258300"/>
                </a:moveTo>
                <a:moveTo>
                  <a:pt x="3454003" y="23241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" name="Freeform 1636"/>
          <p:cNvSpPr/>
          <p:nvPr/>
        </p:nvSpPr>
        <p:spPr>
          <a:xfrm rot="0" flipH="0" flipV="0">
            <a:off x="10868087" y="7221546"/>
            <a:ext cx="42226" cy="216629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" name="Freeform 1637"/>
          <p:cNvSpPr/>
          <p:nvPr/>
        </p:nvSpPr>
        <p:spPr>
          <a:xfrm rot="0" flipH="0" flipV="0">
            <a:off x="10940839" y="7274507"/>
            <a:ext cx="145365" cy="16905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" name="Freeform 1638"/>
          <p:cNvSpPr/>
          <p:nvPr/>
        </p:nvSpPr>
        <p:spPr>
          <a:xfrm rot="0" flipH="0" flipV="0">
            <a:off x="11100683" y="7274806"/>
            <a:ext cx="158227" cy="227700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" name="Freeform 1639"/>
          <p:cNvSpPr/>
          <p:nvPr/>
        </p:nvSpPr>
        <p:spPr>
          <a:xfrm rot="0" flipH="0" flipV="0">
            <a:off x="11267104" y="7274806"/>
            <a:ext cx="158227" cy="227700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" name="Freeform 1640"/>
          <p:cNvSpPr/>
          <p:nvPr/>
        </p:nvSpPr>
        <p:spPr>
          <a:xfrm rot="0" flipH="0" flipV="0">
            <a:off x="11449454" y="7223641"/>
            <a:ext cx="146534" cy="214535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" name="Freeform 1641"/>
          <p:cNvSpPr/>
          <p:nvPr/>
        </p:nvSpPr>
        <p:spPr>
          <a:xfrm rot="0" flipH="0" flipV="0">
            <a:off x="11606526" y="7274507"/>
            <a:ext cx="145365" cy="16905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" name="Freeform 1642"/>
          <p:cNvSpPr/>
          <p:nvPr/>
        </p:nvSpPr>
        <p:spPr>
          <a:xfrm rot="0" flipH="0" flipV="0">
            <a:off x="11783318" y="7221546"/>
            <a:ext cx="42226" cy="216629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" name="Freeform 1643"/>
          <p:cNvSpPr/>
          <p:nvPr/>
        </p:nvSpPr>
        <p:spPr>
          <a:xfrm rot="0" flipH="0" flipV="0">
            <a:off x="11855045" y="7220050"/>
            <a:ext cx="149166" cy="22321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" name="Rectangle 1644"/>
          <p:cNvSpPr/>
          <p:nvPr/>
        </p:nvSpPr>
        <p:spPr>
          <a:xfrm rot="0" flipH="0" flipV="0">
            <a:off x="6258879" y="7770354"/>
            <a:ext cx="5670042" cy="1139860"/>
          </a:xfrm>
          <a:prstGeom prst="rect">
            <a:avLst/>
          </a:prstGeom>
        </p:spPr>
      </p:sp>
      <p:sp>
        <p:nvSpPr>
          <p:cNvPr id="1645" name="Freeform 1645"/>
          <p:cNvSpPr/>
          <p:nvPr/>
        </p:nvSpPr>
        <p:spPr>
          <a:xfrm rot="0" flipH="0" flipV="0">
            <a:off x="6289563" y="7958957"/>
            <a:ext cx="234343" cy="126230"/>
          </a:xfrm>
          <a:custGeom>
            <a:pathLst>
              <a:path w="9946680" h="5357813">
                <a:moveTo>
                  <a:pt x="0" y="2678906"/>
                </a:moveTo>
                <a:lnTo>
                  <a:pt x="2678906" y="0"/>
                </a:lnTo>
                <a:lnTo>
                  <a:pt x="2678906" y="2219920"/>
                </a:lnTo>
                <a:lnTo>
                  <a:pt x="9946680" y="2219920"/>
                </a:lnTo>
                <a:lnTo>
                  <a:pt x="9946680" y="3137694"/>
                </a:lnTo>
                <a:lnTo>
                  <a:pt x="2678906" y="3137694"/>
                </a:lnTo>
                <a:lnTo>
                  <a:pt x="2678906" y="5357813"/>
                </a:lnTo>
                <a:close/>
                <a:moveTo>
                  <a:pt x="3286522" y="7267773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" name="Freeform 1646"/>
          <p:cNvSpPr/>
          <p:nvPr/>
        </p:nvSpPr>
        <p:spPr>
          <a:xfrm rot="0" flipH="0" flipV="0">
            <a:off x="6582328" y="7914753"/>
            <a:ext cx="146314" cy="215432"/>
          </a:xfrm>
          <a:custGeom>
            <a:pathLst>
              <a:path w="6210300" h="9144000">
                <a:moveTo>
                  <a:pt x="0" y="9144000"/>
                </a:moveTo>
                <a:lnTo>
                  <a:pt x="0" y="0"/>
                </a:lnTo>
                <a:lnTo>
                  <a:pt x="6083300" y="0"/>
                </a:lnTo>
                <a:lnTo>
                  <a:pt x="6083300" y="736600"/>
                </a:lnTo>
                <a:lnTo>
                  <a:pt x="863600" y="736600"/>
                </a:lnTo>
                <a:lnTo>
                  <a:pt x="863600" y="4038600"/>
                </a:lnTo>
                <a:lnTo>
                  <a:pt x="5575300" y="4038600"/>
                </a:lnTo>
                <a:lnTo>
                  <a:pt x="5575300" y="4775200"/>
                </a:lnTo>
                <a:lnTo>
                  <a:pt x="863600" y="4775200"/>
                </a:lnTo>
                <a:lnTo>
                  <a:pt x="863600" y="8407400"/>
                </a:lnTo>
                <a:lnTo>
                  <a:pt x="6210300" y="8407400"/>
                </a:lnTo>
                <a:lnTo>
                  <a:pt x="62103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" name="Freeform 1647"/>
          <p:cNvSpPr/>
          <p:nvPr/>
        </p:nvSpPr>
        <p:spPr>
          <a:xfrm rot="0" flipH="0" flipV="0">
            <a:off x="6763351" y="7971005"/>
            <a:ext cx="69117" cy="15918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" name="Freeform 1648"/>
          <p:cNvSpPr/>
          <p:nvPr/>
        </p:nvSpPr>
        <p:spPr>
          <a:xfrm rot="0" flipH="0" flipV="0">
            <a:off x="6863886" y="7914753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" name="Freeform 1649"/>
          <p:cNvSpPr/>
          <p:nvPr/>
        </p:nvSpPr>
        <p:spPr>
          <a:xfrm rot="0" flipH="0" flipV="0">
            <a:off x="7013791" y="7971005"/>
            <a:ext cx="142424" cy="220220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" name="Freeform 1650"/>
          <p:cNvSpPr/>
          <p:nvPr/>
        </p:nvSpPr>
        <p:spPr>
          <a:xfrm rot="0" flipH="0" flipV="0">
            <a:off x="7195413" y="7971005"/>
            <a:ext cx="69117" cy="15918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" name="Freeform 1651"/>
          <p:cNvSpPr/>
          <p:nvPr/>
        </p:nvSpPr>
        <p:spPr>
          <a:xfrm rot="0" flipH="0" flipV="0">
            <a:off x="7278594" y="7971005"/>
            <a:ext cx="143621" cy="16336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" name="Freeform 1652"/>
          <p:cNvSpPr/>
          <p:nvPr/>
        </p:nvSpPr>
        <p:spPr>
          <a:xfrm rot="0" flipH="0" flipV="0">
            <a:off x="7447350" y="7971005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" name="Freeform 1653"/>
          <p:cNvSpPr/>
          <p:nvPr/>
        </p:nvSpPr>
        <p:spPr>
          <a:xfrm rot="0" flipH="0" flipV="0">
            <a:off x="7596656" y="7971005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" name="Freeform 1654"/>
          <p:cNvSpPr/>
          <p:nvPr/>
        </p:nvSpPr>
        <p:spPr>
          <a:xfrm rot="0" flipH="0" flipV="0">
            <a:off x="7763317" y="7971005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" name="Freeform 1655"/>
          <p:cNvSpPr/>
          <p:nvPr/>
        </p:nvSpPr>
        <p:spPr>
          <a:xfrm rot="0" flipH="0" flipV="0">
            <a:off x="7912923" y="7971005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" name="Freeform 1656"/>
          <p:cNvSpPr/>
          <p:nvPr/>
        </p:nvSpPr>
        <p:spPr>
          <a:xfrm rot="0" flipH="0" flipV="0">
            <a:off x="8072104" y="7914753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" name="Freeform 1657"/>
          <p:cNvSpPr/>
          <p:nvPr/>
        </p:nvSpPr>
        <p:spPr>
          <a:xfrm rot="0" flipH="0" flipV="0">
            <a:off x="8128656" y="7971005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" name="Freeform 1658"/>
          <p:cNvSpPr/>
          <p:nvPr/>
        </p:nvSpPr>
        <p:spPr>
          <a:xfrm rot="0" flipH="0" flipV="0">
            <a:off x="8303096" y="7971005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9" name="Freeform 1659"/>
          <p:cNvSpPr/>
          <p:nvPr/>
        </p:nvSpPr>
        <p:spPr>
          <a:xfrm rot="0" flipH="0" flipV="0">
            <a:off x="8537079" y="7932108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" name="Freeform 1660"/>
          <p:cNvSpPr/>
          <p:nvPr/>
        </p:nvSpPr>
        <p:spPr>
          <a:xfrm rot="0" flipH="0" flipV="0">
            <a:off x="8625647" y="7971005"/>
            <a:ext cx="143621" cy="16336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" name="Freeform 1661"/>
          <p:cNvSpPr/>
          <p:nvPr/>
        </p:nvSpPr>
        <p:spPr>
          <a:xfrm rot="0" flipH="0" flipV="0">
            <a:off x="8797394" y="7914753"/>
            <a:ext cx="142424" cy="219621"/>
          </a:xfrm>
          <a:custGeom>
            <a:pathLst>
              <a:path w="6045200" h="9321800">
                <a:moveTo>
                  <a:pt x="5283200" y="5829300"/>
                </a:moveTo>
                <a:cubicBezTo>
                  <a:pt x="5283200" y="5456767"/>
                  <a:pt x="5232400" y="5103284"/>
                  <a:pt x="5130800" y="4768850"/>
                </a:cubicBezTo>
                <a:cubicBezTo>
                  <a:pt x="5029200" y="4434417"/>
                  <a:pt x="4883150" y="4142317"/>
                  <a:pt x="4692650" y="3892550"/>
                </a:cubicBezTo>
                <a:cubicBezTo>
                  <a:pt x="4502150" y="3642784"/>
                  <a:pt x="4269316" y="3443817"/>
                  <a:pt x="3994150" y="3295650"/>
                </a:cubicBezTo>
                <a:cubicBezTo>
                  <a:pt x="3718983" y="3147484"/>
                  <a:pt x="3407833" y="3073400"/>
                  <a:pt x="3060700" y="3073400"/>
                </a:cubicBezTo>
                <a:cubicBezTo>
                  <a:pt x="2662766" y="3073400"/>
                  <a:pt x="2319866" y="3151717"/>
                  <a:pt x="2032000" y="3308350"/>
                </a:cubicBezTo>
                <a:cubicBezTo>
                  <a:pt x="1744133" y="3464984"/>
                  <a:pt x="1507066" y="3678767"/>
                  <a:pt x="1320800" y="3949700"/>
                </a:cubicBezTo>
                <a:cubicBezTo>
                  <a:pt x="1134533" y="4220634"/>
                  <a:pt x="999066" y="4536017"/>
                  <a:pt x="914400" y="4895850"/>
                </a:cubicBezTo>
                <a:cubicBezTo>
                  <a:pt x="829733" y="5255684"/>
                  <a:pt x="795866" y="5643034"/>
                  <a:pt x="812800" y="6057900"/>
                </a:cubicBezTo>
                <a:cubicBezTo>
                  <a:pt x="812800" y="6472767"/>
                  <a:pt x="869950" y="6838950"/>
                  <a:pt x="984250" y="7156450"/>
                </a:cubicBezTo>
                <a:cubicBezTo>
                  <a:pt x="1098550" y="7473950"/>
                  <a:pt x="1257300" y="7742767"/>
                  <a:pt x="1460500" y="7962900"/>
                </a:cubicBezTo>
                <a:cubicBezTo>
                  <a:pt x="1663700" y="8183034"/>
                  <a:pt x="1900766" y="8350250"/>
                  <a:pt x="2171700" y="8464550"/>
                </a:cubicBezTo>
                <a:cubicBezTo>
                  <a:pt x="2442633" y="8578850"/>
                  <a:pt x="2738966" y="8636000"/>
                  <a:pt x="3060700" y="8636000"/>
                </a:cubicBezTo>
                <a:cubicBezTo>
                  <a:pt x="3416300" y="8636000"/>
                  <a:pt x="3733800" y="8564034"/>
                  <a:pt x="4013200" y="8420100"/>
                </a:cubicBezTo>
                <a:cubicBezTo>
                  <a:pt x="4292600" y="8276167"/>
                  <a:pt x="4525433" y="8079317"/>
                  <a:pt x="4711700" y="7829550"/>
                </a:cubicBezTo>
                <a:cubicBezTo>
                  <a:pt x="4897966" y="7579784"/>
                  <a:pt x="5039783" y="7283450"/>
                  <a:pt x="5137150" y="6940550"/>
                </a:cubicBezTo>
                <a:cubicBezTo>
                  <a:pt x="5234516" y="6597650"/>
                  <a:pt x="5283200" y="6227234"/>
                  <a:pt x="5283200" y="5829300"/>
                </a:cubicBezTo>
                <a:close/>
                <a:moveTo>
                  <a:pt x="2603500" y="9144000"/>
                </a:moveTo>
                <a:moveTo>
                  <a:pt x="5283200" y="0"/>
                </a:moveTo>
                <a:lnTo>
                  <a:pt x="6045200" y="0"/>
                </a:lnTo>
                <a:lnTo>
                  <a:pt x="6045200" y="9144000"/>
                </a:lnTo>
                <a:lnTo>
                  <a:pt x="5283200" y="9144000"/>
                </a:lnTo>
                <a:lnTo>
                  <a:pt x="5283200" y="7988300"/>
                </a:lnTo>
                <a:lnTo>
                  <a:pt x="5257800" y="7988300"/>
                </a:lnTo>
                <a:cubicBezTo>
                  <a:pt x="5147733" y="8208434"/>
                  <a:pt x="5005916" y="8401050"/>
                  <a:pt x="4832350" y="8566150"/>
                </a:cubicBezTo>
                <a:cubicBezTo>
                  <a:pt x="4658783" y="8731250"/>
                  <a:pt x="4468283" y="8868834"/>
                  <a:pt x="4260850" y="8978900"/>
                </a:cubicBezTo>
                <a:cubicBezTo>
                  <a:pt x="4053416" y="9088967"/>
                  <a:pt x="3839633" y="9173633"/>
                  <a:pt x="3619500" y="9232900"/>
                </a:cubicBezTo>
                <a:cubicBezTo>
                  <a:pt x="3399366" y="9292166"/>
                  <a:pt x="3183466" y="9321800"/>
                  <a:pt x="2971800" y="9321800"/>
                </a:cubicBezTo>
                <a:cubicBezTo>
                  <a:pt x="2438400" y="9321800"/>
                  <a:pt x="1985433" y="9232900"/>
                  <a:pt x="1612900" y="9055100"/>
                </a:cubicBezTo>
                <a:cubicBezTo>
                  <a:pt x="1240366" y="8877300"/>
                  <a:pt x="933450" y="8633884"/>
                  <a:pt x="692150" y="8324850"/>
                </a:cubicBezTo>
                <a:cubicBezTo>
                  <a:pt x="450850" y="8015817"/>
                  <a:pt x="275166" y="7649634"/>
                  <a:pt x="165100" y="7226300"/>
                </a:cubicBezTo>
                <a:cubicBezTo>
                  <a:pt x="55033" y="6802967"/>
                  <a:pt x="0" y="6350000"/>
                  <a:pt x="0" y="5867400"/>
                </a:cubicBezTo>
                <a:cubicBezTo>
                  <a:pt x="0" y="5410200"/>
                  <a:pt x="59266" y="4969934"/>
                  <a:pt x="177800" y="4546600"/>
                </a:cubicBezTo>
                <a:cubicBezTo>
                  <a:pt x="296333" y="4123267"/>
                  <a:pt x="476250" y="3752850"/>
                  <a:pt x="717550" y="3435350"/>
                </a:cubicBezTo>
                <a:cubicBezTo>
                  <a:pt x="958850" y="3117850"/>
                  <a:pt x="1263650" y="2863850"/>
                  <a:pt x="1631950" y="2673350"/>
                </a:cubicBezTo>
                <a:cubicBezTo>
                  <a:pt x="2000250" y="2482850"/>
                  <a:pt x="2434166" y="2387600"/>
                  <a:pt x="2933700" y="2387600"/>
                </a:cubicBezTo>
                <a:cubicBezTo>
                  <a:pt x="3399366" y="2387600"/>
                  <a:pt x="3845983" y="2491317"/>
                  <a:pt x="4273550" y="2698750"/>
                </a:cubicBezTo>
                <a:cubicBezTo>
                  <a:pt x="4701116" y="2906184"/>
                  <a:pt x="5037666" y="3213100"/>
                  <a:pt x="5283200" y="3619500"/>
                </a:cubicBezTo>
                <a:close/>
                <a:moveTo>
                  <a:pt x="84328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" name="Freeform 1662"/>
          <p:cNvSpPr/>
          <p:nvPr/>
        </p:nvSpPr>
        <p:spPr>
          <a:xfrm rot="0" flipH="0" flipV="0">
            <a:off x="8976921" y="7971005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" name="Freeform 1663"/>
          <p:cNvSpPr/>
          <p:nvPr/>
        </p:nvSpPr>
        <p:spPr>
          <a:xfrm rot="0" flipH="0" flipV="0">
            <a:off x="9151362" y="7971005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4" name="Freeform 1664"/>
          <p:cNvSpPr/>
          <p:nvPr/>
        </p:nvSpPr>
        <p:spPr>
          <a:xfrm rot="0" flipH="0" flipV="0">
            <a:off x="9317723" y="7971005"/>
            <a:ext cx="122976" cy="15918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" name="Freeform 1665"/>
          <p:cNvSpPr/>
          <p:nvPr/>
        </p:nvSpPr>
        <p:spPr>
          <a:xfrm rot="0" flipH="0" flipV="0">
            <a:off x="9476306" y="7924927"/>
            <a:ext cx="146015" cy="209448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" name="Freeform 1666"/>
          <p:cNvSpPr/>
          <p:nvPr/>
        </p:nvSpPr>
        <p:spPr>
          <a:xfrm rot="0" flipH="0" flipV="0">
            <a:off x="9649250" y="7914753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" name="Freeform 1667"/>
          <p:cNvSpPr/>
          <p:nvPr/>
        </p:nvSpPr>
        <p:spPr>
          <a:xfrm rot="0" flipH="0" flipV="0">
            <a:off x="9789880" y="7924927"/>
            <a:ext cx="143621" cy="209448"/>
          </a:xfrm>
          <a:custGeom>
            <a:pathLst>
              <a:path w="6096000" h="8890000">
                <a:moveTo>
                  <a:pt x="3048000" y="8890000"/>
                </a:moveTo>
                <a:cubicBezTo>
                  <a:pt x="2624666" y="8881533"/>
                  <a:pt x="2228850" y="8805333"/>
                  <a:pt x="1860550" y="8661400"/>
                </a:cubicBezTo>
                <a:cubicBezTo>
                  <a:pt x="1492250" y="8517467"/>
                  <a:pt x="1170516" y="8301567"/>
                  <a:pt x="895350" y="8013700"/>
                </a:cubicBezTo>
                <a:cubicBezTo>
                  <a:pt x="620183" y="7725834"/>
                  <a:pt x="402166" y="7366000"/>
                  <a:pt x="241300" y="6934200"/>
                </a:cubicBezTo>
                <a:cubicBezTo>
                  <a:pt x="80433" y="6502400"/>
                  <a:pt x="0" y="5998634"/>
                  <a:pt x="0" y="5422900"/>
                </a:cubicBezTo>
                <a:cubicBezTo>
                  <a:pt x="0" y="4940300"/>
                  <a:pt x="63500" y="4489450"/>
                  <a:pt x="190500" y="4070350"/>
                </a:cubicBezTo>
                <a:cubicBezTo>
                  <a:pt x="317500" y="3651250"/>
                  <a:pt x="508000" y="3285067"/>
                  <a:pt x="762000" y="2971800"/>
                </a:cubicBezTo>
                <a:cubicBezTo>
                  <a:pt x="1016000" y="2658534"/>
                  <a:pt x="1333500" y="2410884"/>
                  <a:pt x="1714500" y="2228850"/>
                </a:cubicBezTo>
                <a:cubicBezTo>
                  <a:pt x="2095500" y="2046817"/>
                  <a:pt x="2540000" y="1955800"/>
                  <a:pt x="3048000" y="1955800"/>
                </a:cubicBezTo>
                <a:cubicBezTo>
                  <a:pt x="3564466" y="1955800"/>
                  <a:pt x="4013200" y="2046817"/>
                  <a:pt x="4394200" y="2228850"/>
                </a:cubicBezTo>
                <a:cubicBezTo>
                  <a:pt x="4775200" y="2410884"/>
                  <a:pt x="5092700" y="2656417"/>
                  <a:pt x="5346700" y="2965450"/>
                </a:cubicBezTo>
                <a:cubicBezTo>
                  <a:pt x="5600700" y="3274484"/>
                  <a:pt x="5789083" y="3640667"/>
                  <a:pt x="5911850" y="4064000"/>
                </a:cubicBezTo>
                <a:cubicBezTo>
                  <a:pt x="6034616" y="4487334"/>
                  <a:pt x="6096000" y="4940300"/>
                  <a:pt x="6096000" y="5422900"/>
                </a:cubicBezTo>
                <a:cubicBezTo>
                  <a:pt x="6096000" y="5947834"/>
                  <a:pt x="6024033" y="6421967"/>
                  <a:pt x="5880100" y="6845300"/>
                </a:cubicBezTo>
                <a:cubicBezTo>
                  <a:pt x="5736166" y="7268634"/>
                  <a:pt x="5530850" y="7632700"/>
                  <a:pt x="5264150" y="7937500"/>
                </a:cubicBezTo>
                <a:cubicBezTo>
                  <a:pt x="4997450" y="8242300"/>
                  <a:pt x="4675716" y="8477250"/>
                  <a:pt x="4298950" y="8642350"/>
                </a:cubicBezTo>
                <a:cubicBezTo>
                  <a:pt x="3922183" y="8807450"/>
                  <a:pt x="3505200" y="8890000"/>
                  <a:pt x="3048000" y="8890000"/>
                </a:cubicBezTo>
                <a:close/>
                <a:moveTo>
                  <a:pt x="-660400" y="8712200"/>
                </a:moveTo>
                <a:moveTo>
                  <a:pt x="5283200" y="5422900"/>
                </a:moveTo>
                <a:cubicBezTo>
                  <a:pt x="5283200" y="5033434"/>
                  <a:pt x="5240866" y="4669367"/>
                  <a:pt x="5156200" y="4330700"/>
                </a:cubicBezTo>
                <a:cubicBezTo>
                  <a:pt x="5071533" y="3992034"/>
                  <a:pt x="4940300" y="3697817"/>
                  <a:pt x="4762500" y="3448050"/>
                </a:cubicBezTo>
                <a:cubicBezTo>
                  <a:pt x="4584700" y="3198284"/>
                  <a:pt x="4356100" y="3001434"/>
                  <a:pt x="4076700" y="2857500"/>
                </a:cubicBezTo>
                <a:cubicBezTo>
                  <a:pt x="3797300" y="2713567"/>
                  <a:pt x="3454400" y="2641600"/>
                  <a:pt x="3048000" y="2641600"/>
                </a:cubicBezTo>
                <a:cubicBezTo>
                  <a:pt x="2650066" y="2641600"/>
                  <a:pt x="2309283" y="2719917"/>
                  <a:pt x="2025650" y="2876550"/>
                </a:cubicBezTo>
                <a:cubicBezTo>
                  <a:pt x="1742016" y="3033184"/>
                  <a:pt x="1511300" y="3240617"/>
                  <a:pt x="1333500" y="3498850"/>
                </a:cubicBezTo>
                <a:cubicBezTo>
                  <a:pt x="1155700" y="3757084"/>
                  <a:pt x="1024466" y="4053417"/>
                  <a:pt x="939800" y="4387850"/>
                </a:cubicBezTo>
                <a:cubicBezTo>
                  <a:pt x="855133" y="4722284"/>
                  <a:pt x="812800" y="5067300"/>
                  <a:pt x="812800" y="5422900"/>
                </a:cubicBezTo>
                <a:cubicBezTo>
                  <a:pt x="812800" y="5829300"/>
                  <a:pt x="861483" y="6203950"/>
                  <a:pt x="958850" y="6546850"/>
                </a:cubicBezTo>
                <a:cubicBezTo>
                  <a:pt x="1056216" y="6889750"/>
                  <a:pt x="1198033" y="7183967"/>
                  <a:pt x="1384300" y="7429500"/>
                </a:cubicBezTo>
                <a:cubicBezTo>
                  <a:pt x="1570566" y="7675034"/>
                  <a:pt x="1803400" y="7865534"/>
                  <a:pt x="2082800" y="8001000"/>
                </a:cubicBezTo>
                <a:cubicBezTo>
                  <a:pt x="2362200" y="8136467"/>
                  <a:pt x="2683933" y="8204200"/>
                  <a:pt x="3048000" y="8204200"/>
                </a:cubicBezTo>
                <a:cubicBezTo>
                  <a:pt x="3445933" y="8204200"/>
                  <a:pt x="3786716" y="8125884"/>
                  <a:pt x="4070350" y="7969250"/>
                </a:cubicBezTo>
                <a:cubicBezTo>
                  <a:pt x="4353983" y="7812617"/>
                  <a:pt x="4584700" y="7603067"/>
                  <a:pt x="4762500" y="7340600"/>
                </a:cubicBezTo>
                <a:cubicBezTo>
                  <a:pt x="4940300" y="7078134"/>
                  <a:pt x="5071533" y="6781800"/>
                  <a:pt x="5156200" y="6451600"/>
                </a:cubicBezTo>
                <a:cubicBezTo>
                  <a:pt x="5240866" y="6121400"/>
                  <a:pt x="5283200" y="5778500"/>
                  <a:pt x="5283200" y="5422900"/>
                </a:cubicBezTo>
                <a:close/>
                <a:moveTo>
                  <a:pt x="2806700" y="8712200"/>
                </a:moveTo>
                <a:moveTo>
                  <a:pt x="1701800" y="0"/>
                </a:moveTo>
                <a:lnTo>
                  <a:pt x="2527300" y="0"/>
                </a:lnTo>
                <a:lnTo>
                  <a:pt x="2527300" y="1295400"/>
                </a:lnTo>
                <a:lnTo>
                  <a:pt x="1701800" y="1295400"/>
                </a:lnTo>
                <a:close/>
                <a:moveTo>
                  <a:pt x="8229600" y="8712200"/>
                </a:moveTo>
                <a:moveTo>
                  <a:pt x="3721100" y="0"/>
                </a:moveTo>
                <a:lnTo>
                  <a:pt x="4546600" y="0"/>
                </a:lnTo>
                <a:lnTo>
                  <a:pt x="4546600" y="1295400"/>
                </a:lnTo>
                <a:lnTo>
                  <a:pt x="3721100" y="1295400"/>
                </a:lnTo>
                <a:close/>
                <a:moveTo>
                  <a:pt x="82296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" name="Freeform 1668"/>
          <p:cNvSpPr/>
          <p:nvPr/>
        </p:nvSpPr>
        <p:spPr>
          <a:xfrm rot="0" flipH="0" flipV="0">
            <a:off x="9968210" y="7914753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" name="Freeform 1669"/>
          <p:cNvSpPr/>
          <p:nvPr/>
        </p:nvSpPr>
        <p:spPr>
          <a:xfrm rot="0" flipH="0" flipV="0">
            <a:off x="10025061" y="7971005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" name="Freeform 1670"/>
          <p:cNvSpPr/>
          <p:nvPr/>
        </p:nvSpPr>
        <p:spPr>
          <a:xfrm rot="0" flipH="0" flipV="0">
            <a:off x="10166289" y="7975194"/>
            <a:ext cx="138834" cy="216031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" name="Freeform 1671"/>
          <p:cNvSpPr/>
          <p:nvPr/>
        </p:nvSpPr>
        <p:spPr>
          <a:xfrm rot="0" flipH="0" flipV="0">
            <a:off x="10315896" y="7975194"/>
            <a:ext cx="138834" cy="216031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" name="Freeform 1672"/>
          <p:cNvSpPr/>
          <p:nvPr/>
        </p:nvSpPr>
        <p:spPr>
          <a:xfrm rot="0" flipH="0" flipV="0">
            <a:off x="10466100" y="7932108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" name="Freeform 1673"/>
          <p:cNvSpPr/>
          <p:nvPr/>
        </p:nvSpPr>
        <p:spPr>
          <a:xfrm rot="0" flipH="0" flipV="0">
            <a:off x="10549280" y="7932108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" name="Freeform 1674"/>
          <p:cNvSpPr/>
          <p:nvPr/>
        </p:nvSpPr>
        <p:spPr>
          <a:xfrm rot="0" flipH="0" flipV="0">
            <a:off x="10640240" y="7924927"/>
            <a:ext cx="146015" cy="209448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" name="Freeform 1675"/>
          <p:cNvSpPr/>
          <p:nvPr/>
        </p:nvSpPr>
        <p:spPr>
          <a:xfrm rot="0" flipH="0" flipV="0">
            <a:off x="10896366" y="7914753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" name="Freeform 1676"/>
          <p:cNvSpPr/>
          <p:nvPr/>
        </p:nvSpPr>
        <p:spPr>
          <a:xfrm rot="0" flipH="0" flipV="0">
            <a:off x="11047169" y="7975194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" name="Freeform 1677"/>
          <p:cNvSpPr/>
          <p:nvPr/>
        </p:nvSpPr>
        <p:spPr>
          <a:xfrm rot="0" flipH="0" flipV="0">
            <a:off x="11197074" y="7975194"/>
            <a:ext cx="139432" cy="154991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" name="Freeform 1678"/>
          <p:cNvSpPr/>
          <p:nvPr/>
        </p:nvSpPr>
        <p:spPr>
          <a:xfrm rot="0" flipH="0" flipV="0">
            <a:off x="11355358" y="7971005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" name="Freeform 1679"/>
          <p:cNvSpPr/>
          <p:nvPr/>
        </p:nvSpPr>
        <p:spPr>
          <a:xfrm rot="0" flipH="0" flipV="0">
            <a:off x="11521719" y="7971005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" name="Freeform 1680"/>
          <p:cNvSpPr/>
          <p:nvPr/>
        </p:nvSpPr>
        <p:spPr>
          <a:xfrm rot="0" flipH="0" flipV="0">
            <a:off x="6262680" y="8326610"/>
            <a:ext cx="158516" cy="159180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" name="Freeform 1681"/>
          <p:cNvSpPr/>
          <p:nvPr/>
        </p:nvSpPr>
        <p:spPr>
          <a:xfrm rot="0" flipH="0" flipV="0">
            <a:off x="6443562" y="8322421"/>
            <a:ext cx="143762" cy="166960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" name="Freeform 1682"/>
          <p:cNvSpPr/>
          <p:nvPr/>
        </p:nvSpPr>
        <p:spPr>
          <a:xfrm rot="0" flipH="0" flipV="0">
            <a:off x="6617705" y="8321524"/>
            <a:ext cx="162752" cy="169653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" name="Freeform 1683"/>
          <p:cNvSpPr/>
          <p:nvPr/>
        </p:nvSpPr>
        <p:spPr>
          <a:xfrm rot="0" flipH="0" flipV="0">
            <a:off x="6809814" y="8322421"/>
            <a:ext cx="92479" cy="163369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" name="Freeform 1684"/>
          <p:cNvSpPr/>
          <p:nvPr/>
        </p:nvSpPr>
        <p:spPr>
          <a:xfrm rot="0" flipH="0" flipV="0">
            <a:off x="6916917" y="8321524"/>
            <a:ext cx="162752" cy="169653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" name="Freeform 1685"/>
          <p:cNvSpPr/>
          <p:nvPr/>
        </p:nvSpPr>
        <p:spPr>
          <a:xfrm rot="0" flipH="0" flipV="0">
            <a:off x="7093831" y="8326610"/>
            <a:ext cx="158516" cy="159180"/>
          </a:xfrm>
          <a:custGeom>
            <a:pathLst>
              <a:path w="6728222" h="6756400">
                <a:moveTo>
                  <a:pt x="4830564" y="0"/>
                </a:moveTo>
                <a:lnTo>
                  <a:pt x="6728222" y="0"/>
                </a:lnTo>
                <a:lnTo>
                  <a:pt x="4291211" y="6756400"/>
                </a:lnTo>
                <a:lnTo>
                  <a:pt x="2424510" y="6756400"/>
                </a:lnTo>
                <a:lnTo>
                  <a:pt x="0" y="0"/>
                </a:lnTo>
                <a:lnTo>
                  <a:pt x="1984375" y="0"/>
                </a:lnTo>
                <a:lnTo>
                  <a:pt x="3391892" y="4983560"/>
                </a:lnTo>
                <a:close/>
                <a:moveTo>
                  <a:pt x="6595071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" name="Freeform 1686"/>
          <p:cNvSpPr/>
          <p:nvPr/>
        </p:nvSpPr>
        <p:spPr>
          <a:xfrm rot="0" flipH="0" flipV="0">
            <a:off x="7265074" y="8322421"/>
            <a:ext cx="149166" cy="16845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" name="Freeform 1687"/>
          <p:cNvSpPr/>
          <p:nvPr/>
        </p:nvSpPr>
        <p:spPr>
          <a:xfrm rot="0" flipH="0" flipV="0">
            <a:off x="7442888" y="8269162"/>
            <a:ext cx="42226" cy="216629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" name="Freeform 1688"/>
          <p:cNvSpPr/>
          <p:nvPr/>
        </p:nvSpPr>
        <p:spPr>
          <a:xfrm rot="0" flipH="0" flipV="0">
            <a:off x="7524990" y="8271256"/>
            <a:ext cx="146534" cy="214535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" name="Freeform 1689"/>
          <p:cNvSpPr/>
          <p:nvPr/>
        </p:nvSpPr>
        <p:spPr>
          <a:xfrm rot="0" flipH="0" flipV="0">
            <a:off x="7690678" y="8322421"/>
            <a:ext cx="143762" cy="166960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" name="Freeform 1690"/>
          <p:cNvSpPr/>
          <p:nvPr/>
        </p:nvSpPr>
        <p:spPr>
          <a:xfrm rot="0" flipH="0" flipV="0">
            <a:off x="7858243" y="8283225"/>
            <a:ext cx="89268" cy="20534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" name="Freeform 1691"/>
          <p:cNvSpPr/>
          <p:nvPr/>
        </p:nvSpPr>
        <p:spPr>
          <a:xfrm rot="0" flipH="0" flipV="0">
            <a:off x="7973074" y="8322421"/>
            <a:ext cx="143762" cy="166960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" name="Freeform 1692"/>
          <p:cNvSpPr/>
          <p:nvPr/>
        </p:nvSpPr>
        <p:spPr>
          <a:xfrm rot="0" flipH="0" flipV="0">
            <a:off x="8147217" y="8322122"/>
            <a:ext cx="145365" cy="16905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" name="Freeform 1693"/>
          <p:cNvSpPr/>
          <p:nvPr/>
        </p:nvSpPr>
        <p:spPr>
          <a:xfrm rot="0" flipH="0" flipV="0">
            <a:off x="8312614" y="8322421"/>
            <a:ext cx="149166" cy="16845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" name="Freeform 1694"/>
          <p:cNvSpPr/>
          <p:nvPr/>
        </p:nvSpPr>
        <p:spPr>
          <a:xfrm rot="0" flipH="0" flipV="0">
            <a:off x="8490724" y="8270658"/>
            <a:ext cx="41637" cy="215133"/>
          </a:xfrm>
          <a:custGeom>
            <a:pathLst>
              <a:path w="1767284" h="9131300">
                <a:moveTo>
                  <a:pt x="1767284" y="9131300"/>
                </a:moveTo>
                <a:lnTo>
                  <a:pt x="0" y="9131300"/>
                </a:lnTo>
                <a:lnTo>
                  <a:pt x="0" y="0"/>
                </a:lnTo>
                <a:lnTo>
                  <a:pt x="1767284" y="0"/>
                </a:lnTo>
                <a:close/>
                <a:moveTo>
                  <a:pt x="-862012" y="91313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" name="Freeform 1695"/>
          <p:cNvSpPr/>
          <p:nvPr/>
        </p:nvSpPr>
        <p:spPr>
          <a:xfrm rot="0" flipH="0" flipV="0">
            <a:off x="8562157" y="8322421"/>
            <a:ext cx="149166" cy="16845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" name="Freeform 1696"/>
          <p:cNvSpPr/>
          <p:nvPr/>
        </p:nvSpPr>
        <p:spPr>
          <a:xfrm rot="0" flipH="0" flipV="0">
            <a:off x="8819565" y="8264673"/>
            <a:ext cx="66425" cy="278267"/>
          </a:xfrm>
          <a:custGeom>
            <a:pathLst>
              <a:path w="2819400" h="11811000">
                <a:moveTo>
                  <a:pt x="2819400" y="0"/>
                </a:moveTo>
                <a:cubicBezTo>
                  <a:pt x="2209800" y="880534"/>
                  <a:pt x="1733550" y="1822450"/>
                  <a:pt x="1390650" y="2825750"/>
                </a:cubicBezTo>
                <a:cubicBezTo>
                  <a:pt x="1047750" y="3829050"/>
                  <a:pt x="876300" y="4868334"/>
                  <a:pt x="876300" y="5943600"/>
                </a:cubicBezTo>
                <a:cubicBezTo>
                  <a:pt x="876300" y="7001934"/>
                  <a:pt x="1054100" y="8026400"/>
                  <a:pt x="1409700" y="9017000"/>
                </a:cubicBezTo>
                <a:cubicBezTo>
                  <a:pt x="1765300" y="10007600"/>
                  <a:pt x="2235200" y="10938933"/>
                  <a:pt x="2819400" y="11811000"/>
                </a:cubicBezTo>
                <a:lnTo>
                  <a:pt x="2171700" y="11811000"/>
                </a:lnTo>
                <a:cubicBezTo>
                  <a:pt x="1824566" y="11328400"/>
                  <a:pt x="1515533" y="10860616"/>
                  <a:pt x="1244600" y="10407650"/>
                </a:cubicBezTo>
                <a:cubicBezTo>
                  <a:pt x="973666" y="9954683"/>
                  <a:pt x="745066" y="9493250"/>
                  <a:pt x="558800" y="9023350"/>
                </a:cubicBezTo>
                <a:cubicBezTo>
                  <a:pt x="372533" y="8553450"/>
                  <a:pt x="232833" y="8062384"/>
                  <a:pt x="139700" y="7550150"/>
                </a:cubicBezTo>
                <a:cubicBezTo>
                  <a:pt x="46566" y="7037917"/>
                  <a:pt x="0" y="6481234"/>
                  <a:pt x="0" y="5880100"/>
                </a:cubicBezTo>
                <a:cubicBezTo>
                  <a:pt x="0" y="5295900"/>
                  <a:pt x="48683" y="4747684"/>
                  <a:pt x="146050" y="4235450"/>
                </a:cubicBezTo>
                <a:cubicBezTo>
                  <a:pt x="243416" y="3723217"/>
                  <a:pt x="385233" y="3230034"/>
                  <a:pt x="571500" y="2755900"/>
                </a:cubicBezTo>
                <a:cubicBezTo>
                  <a:pt x="757766" y="2281767"/>
                  <a:pt x="984250" y="1818217"/>
                  <a:pt x="1250950" y="1365250"/>
                </a:cubicBezTo>
                <a:cubicBezTo>
                  <a:pt x="1517650" y="912284"/>
                  <a:pt x="1824566" y="457200"/>
                  <a:pt x="2171700" y="0"/>
                </a:cubicBezTo>
                <a:close/>
                <a:moveTo>
                  <a:pt x="8686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" name="Freeform 1697"/>
          <p:cNvSpPr/>
          <p:nvPr/>
        </p:nvSpPr>
        <p:spPr>
          <a:xfrm rot="0" flipH="0" flipV="0">
            <a:off x="8916809" y="8327209"/>
            <a:ext cx="164716" cy="161275"/>
          </a:xfrm>
          <a:custGeom>
            <a:pathLst>
              <a:path w="6991350" h="6845300">
                <a:moveTo>
                  <a:pt x="6991350" y="1435696"/>
                </a:moveTo>
                <a:lnTo>
                  <a:pt x="6045200" y="1435696"/>
                </a:lnTo>
                <a:cubicBezTo>
                  <a:pt x="6396566" y="2047809"/>
                  <a:pt x="6572250" y="2717800"/>
                  <a:pt x="6572250" y="3445669"/>
                </a:cubicBezTo>
                <a:cubicBezTo>
                  <a:pt x="6572250" y="4384543"/>
                  <a:pt x="6314148" y="5180674"/>
                  <a:pt x="5797946" y="5834063"/>
                </a:cubicBezTo>
                <a:cubicBezTo>
                  <a:pt x="5273542" y="6491685"/>
                  <a:pt x="4437327" y="6828763"/>
                  <a:pt x="3289300" y="6845300"/>
                </a:cubicBezTo>
                <a:cubicBezTo>
                  <a:pt x="2145374" y="6828763"/>
                  <a:pt x="1311208" y="6491685"/>
                  <a:pt x="786804" y="5834063"/>
                </a:cubicBezTo>
                <a:cubicBezTo>
                  <a:pt x="262268" y="5180674"/>
                  <a:pt x="0" y="4384543"/>
                  <a:pt x="0" y="3445669"/>
                </a:cubicBezTo>
                <a:cubicBezTo>
                  <a:pt x="0" y="2420012"/>
                  <a:pt x="297590" y="1588426"/>
                  <a:pt x="892770" y="950913"/>
                </a:cubicBezTo>
                <a:cubicBezTo>
                  <a:pt x="1467312" y="316971"/>
                  <a:pt x="2267148" y="0"/>
                  <a:pt x="3292276" y="0"/>
                </a:cubicBezTo>
                <a:cubicBezTo>
                  <a:pt x="3639410" y="0"/>
                  <a:pt x="3976290" y="38100"/>
                  <a:pt x="4302918" y="114300"/>
                </a:cubicBezTo>
                <a:lnTo>
                  <a:pt x="6991350" y="114300"/>
                </a:lnTo>
                <a:close/>
                <a:moveTo>
                  <a:pt x="4698404" y="6731000"/>
                </a:moveTo>
                <a:moveTo>
                  <a:pt x="1848048" y="3450829"/>
                </a:moveTo>
                <a:cubicBezTo>
                  <a:pt x="1848048" y="3969941"/>
                  <a:pt x="1957387" y="4416359"/>
                  <a:pt x="2176065" y="4790083"/>
                </a:cubicBezTo>
                <a:cubicBezTo>
                  <a:pt x="2390510" y="5180344"/>
                  <a:pt x="2763639" y="5375474"/>
                  <a:pt x="3295451" y="5375474"/>
                </a:cubicBezTo>
                <a:cubicBezTo>
                  <a:pt x="3571808" y="5375474"/>
                  <a:pt x="3802724" y="5315612"/>
                  <a:pt x="3988196" y="5195888"/>
                </a:cubicBezTo>
                <a:cubicBezTo>
                  <a:pt x="4173802" y="5096934"/>
                  <a:pt x="4322299" y="4958755"/>
                  <a:pt x="4433689" y="4781352"/>
                </a:cubicBezTo>
                <a:cubicBezTo>
                  <a:pt x="4627496" y="4410009"/>
                  <a:pt x="4724400" y="3966435"/>
                  <a:pt x="4724400" y="3450630"/>
                </a:cubicBezTo>
                <a:cubicBezTo>
                  <a:pt x="4724400" y="2934825"/>
                  <a:pt x="4627496" y="2476897"/>
                  <a:pt x="4433689" y="2076847"/>
                </a:cubicBezTo>
                <a:cubicBezTo>
                  <a:pt x="4322299" y="1882775"/>
                  <a:pt x="4173802" y="1732161"/>
                  <a:pt x="3988196" y="1625005"/>
                </a:cubicBezTo>
                <a:cubicBezTo>
                  <a:pt x="3802724" y="1521818"/>
                  <a:pt x="3571808" y="1470224"/>
                  <a:pt x="3295451" y="1470224"/>
                </a:cubicBezTo>
                <a:cubicBezTo>
                  <a:pt x="2763639" y="1470224"/>
                  <a:pt x="2390510" y="1669521"/>
                  <a:pt x="2176065" y="2068116"/>
                </a:cubicBezTo>
                <a:cubicBezTo>
                  <a:pt x="1957387" y="2470812"/>
                  <a:pt x="1848048" y="2931716"/>
                  <a:pt x="1848048" y="3450829"/>
                </a:cubicBezTo>
                <a:close/>
                <a:moveTo>
                  <a:pt x="2683271" y="6731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" name="Freeform 1698"/>
          <p:cNvSpPr/>
          <p:nvPr/>
        </p:nvSpPr>
        <p:spPr>
          <a:xfrm rot="0" flipH="0" flipV="0">
            <a:off x="9116329" y="8459461"/>
            <a:ext cx="21842" cy="67322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" name="Freeform 1699"/>
          <p:cNvSpPr/>
          <p:nvPr/>
        </p:nvSpPr>
        <p:spPr>
          <a:xfrm rot="0" flipH="0" flipV="0">
            <a:off x="9275809" y="8326610"/>
            <a:ext cx="142424" cy="220220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" name="Freeform 1700"/>
          <p:cNvSpPr/>
          <p:nvPr/>
        </p:nvSpPr>
        <p:spPr>
          <a:xfrm rot="0" flipH="0" flipV="0">
            <a:off x="9440375" y="8330799"/>
            <a:ext cx="138834" cy="216031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" name="Freeform 1701"/>
          <p:cNvSpPr/>
          <p:nvPr/>
        </p:nvSpPr>
        <p:spPr>
          <a:xfrm rot="0" flipH="0" flipV="0">
            <a:off x="9598360" y="8326610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" name="Freeform 1702"/>
          <p:cNvSpPr/>
          <p:nvPr/>
        </p:nvSpPr>
        <p:spPr>
          <a:xfrm rot="0" flipH="0" flipV="0">
            <a:off x="9740186" y="8287713"/>
            <a:ext cx="70015" cy="202267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" name="Freeform 1703"/>
          <p:cNvSpPr/>
          <p:nvPr/>
        </p:nvSpPr>
        <p:spPr>
          <a:xfrm rot="0" flipH="0" flipV="0">
            <a:off x="9822768" y="8330799"/>
            <a:ext cx="138834" cy="216031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" name="Freeform 1704"/>
          <p:cNvSpPr/>
          <p:nvPr/>
        </p:nvSpPr>
        <p:spPr>
          <a:xfrm rot="0" flipH="0" flipV="0">
            <a:off x="9980753" y="8326610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" name="Freeform 1705"/>
          <p:cNvSpPr/>
          <p:nvPr/>
        </p:nvSpPr>
        <p:spPr>
          <a:xfrm rot="0" flipH="0" flipV="0">
            <a:off x="10153697" y="8270359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" name="Freeform 1706"/>
          <p:cNvSpPr/>
          <p:nvPr/>
        </p:nvSpPr>
        <p:spPr>
          <a:xfrm rot="0" flipH="0" flipV="0">
            <a:off x="10296720" y="8326610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" name="Freeform 1707"/>
          <p:cNvSpPr/>
          <p:nvPr/>
        </p:nvSpPr>
        <p:spPr>
          <a:xfrm rot="0" flipH="0" flipV="0">
            <a:off x="10446027" y="8326610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8" name="Freeform 1708"/>
          <p:cNvSpPr/>
          <p:nvPr/>
        </p:nvSpPr>
        <p:spPr>
          <a:xfrm rot="0" flipH="0" flipV="0">
            <a:off x="10623161" y="8270359"/>
            <a:ext cx="17952" cy="2154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" name="Freeform 1709"/>
          <p:cNvSpPr/>
          <p:nvPr/>
        </p:nvSpPr>
        <p:spPr>
          <a:xfrm rot="0" flipH="0" flipV="0">
            <a:off x="10688688" y="8270359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0" name="Freeform 1710"/>
          <p:cNvSpPr/>
          <p:nvPr/>
        </p:nvSpPr>
        <p:spPr>
          <a:xfrm rot="0" flipH="0" flipV="0">
            <a:off x="10756011" y="8270359"/>
            <a:ext cx="17952" cy="2154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1" name="Freeform 1711"/>
          <p:cNvSpPr/>
          <p:nvPr/>
        </p:nvSpPr>
        <p:spPr>
          <a:xfrm rot="0" flipH="0" flipV="0">
            <a:off x="10822435" y="8270359"/>
            <a:ext cx="17952" cy="2154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2" name="Freeform 1712"/>
          <p:cNvSpPr/>
          <p:nvPr/>
        </p:nvSpPr>
        <p:spPr>
          <a:xfrm rot="0" flipH="0" flipV="0">
            <a:off x="10878388" y="8326610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3" name="Freeform 1713"/>
          <p:cNvSpPr/>
          <p:nvPr/>
        </p:nvSpPr>
        <p:spPr>
          <a:xfrm rot="0" flipH="0" flipV="0">
            <a:off x="11047743" y="8264673"/>
            <a:ext cx="66425" cy="278267"/>
          </a:xfrm>
          <a:custGeom>
            <a:pathLst>
              <a:path w="2819400" h="11811000">
                <a:moveTo>
                  <a:pt x="0" y="11811000"/>
                </a:moveTo>
                <a:cubicBezTo>
                  <a:pt x="609600" y="10930466"/>
                  <a:pt x="1085850" y="9988550"/>
                  <a:pt x="1428750" y="8985250"/>
                </a:cubicBezTo>
                <a:cubicBezTo>
                  <a:pt x="1771650" y="7981950"/>
                  <a:pt x="1943100" y="6942667"/>
                  <a:pt x="1943100" y="5867400"/>
                </a:cubicBezTo>
                <a:cubicBezTo>
                  <a:pt x="1943100" y="4809067"/>
                  <a:pt x="1765300" y="3784600"/>
                  <a:pt x="1409700" y="2794000"/>
                </a:cubicBezTo>
                <a:cubicBezTo>
                  <a:pt x="1054100" y="1803400"/>
                  <a:pt x="584200" y="872067"/>
                  <a:pt x="0" y="0"/>
                </a:cubicBezTo>
                <a:lnTo>
                  <a:pt x="647700" y="0"/>
                </a:lnTo>
                <a:cubicBezTo>
                  <a:pt x="994833" y="482600"/>
                  <a:pt x="1303866" y="950384"/>
                  <a:pt x="1574800" y="1403350"/>
                </a:cubicBezTo>
                <a:cubicBezTo>
                  <a:pt x="1845733" y="1856317"/>
                  <a:pt x="2072216" y="2317750"/>
                  <a:pt x="2254250" y="2787650"/>
                </a:cubicBezTo>
                <a:cubicBezTo>
                  <a:pt x="2436283" y="3257550"/>
                  <a:pt x="2575983" y="3748617"/>
                  <a:pt x="2673350" y="4260850"/>
                </a:cubicBezTo>
                <a:cubicBezTo>
                  <a:pt x="2770716" y="4773084"/>
                  <a:pt x="2819400" y="5329767"/>
                  <a:pt x="2819400" y="5930900"/>
                </a:cubicBezTo>
                <a:cubicBezTo>
                  <a:pt x="2819400" y="6515100"/>
                  <a:pt x="2770716" y="7063317"/>
                  <a:pt x="2673350" y="7575550"/>
                </a:cubicBezTo>
                <a:cubicBezTo>
                  <a:pt x="2575983" y="8087784"/>
                  <a:pt x="2434166" y="8580967"/>
                  <a:pt x="2247900" y="9055100"/>
                </a:cubicBezTo>
                <a:cubicBezTo>
                  <a:pt x="2061633" y="9529233"/>
                  <a:pt x="1833033" y="9992783"/>
                  <a:pt x="1562100" y="10445750"/>
                </a:cubicBezTo>
                <a:cubicBezTo>
                  <a:pt x="1291166" y="10898716"/>
                  <a:pt x="986366" y="11353800"/>
                  <a:pt x="647700" y="11811000"/>
                </a:cubicBezTo>
                <a:close/>
                <a:moveTo>
                  <a:pt x="-3136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4" name="Freeform 1714"/>
          <p:cNvSpPr/>
          <p:nvPr/>
        </p:nvSpPr>
        <p:spPr>
          <a:xfrm rot="0" flipH="0" flipV="0">
            <a:off x="11161144" y="8459461"/>
            <a:ext cx="21842" cy="67322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5" name="Freeform 1715"/>
          <p:cNvSpPr/>
          <p:nvPr/>
        </p:nvSpPr>
        <p:spPr>
          <a:xfrm rot="0" flipH="0" flipV="0">
            <a:off x="11298482" y="8270359"/>
            <a:ext cx="43684" cy="276471"/>
          </a:xfrm>
          <a:custGeom>
            <a:pathLst>
              <a:path w="1854200" h="11734800">
                <a:moveTo>
                  <a:pt x="1816100" y="2565400"/>
                </a:moveTo>
                <a:lnTo>
                  <a:pt x="1816100" y="10020300"/>
                </a:lnTo>
                <a:cubicBezTo>
                  <a:pt x="1816100" y="10299700"/>
                  <a:pt x="1803400" y="10545233"/>
                  <a:pt x="1778000" y="10756900"/>
                </a:cubicBezTo>
                <a:cubicBezTo>
                  <a:pt x="1752600" y="10968566"/>
                  <a:pt x="1695450" y="11148483"/>
                  <a:pt x="1606550" y="11296650"/>
                </a:cubicBezTo>
                <a:cubicBezTo>
                  <a:pt x="1517650" y="11444816"/>
                  <a:pt x="1386416" y="11554883"/>
                  <a:pt x="1212850" y="11626850"/>
                </a:cubicBezTo>
                <a:cubicBezTo>
                  <a:pt x="1039283" y="11698816"/>
                  <a:pt x="800100" y="11734800"/>
                  <a:pt x="495300" y="11734800"/>
                </a:cubicBezTo>
                <a:cubicBezTo>
                  <a:pt x="309033" y="11734800"/>
                  <a:pt x="143933" y="11717866"/>
                  <a:pt x="0" y="11684000"/>
                </a:cubicBezTo>
                <a:lnTo>
                  <a:pt x="0" y="11010900"/>
                </a:lnTo>
                <a:cubicBezTo>
                  <a:pt x="220133" y="11036300"/>
                  <a:pt x="397933" y="11038416"/>
                  <a:pt x="533400" y="11017250"/>
                </a:cubicBezTo>
                <a:cubicBezTo>
                  <a:pt x="668866" y="10996083"/>
                  <a:pt x="774700" y="10947400"/>
                  <a:pt x="850900" y="10871200"/>
                </a:cubicBezTo>
                <a:cubicBezTo>
                  <a:pt x="927100" y="10795000"/>
                  <a:pt x="980016" y="10693400"/>
                  <a:pt x="1009650" y="10566400"/>
                </a:cubicBezTo>
                <a:cubicBezTo>
                  <a:pt x="1039283" y="10439400"/>
                  <a:pt x="1054100" y="10291233"/>
                  <a:pt x="1054100" y="10121900"/>
                </a:cubicBezTo>
                <a:lnTo>
                  <a:pt x="1054100" y="2565400"/>
                </a:lnTo>
                <a:close/>
                <a:moveTo>
                  <a:pt x="6515100" y="9144000"/>
                </a:moveTo>
                <a:moveTo>
                  <a:pt x="1854200" y="1130300"/>
                </a:moveTo>
                <a:lnTo>
                  <a:pt x="1016000" y="1130300"/>
                </a:lnTo>
                <a:lnTo>
                  <a:pt x="1016000" y="0"/>
                </a:lnTo>
                <a:lnTo>
                  <a:pt x="1854200" y="0"/>
                </a:lnTo>
                <a:close/>
                <a:moveTo>
                  <a:pt x="79502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" name="Freeform 1716"/>
          <p:cNvSpPr/>
          <p:nvPr/>
        </p:nvSpPr>
        <p:spPr>
          <a:xfrm rot="0" flipH="0" flipV="0">
            <a:off x="11374781" y="8326610"/>
            <a:ext cx="143621" cy="163369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" name="Freeform 1717"/>
          <p:cNvSpPr/>
          <p:nvPr/>
        </p:nvSpPr>
        <p:spPr>
          <a:xfrm rot="0" flipH="0" flipV="0">
            <a:off x="11550120" y="8270359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8" name="Freeform 1718"/>
          <p:cNvSpPr/>
          <p:nvPr/>
        </p:nvSpPr>
        <p:spPr>
          <a:xfrm rot="0" flipH="0" flipV="0">
            <a:off x="11693143" y="8326610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9" name="Freeform 1719"/>
          <p:cNvSpPr/>
          <p:nvPr/>
        </p:nvSpPr>
        <p:spPr>
          <a:xfrm rot="0" flipH="0" flipV="0">
            <a:off x="6281320" y="8682215"/>
            <a:ext cx="69117" cy="15918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" name="Freeform 1720"/>
          <p:cNvSpPr/>
          <p:nvPr/>
        </p:nvSpPr>
        <p:spPr>
          <a:xfrm rot="0" flipH="0" flipV="0">
            <a:off x="6381856" y="8625963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" name="Freeform 1721"/>
          <p:cNvSpPr/>
          <p:nvPr/>
        </p:nvSpPr>
        <p:spPr>
          <a:xfrm rot="0" flipH="0" flipV="0">
            <a:off x="6448281" y="8625963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" name="Freeform 1722"/>
          <p:cNvSpPr/>
          <p:nvPr/>
        </p:nvSpPr>
        <p:spPr>
          <a:xfrm rot="0" flipH="0" flipV="0">
            <a:off x="6515005" y="8682215"/>
            <a:ext cx="142424" cy="220220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" name="Freeform 1723"/>
          <p:cNvSpPr/>
          <p:nvPr/>
        </p:nvSpPr>
        <p:spPr>
          <a:xfrm rot="0" flipH="0" flipV="0">
            <a:off x="6697824" y="8682215"/>
            <a:ext cx="142424" cy="220220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" name="Freeform 1724"/>
          <p:cNvSpPr/>
          <p:nvPr/>
        </p:nvSpPr>
        <p:spPr>
          <a:xfrm rot="0" flipH="0" flipV="0">
            <a:off x="6878547" y="8686404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" name="Freeform 1725"/>
          <p:cNvSpPr/>
          <p:nvPr/>
        </p:nvSpPr>
        <p:spPr>
          <a:xfrm rot="0" flipH="0" flipV="0">
            <a:off x="7044909" y="8686404"/>
            <a:ext cx="122976" cy="15918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" name="Freeform 1726"/>
          <p:cNvSpPr/>
          <p:nvPr/>
        </p:nvSpPr>
        <p:spPr>
          <a:xfrm rot="0" flipH="0" flipV="0">
            <a:off x="7279777" y="8678026"/>
            <a:ext cx="151117" cy="16875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" name="Freeform 1727"/>
          <p:cNvSpPr/>
          <p:nvPr/>
        </p:nvSpPr>
        <p:spPr>
          <a:xfrm rot="0" flipH="0" flipV="0">
            <a:off x="7459055" y="8678026"/>
            <a:ext cx="144051" cy="163369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" name="Freeform 1728"/>
          <p:cNvSpPr/>
          <p:nvPr/>
        </p:nvSpPr>
        <p:spPr>
          <a:xfrm rot="0" flipH="0" flipV="0">
            <a:off x="7628957" y="8678026"/>
            <a:ext cx="151117" cy="168755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" name="Freeform 1729"/>
          <p:cNvSpPr/>
          <p:nvPr/>
        </p:nvSpPr>
        <p:spPr>
          <a:xfrm rot="0" flipH="0" flipV="0">
            <a:off x="7807506" y="8678026"/>
            <a:ext cx="92479" cy="163369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" name="Freeform 1730"/>
          <p:cNvSpPr/>
          <p:nvPr/>
        </p:nvSpPr>
        <p:spPr>
          <a:xfrm rot="0" flipH="0" flipV="0">
            <a:off x="7914609" y="8678026"/>
            <a:ext cx="153696" cy="228298"/>
          </a:xfrm>
          <a:custGeom>
            <a:pathLst>
              <a:path w="6523633" h="9690100">
                <a:moveTo>
                  <a:pt x="3317478" y="5486400"/>
                </a:moveTo>
                <a:cubicBezTo>
                  <a:pt x="3730890" y="5486400"/>
                  <a:pt x="4080206" y="5329899"/>
                  <a:pt x="4365427" y="5016897"/>
                </a:cubicBezTo>
                <a:cubicBezTo>
                  <a:pt x="4650780" y="4703763"/>
                  <a:pt x="4793456" y="4205156"/>
                  <a:pt x="4793456" y="3521075"/>
                </a:cubicBezTo>
                <a:cubicBezTo>
                  <a:pt x="4793456" y="2878403"/>
                  <a:pt x="4658056" y="2389122"/>
                  <a:pt x="4387255" y="2053233"/>
                </a:cubicBezTo>
                <a:cubicBezTo>
                  <a:pt x="4116454" y="1717345"/>
                  <a:pt x="3753644" y="1549400"/>
                  <a:pt x="3298825" y="1549400"/>
                </a:cubicBezTo>
                <a:cubicBezTo>
                  <a:pt x="2678774" y="1549400"/>
                  <a:pt x="2250943" y="1841699"/>
                  <a:pt x="2015331" y="2426296"/>
                </a:cubicBezTo>
                <a:cubicBezTo>
                  <a:pt x="1891242" y="2737314"/>
                  <a:pt x="1829197" y="3120893"/>
                  <a:pt x="1829197" y="3577035"/>
                </a:cubicBezTo>
                <a:cubicBezTo>
                  <a:pt x="1829197" y="3970867"/>
                  <a:pt x="1895343" y="4321242"/>
                  <a:pt x="2027634" y="4628158"/>
                </a:cubicBezTo>
                <a:cubicBezTo>
                  <a:pt x="2267479" y="5200320"/>
                  <a:pt x="2697427" y="5486400"/>
                  <a:pt x="3317478" y="5486400"/>
                </a:cubicBezTo>
                <a:close/>
                <a:moveTo>
                  <a:pt x="1038424" y="6934200"/>
                </a:moveTo>
                <a:moveTo>
                  <a:pt x="2877344" y="0"/>
                </a:moveTo>
                <a:cubicBezTo>
                  <a:pt x="3216275" y="0"/>
                  <a:pt x="3511815" y="52057"/>
                  <a:pt x="3763963" y="156171"/>
                </a:cubicBezTo>
                <a:cubicBezTo>
                  <a:pt x="4193910" y="335294"/>
                  <a:pt x="4541176" y="664369"/>
                  <a:pt x="4805759" y="1143397"/>
                </a:cubicBezTo>
                <a:lnTo>
                  <a:pt x="4805759" y="177800"/>
                </a:lnTo>
                <a:lnTo>
                  <a:pt x="6523633" y="177800"/>
                </a:lnTo>
                <a:lnTo>
                  <a:pt x="6523633" y="6581180"/>
                </a:lnTo>
                <a:cubicBezTo>
                  <a:pt x="6523633" y="7452320"/>
                  <a:pt x="6376855" y="8108817"/>
                  <a:pt x="6083300" y="8550671"/>
                </a:cubicBezTo>
                <a:cubicBezTo>
                  <a:pt x="5579004" y="9310290"/>
                  <a:pt x="4611621" y="9690100"/>
                  <a:pt x="3181152" y="9690100"/>
                </a:cubicBezTo>
                <a:cubicBezTo>
                  <a:pt x="2317155" y="9690100"/>
                  <a:pt x="1612305" y="9521295"/>
                  <a:pt x="1066602" y="9183687"/>
                </a:cubicBezTo>
                <a:cubicBezTo>
                  <a:pt x="520899" y="8846079"/>
                  <a:pt x="219075" y="8341783"/>
                  <a:pt x="161131" y="7670800"/>
                </a:cubicBezTo>
                <a:lnTo>
                  <a:pt x="2083594" y="7670800"/>
                </a:lnTo>
                <a:cubicBezTo>
                  <a:pt x="2133203" y="7876778"/>
                  <a:pt x="2213835" y="8025077"/>
                  <a:pt x="2325489" y="8115696"/>
                </a:cubicBezTo>
                <a:cubicBezTo>
                  <a:pt x="2515592" y="8276298"/>
                  <a:pt x="2835936" y="8356600"/>
                  <a:pt x="3286522" y="8356600"/>
                </a:cubicBezTo>
                <a:cubicBezTo>
                  <a:pt x="3923242" y="8356600"/>
                  <a:pt x="4349088" y="8144073"/>
                  <a:pt x="4564063" y="7719020"/>
                </a:cubicBezTo>
                <a:cubicBezTo>
                  <a:pt x="4704556" y="7446631"/>
                  <a:pt x="4774803" y="6988571"/>
                  <a:pt x="4774803" y="6344841"/>
                </a:cubicBezTo>
                <a:lnTo>
                  <a:pt x="4774803" y="5911652"/>
                </a:lnTo>
                <a:cubicBezTo>
                  <a:pt x="4605338" y="6199386"/>
                  <a:pt x="4423437" y="6415154"/>
                  <a:pt x="4229100" y="6558955"/>
                </a:cubicBezTo>
                <a:cubicBezTo>
                  <a:pt x="3877734" y="6826052"/>
                  <a:pt x="3420930" y="6959600"/>
                  <a:pt x="2858691" y="6959600"/>
                </a:cubicBezTo>
                <a:cubicBezTo>
                  <a:pt x="1990593" y="6959600"/>
                  <a:pt x="1297120" y="6654404"/>
                  <a:pt x="778272" y="6044010"/>
                </a:cubicBezTo>
                <a:cubicBezTo>
                  <a:pt x="259424" y="5433484"/>
                  <a:pt x="0" y="4606661"/>
                  <a:pt x="0" y="3563541"/>
                </a:cubicBezTo>
                <a:cubicBezTo>
                  <a:pt x="0" y="2557860"/>
                  <a:pt x="250097" y="1712516"/>
                  <a:pt x="750292" y="1027510"/>
                </a:cubicBezTo>
                <a:cubicBezTo>
                  <a:pt x="1250487" y="342504"/>
                  <a:pt x="1959504" y="0"/>
                  <a:pt x="2877344" y="0"/>
                </a:cubicBezTo>
                <a:close/>
                <a:moveTo>
                  <a:pt x="6524824" y="6934200"/>
                </a:moveTo>
                <a:moveTo>
                  <a:pt x="3441502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" name="Freeform 1731"/>
          <p:cNvSpPr/>
          <p:nvPr/>
        </p:nvSpPr>
        <p:spPr>
          <a:xfrm rot="0" flipH="0" flipV="0">
            <a:off x="8107737" y="8624766"/>
            <a:ext cx="42226" cy="216629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" name="Freeform 1732"/>
          <p:cNvSpPr/>
          <p:nvPr/>
        </p:nvSpPr>
        <p:spPr>
          <a:xfrm rot="0" flipH="0" flipV="0">
            <a:off x="8179465" y="8678026"/>
            <a:ext cx="149166" cy="16845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" name="Freeform 1733"/>
          <p:cNvSpPr/>
          <p:nvPr/>
        </p:nvSpPr>
        <p:spPr>
          <a:xfrm rot="0" flipH="0" flipV="0">
            <a:off x="8346911" y="8677727"/>
            <a:ext cx="145365" cy="169054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" name="Freeform 1734"/>
          <p:cNvSpPr/>
          <p:nvPr/>
        </p:nvSpPr>
        <p:spPr>
          <a:xfrm rot="0" flipH="0" flipV="0">
            <a:off x="8506754" y="8638829"/>
            <a:ext cx="89268" cy="205343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" name="Freeform 1735"/>
          <p:cNvSpPr/>
          <p:nvPr/>
        </p:nvSpPr>
        <p:spPr>
          <a:xfrm rot="0" flipH="0" flipV="0">
            <a:off x="8611947" y="8678026"/>
            <a:ext cx="149166" cy="16845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" name="Freeform 1736"/>
          <p:cNvSpPr/>
          <p:nvPr/>
        </p:nvSpPr>
        <p:spPr>
          <a:xfrm rot="0" flipH="0" flipV="0">
            <a:off x="8869337" y="8620278"/>
            <a:ext cx="66425" cy="278267"/>
          </a:xfrm>
          <a:custGeom>
            <a:pathLst>
              <a:path w="2819400" h="11811000">
                <a:moveTo>
                  <a:pt x="2819400" y="0"/>
                </a:moveTo>
                <a:cubicBezTo>
                  <a:pt x="2209800" y="880534"/>
                  <a:pt x="1733550" y="1822450"/>
                  <a:pt x="1390650" y="2825750"/>
                </a:cubicBezTo>
                <a:cubicBezTo>
                  <a:pt x="1047750" y="3829050"/>
                  <a:pt x="876300" y="4868334"/>
                  <a:pt x="876300" y="5943600"/>
                </a:cubicBezTo>
                <a:cubicBezTo>
                  <a:pt x="876300" y="7001934"/>
                  <a:pt x="1054100" y="8026400"/>
                  <a:pt x="1409700" y="9017000"/>
                </a:cubicBezTo>
                <a:cubicBezTo>
                  <a:pt x="1765300" y="10007600"/>
                  <a:pt x="2235200" y="10938933"/>
                  <a:pt x="2819400" y="11811000"/>
                </a:cubicBezTo>
                <a:lnTo>
                  <a:pt x="2171700" y="11811000"/>
                </a:lnTo>
                <a:cubicBezTo>
                  <a:pt x="1824566" y="11328400"/>
                  <a:pt x="1515533" y="10860616"/>
                  <a:pt x="1244600" y="10407650"/>
                </a:cubicBezTo>
                <a:cubicBezTo>
                  <a:pt x="973666" y="9954683"/>
                  <a:pt x="745066" y="9493250"/>
                  <a:pt x="558800" y="9023350"/>
                </a:cubicBezTo>
                <a:cubicBezTo>
                  <a:pt x="372533" y="8553450"/>
                  <a:pt x="232833" y="8062384"/>
                  <a:pt x="139700" y="7550150"/>
                </a:cubicBezTo>
                <a:cubicBezTo>
                  <a:pt x="46566" y="7037917"/>
                  <a:pt x="0" y="6481234"/>
                  <a:pt x="0" y="5880100"/>
                </a:cubicBezTo>
                <a:cubicBezTo>
                  <a:pt x="0" y="5295900"/>
                  <a:pt x="48683" y="4747684"/>
                  <a:pt x="146050" y="4235450"/>
                </a:cubicBezTo>
                <a:cubicBezTo>
                  <a:pt x="243416" y="3723217"/>
                  <a:pt x="385233" y="3230034"/>
                  <a:pt x="571500" y="2755900"/>
                </a:cubicBezTo>
                <a:cubicBezTo>
                  <a:pt x="757766" y="2281767"/>
                  <a:pt x="984250" y="1818217"/>
                  <a:pt x="1250950" y="1365250"/>
                </a:cubicBezTo>
                <a:cubicBezTo>
                  <a:pt x="1517650" y="912284"/>
                  <a:pt x="1824566" y="457200"/>
                  <a:pt x="2171700" y="0"/>
                </a:cubicBezTo>
                <a:close/>
                <a:moveTo>
                  <a:pt x="86868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" name="Freeform 1737"/>
          <p:cNvSpPr/>
          <p:nvPr/>
        </p:nvSpPr>
        <p:spPr>
          <a:xfrm rot="0" flipH="0" flipV="0">
            <a:off x="8976623" y="8625963"/>
            <a:ext cx="163196" cy="215432"/>
          </a:xfrm>
          <a:custGeom>
            <a:pathLst>
              <a:path w="6926858" h="9144000">
                <a:moveTo>
                  <a:pt x="6703616" y="1612900"/>
                </a:moveTo>
                <a:lnTo>
                  <a:pt x="1866702" y="1612900"/>
                </a:lnTo>
                <a:lnTo>
                  <a:pt x="1866702" y="3568700"/>
                </a:lnTo>
                <a:lnTo>
                  <a:pt x="6306741" y="3568700"/>
                </a:lnTo>
                <a:lnTo>
                  <a:pt x="6306741" y="5156200"/>
                </a:lnTo>
                <a:lnTo>
                  <a:pt x="1866702" y="5156200"/>
                </a:lnTo>
                <a:lnTo>
                  <a:pt x="1866702" y="7505700"/>
                </a:lnTo>
                <a:lnTo>
                  <a:pt x="6926858" y="7505700"/>
                </a:lnTo>
                <a:lnTo>
                  <a:pt x="6926858" y="9144000"/>
                </a:lnTo>
                <a:lnTo>
                  <a:pt x="0" y="9144000"/>
                </a:lnTo>
                <a:lnTo>
                  <a:pt x="0" y="0"/>
                </a:lnTo>
                <a:lnTo>
                  <a:pt x="6703616" y="0"/>
                </a:lnTo>
                <a:close/>
                <a:moveTo>
                  <a:pt x="6507957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" name="Freeform 1738"/>
          <p:cNvSpPr/>
          <p:nvPr/>
        </p:nvSpPr>
        <p:spPr>
          <a:xfrm rot="0" flipH="0" flipV="0">
            <a:off x="9182610" y="8815065"/>
            <a:ext cx="21842" cy="67322"/>
          </a:xfrm>
          <a:custGeom>
            <a:pathLst>
              <a:path w="927100" h="2857500">
                <a:moveTo>
                  <a:pt x="927100" y="1498600"/>
                </a:moveTo>
                <a:cubicBezTo>
                  <a:pt x="927100" y="1871133"/>
                  <a:pt x="840316" y="2169583"/>
                  <a:pt x="666750" y="2393950"/>
                </a:cubicBezTo>
                <a:cubicBezTo>
                  <a:pt x="493183" y="2618316"/>
                  <a:pt x="270933" y="2772833"/>
                  <a:pt x="0" y="2857500"/>
                </a:cubicBezTo>
                <a:lnTo>
                  <a:pt x="0" y="2387600"/>
                </a:lnTo>
                <a:cubicBezTo>
                  <a:pt x="101600" y="2319866"/>
                  <a:pt x="198966" y="2226733"/>
                  <a:pt x="292100" y="2108200"/>
                </a:cubicBezTo>
                <a:cubicBezTo>
                  <a:pt x="385233" y="1989666"/>
                  <a:pt x="431800" y="1803400"/>
                  <a:pt x="431800" y="1549400"/>
                </a:cubicBezTo>
                <a:lnTo>
                  <a:pt x="431800" y="1117600"/>
                </a:lnTo>
                <a:lnTo>
                  <a:pt x="0" y="1117600"/>
                </a:lnTo>
                <a:lnTo>
                  <a:pt x="0" y="0"/>
                </a:lnTo>
                <a:lnTo>
                  <a:pt x="927100" y="0"/>
                </a:lnTo>
                <a:close/>
                <a:moveTo>
                  <a:pt x="-1676400" y="1117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" name="Freeform 1739"/>
          <p:cNvSpPr/>
          <p:nvPr/>
        </p:nvSpPr>
        <p:spPr>
          <a:xfrm rot="0" flipH="0" flipV="0">
            <a:off x="9323539" y="8686404"/>
            <a:ext cx="139432" cy="154991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" name="Freeform 1740"/>
          <p:cNvSpPr/>
          <p:nvPr/>
        </p:nvSpPr>
        <p:spPr>
          <a:xfrm rot="0" flipH="0" flipV="0">
            <a:off x="9481822" y="8682215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" name="Freeform 1741"/>
          <p:cNvSpPr/>
          <p:nvPr/>
        </p:nvSpPr>
        <p:spPr>
          <a:xfrm rot="0" flipH="0" flipV="0">
            <a:off x="9648184" y="8682215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" name="Freeform 1742"/>
          <p:cNvSpPr/>
          <p:nvPr/>
        </p:nvSpPr>
        <p:spPr>
          <a:xfrm rot="0" flipH="0" flipV="0">
            <a:off x="9821128" y="8625963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" name="Freeform 1743"/>
          <p:cNvSpPr/>
          <p:nvPr/>
        </p:nvSpPr>
        <p:spPr>
          <a:xfrm rot="0" flipH="0" flipV="0">
            <a:off x="9964152" y="8682215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" name="Freeform 1744"/>
          <p:cNvSpPr/>
          <p:nvPr/>
        </p:nvSpPr>
        <p:spPr>
          <a:xfrm rot="0" flipH="0" flipV="0">
            <a:off x="10128719" y="8754325"/>
            <a:ext cx="75700" cy="18551"/>
          </a:xfrm>
          <a:custGeom>
            <a:pathLst>
              <a:path w="3213100" h="787400">
                <a:moveTo>
                  <a:pt x="3213100" y="0"/>
                </a:moveTo>
                <a:lnTo>
                  <a:pt x="3213100" y="787400"/>
                </a:lnTo>
                <a:lnTo>
                  <a:pt x="0" y="787400"/>
                </a:lnTo>
                <a:lnTo>
                  <a:pt x="0" y="0"/>
                </a:lnTo>
                <a:close/>
                <a:moveTo>
                  <a:pt x="3187700" y="36957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" name="Freeform 1745"/>
          <p:cNvSpPr/>
          <p:nvPr/>
        </p:nvSpPr>
        <p:spPr>
          <a:xfrm rot="0" flipH="0" flipV="0">
            <a:off x="10230151" y="8682215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" name="Freeform 1746"/>
          <p:cNvSpPr/>
          <p:nvPr/>
        </p:nvSpPr>
        <p:spPr>
          <a:xfrm rot="0" flipH="0" flipV="0">
            <a:off x="10403096" y="8625963"/>
            <a:ext cx="125369" cy="215432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" name="Freeform 1747"/>
          <p:cNvSpPr/>
          <p:nvPr/>
        </p:nvSpPr>
        <p:spPr>
          <a:xfrm rot="0" flipH="0" flipV="0">
            <a:off x="10546119" y="8682215"/>
            <a:ext cx="122078" cy="163369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" name="Freeform 1748"/>
          <p:cNvSpPr/>
          <p:nvPr/>
        </p:nvSpPr>
        <p:spPr>
          <a:xfrm rot="0" flipH="0" flipV="0">
            <a:off x="10695426" y="8682215"/>
            <a:ext cx="139632" cy="163369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" name="Freeform 1749"/>
          <p:cNvSpPr/>
          <p:nvPr/>
        </p:nvSpPr>
        <p:spPr>
          <a:xfrm rot="0" flipH="0" flipV="0">
            <a:off x="10872560" y="8625963"/>
            <a:ext cx="17952" cy="2154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" name="Freeform 1750"/>
          <p:cNvSpPr/>
          <p:nvPr/>
        </p:nvSpPr>
        <p:spPr>
          <a:xfrm rot="0" flipH="0" flipV="0">
            <a:off x="10938087" y="8625963"/>
            <a:ext cx="19747" cy="215432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" name="Freeform 1751"/>
          <p:cNvSpPr/>
          <p:nvPr/>
        </p:nvSpPr>
        <p:spPr>
          <a:xfrm rot="0" flipH="0" flipV="0">
            <a:off x="11005410" y="8625963"/>
            <a:ext cx="17952" cy="2154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" name="Freeform 1752"/>
          <p:cNvSpPr/>
          <p:nvPr/>
        </p:nvSpPr>
        <p:spPr>
          <a:xfrm rot="0" flipH="0" flipV="0">
            <a:off x="11071834" y="8625963"/>
            <a:ext cx="17952" cy="215432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" name="Freeform 1753"/>
          <p:cNvSpPr/>
          <p:nvPr/>
        </p:nvSpPr>
        <p:spPr>
          <a:xfrm rot="0" flipH="0" flipV="0">
            <a:off x="11127787" y="8682215"/>
            <a:ext cx="146015" cy="163369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" name="Freeform 1754"/>
          <p:cNvSpPr/>
          <p:nvPr/>
        </p:nvSpPr>
        <p:spPr>
          <a:xfrm rot="0" flipH="0" flipV="0">
            <a:off x="11297141" y="8620278"/>
            <a:ext cx="66425" cy="278267"/>
          </a:xfrm>
          <a:custGeom>
            <a:pathLst>
              <a:path w="2819400" h="11811000">
                <a:moveTo>
                  <a:pt x="0" y="11811000"/>
                </a:moveTo>
                <a:cubicBezTo>
                  <a:pt x="609600" y="10930466"/>
                  <a:pt x="1085850" y="9988550"/>
                  <a:pt x="1428750" y="8985250"/>
                </a:cubicBezTo>
                <a:cubicBezTo>
                  <a:pt x="1771650" y="7981950"/>
                  <a:pt x="1943100" y="6942667"/>
                  <a:pt x="1943100" y="5867400"/>
                </a:cubicBezTo>
                <a:cubicBezTo>
                  <a:pt x="1943100" y="4809067"/>
                  <a:pt x="1765300" y="3784600"/>
                  <a:pt x="1409700" y="2794000"/>
                </a:cubicBezTo>
                <a:cubicBezTo>
                  <a:pt x="1054100" y="1803400"/>
                  <a:pt x="584200" y="872067"/>
                  <a:pt x="0" y="0"/>
                </a:cubicBezTo>
                <a:lnTo>
                  <a:pt x="647700" y="0"/>
                </a:lnTo>
                <a:cubicBezTo>
                  <a:pt x="994833" y="482600"/>
                  <a:pt x="1303866" y="950384"/>
                  <a:pt x="1574800" y="1403350"/>
                </a:cubicBezTo>
                <a:cubicBezTo>
                  <a:pt x="1845733" y="1856317"/>
                  <a:pt x="2072216" y="2317750"/>
                  <a:pt x="2254250" y="2787650"/>
                </a:cubicBezTo>
                <a:cubicBezTo>
                  <a:pt x="2436283" y="3257550"/>
                  <a:pt x="2575983" y="3748617"/>
                  <a:pt x="2673350" y="4260850"/>
                </a:cubicBezTo>
                <a:cubicBezTo>
                  <a:pt x="2770716" y="4773084"/>
                  <a:pt x="2819400" y="5329767"/>
                  <a:pt x="2819400" y="5930900"/>
                </a:cubicBezTo>
                <a:cubicBezTo>
                  <a:pt x="2819400" y="6515100"/>
                  <a:pt x="2770716" y="7063317"/>
                  <a:pt x="2673350" y="7575550"/>
                </a:cubicBezTo>
                <a:cubicBezTo>
                  <a:pt x="2575983" y="8087784"/>
                  <a:pt x="2434166" y="8580967"/>
                  <a:pt x="2247900" y="9055100"/>
                </a:cubicBezTo>
                <a:cubicBezTo>
                  <a:pt x="2061633" y="9529233"/>
                  <a:pt x="1833033" y="9992783"/>
                  <a:pt x="1562100" y="10445750"/>
                </a:cubicBezTo>
                <a:cubicBezTo>
                  <a:pt x="1291166" y="10898716"/>
                  <a:pt x="986366" y="11353800"/>
                  <a:pt x="647700" y="11811000"/>
                </a:cubicBezTo>
                <a:close/>
                <a:moveTo>
                  <a:pt x="-3136900" y="9385300"/>
                </a:moveTo>
              </a:path>
            </a:pathLst>
          </a:custGeom>
          <a:solidFill>
            <a:srgbClr val="000000">
              <a:alpha val="100000"/>
            </a:srgbClr>
          </a:solidFill>
          <a:ln w="29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755" name="Freeform 1755"/>
          <p:cNvSpPr/>
          <p:nvPr/>
        </p:nvSpPr>
        <p:spPr>
          <a:xfrm rot="0" flipH="0" flipV="0">
            <a:off x="0" y="0"/>
            <a:ext cx="13004800" cy="9753600"/>
          </a:xfrm>
          <a:custGeom>
            <a:pathLst>
              <a:path w="13004800" h="9753600">
                <a:moveTo>
                  <a:pt x="0" y="0"/>
                </a:moveTo>
                <a:lnTo>
                  <a:pt x="13004800" y="0"/>
                </a:lnTo>
                <a:lnTo>
                  <a:pt x="13004800" y="9753600"/>
                </a:lnTo>
                <a:lnTo>
                  <a:pt x="0" y="9753600"/>
                </a:lnTo>
                <a:close/>
                <a:moveTo>
                  <a:pt x="9753600" y="9753600"/>
                </a:moveTo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" name="Freeform 1756"/>
          <p:cNvSpPr/>
          <p:nvPr/>
        </p:nvSpPr>
        <p:spPr>
          <a:xfrm rot="0" flipH="0" flipV="0">
            <a:off x="0" y="512"/>
            <a:ext cx="13004800" cy="976897"/>
          </a:xfrm>
          <a:custGeom>
            <a:pathLst>
              <a:path w="13004800" h="976897">
                <a:moveTo>
                  <a:pt x="0" y="0"/>
                </a:moveTo>
                <a:lnTo>
                  <a:pt x="13004800" y="0"/>
                </a:lnTo>
                <a:lnTo>
                  <a:pt x="13004800" y="976897"/>
                </a:lnTo>
                <a:lnTo>
                  <a:pt x="0" y="976897"/>
                </a:lnTo>
                <a:lnTo>
                  <a:pt x="0" y="0"/>
                </a:lnTo>
                <a:close/>
                <a:moveTo>
                  <a:pt x="9753088" y="9753088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57" name="Picture 1757"/>
          <p:cNvPicPr>
            <a:picLocks noChangeAspect="0" noChangeArrowheads="1"/>
          </p:cNvPicPr>
          <p:nvPr/>
        </p:nvPicPr>
        <p:blipFill>
          <a:blip r:embed="rId17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0"/>
            <a:ext cx="956827" cy="957340"/>
          </a:xfrm>
          <a:prstGeom prst="rect">
            <a:avLst/>
          </a:prstGeom>
          <a:noFill/>
          <a:extLst/>
        </p:spPr>
      </p:pic>
      <p:pic>
        <p:nvPicPr>
          <p:cNvPr id="1758" name="Picture 1758"/>
          <p:cNvPicPr>
            <a:picLocks noChangeAspect="0" noChangeArrowheads="1"/>
          </p:cNvPicPr>
          <p:nvPr/>
        </p:nvPicPr>
        <p:blipFill>
          <a:blip r:embed="rId17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920" y="0"/>
            <a:ext cx="927100" cy="948845"/>
          </a:xfrm>
          <a:prstGeom prst="rect">
            <a:avLst/>
          </a:prstGeom>
          <a:noFill/>
          <a:extLst/>
        </p:spPr>
      </p:pic>
      <p:sp>
        <p:nvSpPr>
          <p:cNvPr id="1759" name="Freeform 1759"/>
          <p:cNvSpPr/>
          <p:nvPr/>
        </p:nvSpPr>
        <p:spPr>
          <a:xfrm rot="0" flipH="0" flipV="0">
            <a:off x="0" y="9358897"/>
            <a:ext cx="13004800" cy="381000"/>
          </a:xfrm>
          <a:custGeom>
            <a:pathLst>
              <a:path w="13004800" h="381000">
                <a:moveTo>
                  <a:pt x="0" y="0"/>
                </a:moveTo>
                <a:lnTo>
                  <a:pt x="13004800" y="0"/>
                </a:lnTo>
                <a:lnTo>
                  <a:pt x="13004800" y="381000"/>
                </a:lnTo>
                <a:lnTo>
                  <a:pt x="0" y="381000"/>
                </a:lnTo>
                <a:lnTo>
                  <a:pt x="0" y="0"/>
                </a:lnTo>
                <a:close/>
                <a:moveTo>
                  <a:pt x="394703" y="394703"/>
                </a:moveTo>
              </a:path>
            </a:pathLst>
          </a:custGeom>
          <a:solidFill>
            <a:srgbClr val="004F8B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60" name="Picture 1760"/>
          <p:cNvPicPr>
            <a:picLocks noChangeAspect="0" noChangeArrowheads="1"/>
          </p:cNvPicPr>
          <p:nvPr/>
        </p:nvPicPr>
        <p:blipFill>
          <a:blip r:embed="rId17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9613900"/>
            <a:ext cx="13004800" cy="139700"/>
          </a:xfrm>
          <a:prstGeom prst="rect">
            <a:avLst/>
          </a:prstGeom>
          <a:noFill/>
          <a:extLst/>
        </p:spPr>
      </p:pic>
      <p:pic>
        <p:nvPicPr>
          <p:cNvPr id="1761" name="Picture 1761"/>
          <p:cNvPicPr>
            <a:picLocks noChangeAspect="0" noChangeArrowheads="1"/>
          </p:cNvPicPr>
          <p:nvPr/>
        </p:nvPicPr>
        <p:blipFill>
          <a:blip r:embed="rId17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006758"/>
            <a:ext cx="6117800" cy="8361894"/>
          </a:xfrm>
          <a:prstGeom prst="rect">
            <a:avLst/>
          </a:prstGeom>
          <a:noFill/>
          <a:extLst/>
        </p:spPr>
      </p:pic>
      <p:sp>
        <p:nvSpPr>
          <p:cNvPr id="1762" name="Freeform 1762"/>
          <p:cNvSpPr/>
          <p:nvPr/>
        </p:nvSpPr>
        <p:spPr>
          <a:xfrm rot="0" flipH="0" flipV="0">
            <a:off x="1001489" y="4168269"/>
            <a:ext cx="1967706" cy="751955"/>
          </a:xfrm>
          <a:custGeom>
            <a:pathLst>
              <a:path w="1967706" h="751955">
                <a:moveTo>
                  <a:pt x="0" y="751955"/>
                </a:moveTo>
                <a:lnTo>
                  <a:pt x="1967706" y="751955"/>
                </a:lnTo>
                <a:lnTo>
                  <a:pt x="1967706" y="0"/>
                </a:lnTo>
                <a:lnTo>
                  <a:pt x="0" y="0"/>
                </a:lnTo>
                <a:lnTo>
                  <a:pt x="0" y="751955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" name="Freeform 1763"/>
          <p:cNvSpPr/>
          <p:nvPr/>
        </p:nvSpPr>
        <p:spPr>
          <a:xfrm rot="0" flipH="0" flipV="0">
            <a:off x="3314838" y="5136042"/>
            <a:ext cx="611415" cy="611600"/>
          </a:xfrm>
          <a:custGeom>
            <a:pathLst>
              <a:path w="611415" h="611600">
                <a:moveTo>
                  <a:pt x="0" y="611600"/>
                </a:moveTo>
                <a:lnTo>
                  <a:pt x="611415" y="611600"/>
                </a:lnTo>
                <a:lnTo>
                  <a:pt x="611415" y="0"/>
                </a:lnTo>
                <a:lnTo>
                  <a:pt x="0" y="0"/>
                </a:lnTo>
                <a:lnTo>
                  <a:pt x="0" y="6116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" name="Freeform 1764"/>
          <p:cNvSpPr/>
          <p:nvPr/>
        </p:nvSpPr>
        <p:spPr>
          <a:xfrm rot="0" flipH="0" flipV="0">
            <a:off x="3952422" y="5320300"/>
            <a:ext cx="70130" cy="381000"/>
          </a:xfrm>
          <a:custGeom>
            <a:pathLst>
              <a:path w="70130" h="381000">
                <a:moveTo>
                  <a:pt x="0" y="381000"/>
                </a:moveTo>
                <a:lnTo>
                  <a:pt x="70130" y="381000"/>
                </a:lnTo>
                <a:lnTo>
                  <a:pt x="70130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" name="Freeform 1765"/>
          <p:cNvSpPr/>
          <p:nvPr/>
        </p:nvSpPr>
        <p:spPr>
          <a:xfrm rot="0" flipH="0" flipV="0">
            <a:off x="4061421" y="5276741"/>
            <a:ext cx="177874" cy="381000"/>
          </a:xfrm>
          <a:custGeom>
            <a:pathLst>
              <a:path w="177874" h="381000">
                <a:moveTo>
                  <a:pt x="0" y="381000"/>
                </a:moveTo>
                <a:lnTo>
                  <a:pt x="177874" y="381000"/>
                </a:lnTo>
                <a:lnTo>
                  <a:pt x="177874" y="0"/>
                </a:lnTo>
                <a:lnTo>
                  <a:pt x="0" y="0"/>
                </a:lnTo>
                <a:lnTo>
                  <a:pt x="0" y="381000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66" name="Picture 1766"/>
          <p:cNvPicPr>
            <a:picLocks noChangeAspect="0" noChangeArrowheads="1"/>
          </p:cNvPicPr>
          <p:nvPr/>
        </p:nvPicPr>
        <p:blipFill>
          <a:blip r:embed="rId17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92207" y="5029302"/>
            <a:ext cx="666727" cy="217396"/>
          </a:xfrm>
          <a:prstGeom prst="rect">
            <a:avLst/>
          </a:prstGeom>
          <a:noFill/>
          <a:extLst/>
        </p:spPr>
      </p:pic>
      <p:pic>
        <p:nvPicPr>
          <p:cNvPr id="1767" name="Picture 1767"/>
          <p:cNvPicPr>
            <a:picLocks noChangeAspect="0" noChangeArrowheads="1"/>
          </p:cNvPicPr>
          <p:nvPr/>
        </p:nvPicPr>
        <p:blipFill>
          <a:blip r:embed="rId17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76869" y="5076779"/>
            <a:ext cx="245737" cy="152001"/>
          </a:xfrm>
          <a:prstGeom prst="rect">
            <a:avLst/>
          </a:prstGeom>
          <a:noFill/>
          <a:extLst/>
        </p:spPr>
      </p:pic>
      <p:pic>
        <p:nvPicPr>
          <p:cNvPr id="1768" name="Picture 1768"/>
          <p:cNvPicPr>
            <a:picLocks noChangeAspect="0" noChangeArrowheads="1"/>
          </p:cNvPicPr>
          <p:nvPr/>
        </p:nvPicPr>
        <p:blipFill>
          <a:blip r:embed="rId17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81594" y="4876488"/>
            <a:ext cx="508923" cy="275189"/>
          </a:xfrm>
          <a:prstGeom prst="rect">
            <a:avLst/>
          </a:prstGeom>
          <a:noFill/>
          <a:extLst/>
        </p:spPr>
      </p:pic>
      <p:pic>
        <p:nvPicPr>
          <p:cNvPr id="1769" name="Picture 1769"/>
          <p:cNvPicPr>
            <a:picLocks noChangeAspect="0" noChangeArrowheads="1"/>
          </p:cNvPicPr>
          <p:nvPr/>
        </p:nvPicPr>
        <p:blipFill>
          <a:blip r:embed="rId17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34404" y="4969203"/>
            <a:ext cx="541672" cy="194195"/>
          </a:xfrm>
          <a:prstGeom prst="rect">
            <a:avLst/>
          </a:prstGeom>
          <a:noFill/>
          <a:extLst/>
        </p:spPr>
      </p:pic>
      <p:pic>
        <p:nvPicPr>
          <p:cNvPr id="1770" name="Picture 1770"/>
          <p:cNvPicPr>
            <a:picLocks noChangeAspect="0" noChangeArrowheads="1"/>
          </p:cNvPicPr>
          <p:nvPr/>
        </p:nvPicPr>
        <p:blipFill>
          <a:blip r:embed="rId17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40668" y="4808266"/>
            <a:ext cx="646005" cy="216220"/>
          </a:xfrm>
          <a:prstGeom prst="rect">
            <a:avLst/>
          </a:prstGeom>
          <a:noFill/>
          <a:extLst/>
        </p:spPr>
      </p:pic>
      <p:pic>
        <p:nvPicPr>
          <p:cNvPr id="1771" name="Picture 1771"/>
          <p:cNvPicPr>
            <a:picLocks noChangeAspect="0" noChangeArrowheads="1"/>
          </p:cNvPicPr>
          <p:nvPr/>
        </p:nvPicPr>
        <p:blipFill>
          <a:blip r:embed="rId17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39688" y="4793070"/>
            <a:ext cx="291101" cy="195746"/>
          </a:xfrm>
          <a:prstGeom prst="rect">
            <a:avLst/>
          </a:prstGeom>
          <a:noFill/>
          <a:extLst/>
        </p:spPr>
      </p:pic>
      <p:pic>
        <p:nvPicPr>
          <p:cNvPr id="1772" name="Picture 1772"/>
          <p:cNvPicPr>
            <a:picLocks noChangeAspect="0" noChangeArrowheads="1"/>
          </p:cNvPicPr>
          <p:nvPr/>
        </p:nvPicPr>
        <p:blipFill>
          <a:blip r:embed="rId17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054148" y="5565910"/>
            <a:ext cx="368765" cy="186720"/>
          </a:xfrm>
          <a:prstGeom prst="rect">
            <a:avLst/>
          </a:prstGeom>
          <a:noFill/>
          <a:extLst/>
        </p:spPr>
      </p:pic>
      <p:pic>
        <p:nvPicPr>
          <p:cNvPr id="1773" name="Picture 1773"/>
          <p:cNvPicPr>
            <a:picLocks noChangeAspect="0" noChangeArrowheads="1"/>
          </p:cNvPicPr>
          <p:nvPr/>
        </p:nvPicPr>
        <p:blipFill>
          <a:blip r:embed="rId17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247361" y="5642889"/>
            <a:ext cx="599175" cy="399435"/>
          </a:xfrm>
          <a:prstGeom prst="rect">
            <a:avLst/>
          </a:prstGeom>
          <a:noFill/>
          <a:extLst/>
        </p:spPr>
      </p:pic>
      <p:sp>
        <p:nvSpPr>
          <p:cNvPr id="1774" name="Freeform 1774"/>
          <p:cNvSpPr/>
          <p:nvPr/>
        </p:nvSpPr>
        <p:spPr>
          <a:xfrm rot="0" flipH="0" flipV="0">
            <a:off x="4638675" y="5769768"/>
            <a:ext cx="295225" cy="145678"/>
          </a:xfrm>
          <a:custGeom>
            <a:pathLst>
              <a:path w="295225" h="145678">
                <a:moveTo>
                  <a:pt x="0" y="145678"/>
                </a:moveTo>
                <a:lnTo>
                  <a:pt x="295225" y="145678"/>
                </a:lnTo>
                <a:lnTo>
                  <a:pt x="295225" y="0"/>
                </a:lnTo>
                <a:lnTo>
                  <a:pt x="0" y="0"/>
                </a:lnTo>
                <a:lnTo>
                  <a:pt x="0" y="145678"/>
                </a:lnTo>
                <a:close/>
              </a:path>
            </a:pathLst>
          </a:custGeom>
          <a:solidFill>
            <a:srgbClr val="FFFFFF">
              <a:alpha val="10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" name="Rectangle 1775"/>
          <p:cNvSpPr/>
          <p:nvPr/>
        </p:nvSpPr>
        <p:spPr>
          <a:xfrm rot="0" flipH="0" flipV="0">
            <a:off x="165100" y="9404355"/>
            <a:ext cx="12636742" cy="304798"/>
          </a:xfrm>
          <a:prstGeom prst="rect">
            <a:avLst/>
          </a:prstGeom>
        </p:spPr>
      </p:sp>
      <p:sp>
        <p:nvSpPr>
          <p:cNvPr id="1776" name="Freeform 1776"/>
          <p:cNvSpPr/>
          <p:nvPr/>
        </p:nvSpPr>
        <p:spPr>
          <a:xfrm rot="0" flipH="0" flipV="0">
            <a:off x="184201" y="9467855"/>
            <a:ext cx="147212" cy="182880"/>
          </a:xfrm>
          <a:custGeom>
            <a:pathLst>
              <a:path w="7360642" h="9144000">
                <a:moveTo>
                  <a:pt x="0" y="9144000"/>
                </a:moveTo>
                <a:lnTo>
                  <a:pt x="0" y="0"/>
                </a:lnTo>
                <a:lnTo>
                  <a:pt x="1891308" y="0"/>
                </a:lnTo>
                <a:lnTo>
                  <a:pt x="1891308" y="3492500"/>
                </a:lnTo>
                <a:lnTo>
                  <a:pt x="5463183" y="3492500"/>
                </a:lnTo>
                <a:lnTo>
                  <a:pt x="5463183" y="0"/>
                </a:lnTo>
                <a:lnTo>
                  <a:pt x="7360642" y="0"/>
                </a:lnTo>
                <a:lnTo>
                  <a:pt x="7360642" y="9144000"/>
                </a:lnTo>
                <a:lnTo>
                  <a:pt x="5463183" y="9144000"/>
                </a:lnTo>
                <a:lnTo>
                  <a:pt x="5463183" y="5067300"/>
                </a:lnTo>
                <a:lnTo>
                  <a:pt x="1891308" y="5067300"/>
                </a:lnTo>
                <a:lnTo>
                  <a:pt x="1891308" y="9144000"/>
                </a:lnTo>
                <a:close/>
                <a:moveTo>
                  <a:pt x="-955079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" name="Freeform 1777"/>
          <p:cNvSpPr/>
          <p:nvPr/>
        </p:nvSpPr>
        <p:spPr>
          <a:xfrm rot="0" flipH="0" flipV="0">
            <a:off x="365529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" name="Freeform 1778"/>
          <p:cNvSpPr/>
          <p:nvPr/>
        </p:nvSpPr>
        <p:spPr>
          <a:xfrm rot="0" flipH="0" flipV="0">
            <a:off x="434601" y="9512051"/>
            <a:ext cx="122039" cy="141732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" name="Freeform 1779"/>
          <p:cNvSpPr/>
          <p:nvPr/>
        </p:nvSpPr>
        <p:spPr>
          <a:xfrm rot="0" flipH="0" flipV="0">
            <a:off x="590368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" name="Freeform 1780"/>
          <p:cNvSpPr/>
          <p:nvPr/>
        </p:nvSpPr>
        <p:spPr>
          <a:xfrm rot="0" flipH="0" flipV="0">
            <a:off x="73164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" name="Freeform 1781"/>
          <p:cNvSpPr/>
          <p:nvPr/>
        </p:nvSpPr>
        <p:spPr>
          <a:xfrm rot="0" flipH="0" flipV="0">
            <a:off x="864111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" name="Freeform 1782"/>
          <p:cNvSpPr/>
          <p:nvPr/>
        </p:nvSpPr>
        <p:spPr>
          <a:xfrm rot="0" flipH="0" flipV="0">
            <a:off x="1006255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" name="Freeform 1783"/>
          <p:cNvSpPr/>
          <p:nvPr/>
        </p:nvSpPr>
        <p:spPr>
          <a:xfrm rot="0" flipH="0" flipV="0">
            <a:off x="1141945" y="9466077"/>
            <a:ext cx="78136" cy="184658"/>
          </a:xfrm>
          <a:custGeom>
            <a:pathLst>
              <a:path w="3906837" h="9232900">
                <a:moveTo>
                  <a:pt x="3187501" y="0"/>
                </a:moveTo>
                <a:cubicBezTo>
                  <a:pt x="3299155" y="0"/>
                  <a:pt x="3400425" y="2117"/>
                  <a:pt x="3491309" y="6350"/>
                </a:cubicBezTo>
                <a:cubicBezTo>
                  <a:pt x="3582325" y="10584"/>
                  <a:pt x="3706349" y="16934"/>
                  <a:pt x="3863379" y="25400"/>
                </a:cubicBezTo>
                <a:lnTo>
                  <a:pt x="3863379" y="1460500"/>
                </a:lnTo>
                <a:cubicBezTo>
                  <a:pt x="3764160" y="1460500"/>
                  <a:pt x="3597738" y="1457458"/>
                  <a:pt x="3364110" y="1451372"/>
                </a:cubicBezTo>
                <a:cubicBezTo>
                  <a:pt x="3130616" y="1445155"/>
                  <a:pt x="2969418" y="1496815"/>
                  <a:pt x="2880518" y="1606352"/>
                </a:cubicBezTo>
                <a:cubicBezTo>
                  <a:pt x="2791618" y="1715890"/>
                  <a:pt x="2747168" y="1836871"/>
                  <a:pt x="2747168" y="1969294"/>
                </a:cubicBezTo>
                <a:cubicBezTo>
                  <a:pt x="2747168" y="2101586"/>
                  <a:pt x="2747168" y="2291821"/>
                  <a:pt x="2747168" y="2540000"/>
                </a:cubicBezTo>
                <a:lnTo>
                  <a:pt x="3906837" y="2540000"/>
                </a:lnTo>
                <a:lnTo>
                  <a:pt x="3906837" y="3784600"/>
                </a:lnTo>
                <a:lnTo>
                  <a:pt x="2747168" y="3784600"/>
                </a:lnTo>
                <a:lnTo>
                  <a:pt x="2747168" y="9232900"/>
                </a:lnTo>
                <a:lnTo>
                  <a:pt x="986035" y="9232900"/>
                </a:lnTo>
                <a:lnTo>
                  <a:pt x="986035" y="3784600"/>
                </a:lnTo>
                <a:lnTo>
                  <a:pt x="0" y="3784600"/>
                </a:lnTo>
                <a:lnTo>
                  <a:pt x="0" y="2540000"/>
                </a:lnTo>
                <a:lnTo>
                  <a:pt x="967382" y="2540000"/>
                </a:lnTo>
                <a:lnTo>
                  <a:pt x="967382" y="2102049"/>
                </a:lnTo>
                <a:cubicBezTo>
                  <a:pt x="967382" y="1372328"/>
                  <a:pt x="1089355" y="869818"/>
                  <a:pt x="1333301" y="594519"/>
                </a:cubicBezTo>
                <a:cubicBezTo>
                  <a:pt x="1589682" y="198174"/>
                  <a:pt x="2207749" y="0"/>
                  <a:pt x="3187501" y="0"/>
                </a:cubicBezTo>
                <a:close/>
                <a:moveTo>
                  <a:pt x="9102725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" name="Freeform 1784"/>
          <p:cNvSpPr/>
          <p:nvPr/>
        </p:nvSpPr>
        <p:spPr>
          <a:xfrm rot="0" flipH="0" flipV="0">
            <a:off x="1226527" y="9512051"/>
            <a:ext cx="134318" cy="193294"/>
          </a:xfrm>
          <a:custGeom>
            <a:pathLst>
              <a:path w="6715918" h="9664700">
                <a:moveTo>
                  <a:pt x="967382" y="8242300"/>
                </a:moveTo>
                <a:lnTo>
                  <a:pt x="1190625" y="8255000"/>
                </a:lnTo>
                <a:cubicBezTo>
                  <a:pt x="1364323" y="8263466"/>
                  <a:pt x="1529688" y="8257182"/>
                  <a:pt x="1686718" y="8236148"/>
                </a:cubicBezTo>
                <a:cubicBezTo>
                  <a:pt x="1843881" y="8215114"/>
                  <a:pt x="1976172" y="8166695"/>
                  <a:pt x="2083593" y="8090892"/>
                </a:cubicBezTo>
                <a:cubicBezTo>
                  <a:pt x="2186913" y="8019454"/>
                  <a:pt x="2283023" y="7870097"/>
                  <a:pt x="2371923" y="7642820"/>
                </a:cubicBezTo>
                <a:cubicBezTo>
                  <a:pt x="2460823" y="7415675"/>
                  <a:pt x="2497005" y="7276835"/>
                  <a:pt x="2480468" y="7226300"/>
                </a:cubicBezTo>
                <a:lnTo>
                  <a:pt x="0" y="177800"/>
                </a:lnTo>
                <a:lnTo>
                  <a:pt x="1965920" y="177800"/>
                </a:lnTo>
                <a:lnTo>
                  <a:pt x="3441700" y="5161360"/>
                </a:lnTo>
                <a:lnTo>
                  <a:pt x="4836914" y="177800"/>
                </a:lnTo>
                <a:lnTo>
                  <a:pt x="6715918" y="177800"/>
                </a:lnTo>
                <a:lnTo>
                  <a:pt x="4396779" y="6822679"/>
                </a:lnTo>
                <a:cubicBezTo>
                  <a:pt x="3950295" y="8102335"/>
                  <a:pt x="3596811" y="8895887"/>
                  <a:pt x="3336329" y="9203332"/>
                </a:cubicBezTo>
                <a:cubicBezTo>
                  <a:pt x="3075847" y="9510910"/>
                  <a:pt x="2554948" y="9664700"/>
                  <a:pt x="1773634" y="9664700"/>
                </a:cubicBezTo>
                <a:cubicBezTo>
                  <a:pt x="1616471" y="9664700"/>
                  <a:pt x="1490331" y="9663641"/>
                  <a:pt x="1395214" y="9661525"/>
                </a:cubicBezTo>
                <a:cubicBezTo>
                  <a:pt x="1300228" y="9659408"/>
                  <a:pt x="1157618" y="9652000"/>
                  <a:pt x="967382" y="9639300"/>
                </a:cubicBezTo>
                <a:close/>
                <a:moveTo>
                  <a:pt x="-1438275" y="6934200"/>
                </a:moveTo>
                <a:moveTo>
                  <a:pt x="3361134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" name="Freeform 1785"/>
          <p:cNvSpPr/>
          <p:nvPr/>
        </p:nvSpPr>
        <p:spPr>
          <a:xfrm rot="0" flipH="0" flipV="0">
            <a:off x="1373386" y="9511797"/>
            <a:ext cx="123400" cy="14351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" name="Freeform 1786"/>
          <p:cNvSpPr/>
          <p:nvPr/>
        </p:nvSpPr>
        <p:spPr>
          <a:xfrm rot="0" flipH="0" flipV="0">
            <a:off x="1523464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" name="Freeform 1787"/>
          <p:cNvSpPr/>
          <p:nvPr/>
        </p:nvSpPr>
        <p:spPr>
          <a:xfrm rot="0" flipH="0" flipV="0">
            <a:off x="1594025" y="9466839"/>
            <a:ext cx="35845" cy="183896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" name="Freeform 1788"/>
          <p:cNvSpPr/>
          <p:nvPr/>
        </p:nvSpPr>
        <p:spPr>
          <a:xfrm rot="0" flipH="0" flipV="0">
            <a:off x="1663721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" name="Freeform 1789"/>
          <p:cNvSpPr/>
          <p:nvPr/>
        </p:nvSpPr>
        <p:spPr>
          <a:xfrm rot="0" flipH="0" flipV="0">
            <a:off x="1796189" y="9512051"/>
            <a:ext cx="126626" cy="143002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" name="Freeform 1790"/>
          <p:cNvSpPr/>
          <p:nvPr/>
        </p:nvSpPr>
        <p:spPr>
          <a:xfrm rot="0" flipH="0" flipV="0">
            <a:off x="1946890" y="9512051"/>
            <a:ext cx="122285" cy="138684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" name="Freeform 1791"/>
          <p:cNvSpPr/>
          <p:nvPr/>
        </p:nvSpPr>
        <p:spPr>
          <a:xfrm rot="0" flipH="0" flipV="0">
            <a:off x="2171975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" name="Freeform 1792"/>
          <p:cNvSpPr/>
          <p:nvPr/>
        </p:nvSpPr>
        <p:spPr>
          <a:xfrm rot="0" flipH="0" flipV="0">
            <a:off x="2305312" y="9511289"/>
            <a:ext cx="138160" cy="144018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" name="Freeform 1793"/>
          <p:cNvSpPr/>
          <p:nvPr/>
        </p:nvSpPr>
        <p:spPr>
          <a:xfrm rot="0" flipH="0" flipV="0">
            <a:off x="2468393" y="9468617"/>
            <a:ext cx="124392" cy="182118"/>
          </a:xfrm>
          <a:custGeom>
            <a:pathLst>
              <a:path w="6219627" h="9105900">
                <a:moveTo>
                  <a:pt x="0" y="0"/>
                </a:moveTo>
                <a:lnTo>
                  <a:pt x="1736328" y="0"/>
                </a:lnTo>
                <a:lnTo>
                  <a:pt x="1736328" y="4916488"/>
                </a:lnTo>
                <a:lnTo>
                  <a:pt x="3937595" y="2374900"/>
                </a:lnTo>
                <a:lnTo>
                  <a:pt x="6126758" y="2374900"/>
                </a:lnTo>
                <a:lnTo>
                  <a:pt x="3763963" y="4896247"/>
                </a:lnTo>
                <a:lnTo>
                  <a:pt x="6219627" y="9105900"/>
                </a:lnTo>
                <a:lnTo>
                  <a:pt x="4086424" y="9105900"/>
                </a:lnTo>
                <a:lnTo>
                  <a:pt x="2464594" y="6214666"/>
                </a:lnTo>
                <a:lnTo>
                  <a:pt x="1736328" y="6978055"/>
                </a:lnTo>
                <a:lnTo>
                  <a:pt x="1736328" y="9105900"/>
                </a:lnTo>
                <a:lnTo>
                  <a:pt x="0" y="9105900"/>
                </a:lnTo>
                <a:close/>
                <a:moveTo>
                  <a:pt x="8299649" y="9105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" name="Freeform 1794"/>
          <p:cNvSpPr/>
          <p:nvPr/>
        </p:nvSpPr>
        <p:spPr>
          <a:xfrm rot="0" flipH="0" flipV="0">
            <a:off x="2599373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" name="Freeform 1795"/>
          <p:cNvSpPr/>
          <p:nvPr/>
        </p:nvSpPr>
        <p:spPr>
          <a:xfrm rot="0" flipH="0" flipV="0">
            <a:off x="2740648" y="9512051"/>
            <a:ext cx="128283" cy="143256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" name="Freeform 1796"/>
          <p:cNvSpPr/>
          <p:nvPr/>
        </p:nvSpPr>
        <p:spPr>
          <a:xfrm rot="0" flipH="0" flipV="0">
            <a:off x="2878696" y="9478777"/>
            <a:ext cx="75779" cy="174315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" name="Freeform 1797"/>
          <p:cNvSpPr/>
          <p:nvPr/>
        </p:nvSpPr>
        <p:spPr>
          <a:xfrm rot="0" flipH="0" flipV="0">
            <a:off x="6894909" y="9455917"/>
            <a:ext cx="100210" cy="188468"/>
          </a:xfrm>
          <a:custGeom>
            <a:pathLst>
              <a:path w="5010546" h="9423400">
                <a:moveTo>
                  <a:pt x="3540918" y="0"/>
                </a:moveTo>
                <a:lnTo>
                  <a:pt x="5010546" y="0"/>
                </a:lnTo>
                <a:lnTo>
                  <a:pt x="1457324" y="9423400"/>
                </a:lnTo>
                <a:lnTo>
                  <a:pt x="0" y="9423400"/>
                </a:lnTo>
                <a:close/>
                <a:moveTo>
                  <a:pt x="10117931" y="94234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" name="Freeform 1798"/>
          <p:cNvSpPr/>
          <p:nvPr/>
        </p:nvSpPr>
        <p:spPr>
          <a:xfrm rot="0" flipH="0" flipV="0">
            <a:off x="706753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" name="Freeform 1799"/>
          <p:cNvSpPr/>
          <p:nvPr/>
        </p:nvSpPr>
        <p:spPr>
          <a:xfrm rot="0" flipH="0" flipV="0">
            <a:off x="7197795" y="9463791"/>
            <a:ext cx="124888" cy="185420"/>
          </a:xfrm>
          <a:custGeom>
            <a:pathLst>
              <a:path w="6244431" h="9271000">
                <a:moveTo>
                  <a:pt x="1835547" y="6429375"/>
                </a:moveTo>
                <a:cubicBezTo>
                  <a:pt x="1835547" y="6875331"/>
                  <a:pt x="1950244" y="7221273"/>
                  <a:pt x="2179638" y="7467204"/>
                </a:cubicBezTo>
                <a:cubicBezTo>
                  <a:pt x="2409164" y="7713002"/>
                  <a:pt x="2726465" y="7835900"/>
                  <a:pt x="3131542" y="7835900"/>
                </a:cubicBezTo>
                <a:cubicBezTo>
                  <a:pt x="3536619" y="7835900"/>
                  <a:pt x="3853855" y="7713002"/>
                  <a:pt x="4083248" y="7467204"/>
                </a:cubicBezTo>
                <a:cubicBezTo>
                  <a:pt x="4312774" y="7221273"/>
                  <a:pt x="4427538" y="6875331"/>
                  <a:pt x="4427538" y="6429375"/>
                </a:cubicBezTo>
                <a:cubicBezTo>
                  <a:pt x="4427538" y="5966752"/>
                  <a:pt x="4310724" y="5615650"/>
                  <a:pt x="4077097" y="5376069"/>
                </a:cubicBezTo>
                <a:cubicBezTo>
                  <a:pt x="3843602" y="5136357"/>
                  <a:pt x="3528417" y="5016500"/>
                  <a:pt x="3131542" y="5016500"/>
                </a:cubicBezTo>
                <a:cubicBezTo>
                  <a:pt x="2734667" y="5016500"/>
                  <a:pt x="2419416" y="5136357"/>
                  <a:pt x="2185789" y="5376069"/>
                </a:cubicBezTo>
                <a:cubicBezTo>
                  <a:pt x="1952294" y="5615650"/>
                  <a:pt x="1835547" y="5966752"/>
                  <a:pt x="1835547" y="6429375"/>
                </a:cubicBezTo>
                <a:close/>
                <a:moveTo>
                  <a:pt x="2265363" y="9029700"/>
                </a:moveTo>
                <a:moveTo>
                  <a:pt x="0" y="6540500"/>
                </a:moveTo>
                <a:cubicBezTo>
                  <a:pt x="0" y="6035808"/>
                  <a:pt x="114697" y="5578740"/>
                  <a:pt x="344091" y="5169297"/>
                </a:cubicBezTo>
                <a:cubicBezTo>
                  <a:pt x="573484" y="4759722"/>
                  <a:pt x="909373" y="4451483"/>
                  <a:pt x="1351756" y="4244579"/>
                </a:cubicBezTo>
                <a:cubicBezTo>
                  <a:pt x="917707" y="3955389"/>
                  <a:pt x="635529" y="3642453"/>
                  <a:pt x="505222" y="3305771"/>
                </a:cubicBezTo>
                <a:cubicBezTo>
                  <a:pt x="375047" y="2969089"/>
                  <a:pt x="309959" y="2654102"/>
                  <a:pt x="309959" y="2360811"/>
                </a:cubicBezTo>
                <a:cubicBezTo>
                  <a:pt x="309959" y="1708085"/>
                  <a:pt x="555956" y="1151467"/>
                  <a:pt x="1047948" y="690960"/>
                </a:cubicBezTo>
                <a:cubicBezTo>
                  <a:pt x="1539941" y="230321"/>
                  <a:pt x="2234472" y="0"/>
                  <a:pt x="3131542" y="0"/>
                </a:cubicBezTo>
                <a:cubicBezTo>
                  <a:pt x="4028612" y="0"/>
                  <a:pt x="4723143" y="230254"/>
                  <a:pt x="5215136" y="690761"/>
                </a:cubicBezTo>
                <a:cubicBezTo>
                  <a:pt x="5707129" y="1151136"/>
                  <a:pt x="5953125" y="1707555"/>
                  <a:pt x="5953125" y="2360018"/>
                </a:cubicBezTo>
                <a:cubicBezTo>
                  <a:pt x="5953125" y="2653176"/>
                  <a:pt x="5887971" y="2968030"/>
                  <a:pt x="5757664" y="3304580"/>
                </a:cubicBezTo>
                <a:cubicBezTo>
                  <a:pt x="5627489" y="3641130"/>
                  <a:pt x="5345377" y="3933296"/>
                  <a:pt x="4911328" y="4181079"/>
                </a:cubicBezTo>
                <a:cubicBezTo>
                  <a:pt x="5353579" y="4429390"/>
                  <a:pt x="5686293" y="4758400"/>
                  <a:pt x="5909469" y="5168107"/>
                </a:cubicBezTo>
                <a:cubicBezTo>
                  <a:pt x="6132777" y="5577682"/>
                  <a:pt x="6244431" y="6034948"/>
                  <a:pt x="6244431" y="6539905"/>
                </a:cubicBezTo>
                <a:cubicBezTo>
                  <a:pt x="6244431" y="7297143"/>
                  <a:pt x="5964304" y="7941668"/>
                  <a:pt x="5404048" y="8473480"/>
                </a:cubicBezTo>
                <a:cubicBezTo>
                  <a:pt x="4843926" y="9005160"/>
                  <a:pt x="4061619" y="9271000"/>
                  <a:pt x="3057128" y="9271000"/>
                </a:cubicBezTo>
                <a:cubicBezTo>
                  <a:pt x="2052505" y="9271000"/>
                  <a:pt x="1291828" y="9005227"/>
                  <a:pt x="775097" y="8473679"/>
                </a:cubicBezTo>
                <a:cubicBezTo>
                  <a:pt x="258366" y="7941998"/>
                  <a:pt x="0" y="7297606"/>
                  <a:pt x="0" y="6540500"/>
                </a:cubicBezTo>
                <a:close/>
                <a:moveTo>
                  <a:pt x="2154238" y="9029700"/>
                </a:moveTo>
                <a:moveTo>
                  <a:pt x="1996678" y="2565004"/>
                </a:moveTo>
                <a:cubicBezTo>
                  <a:pt x="1996678" y="2890176"/>
                  <a:pt x="2096889" y="3155686"/>
                  <a:pt x="2297311" y="3361532"/>
                </a:cubicBezTo>
                <a:cubicBezTo>
                  <a:pt x="2497865" y="3567378"/>
                  <a:pt x="2775942" y="3670300"/>
                  <a:pt x="3131542" y="3670300"/>
                </a:cubicBezTo>
                <a:cubicBezTo>
                  <a:pt x="3491111" y="3670300"/>
                  <a:pt x="3769056" y="3567378"/>
                  <a:pt x="3965377" y="3361532"/>
                </a:cubicBezTo>
                <a:cubicBezTo>
                  <a:pt x="4161830" y="3155686"/>
                  <a:pt x="4260056" y="2890176"/>
                  <a:pt x="4260056" y="2565004"/>
                </a:cubicBezTo>
                <a:cubicBezTo>
                  <a:pt x="4260056" y="2210991"/>
                  <a:pt x="4161830" y="1934171"/>
                  <a:pt x="3965377" y="1734543"/>
                </a:cubicBezTo>
                <a:cubicBezTo>
                  <a:pt x="3769056" y="1534915"/>
                  <a:pt x="3491111" y="1435100"/>
                  <a:pt x="3131542" y="1435100"/>
                </a:cubicBezTo>
                <a:cubicBezTo>
                  <a:pt x="2775942" y="1435100"/>
                  <a:pt x="2497865" y="1534915"/>
                  <a:pt x="2297311" y="1734543"/>
                </a:cubicBezTo>
                <a:cubicBezTo>
                  <a:pt x="2096889" y="1934171"/>
                  <a:pt x="1996678" y="2210991"/>
                  <a:pt x="1996678" y="2565004"/>
                </a:cubicBezTo>
                <a:close/>
                <a:moveTo>
                  <a:pt x="6129734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" name="Freeform 1800"/>
          <p:cNvSpPr/>
          <p:nvPr/>
        </p:nvSpPr>
        <p:spPr>
          <a:xfrm rot="0" flipH="0" flipV="0">
            <a:off x="11703125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" name="Freeform 1801"/>
          <p:cNvSpPr/>
          <p:nvPr/>
        </p:nvSpPr>
        <p:spPr>
          <a:xfrm rot="0" flipH="0" flipV="0">
            <a:off x="11830506" y="9464553"/>
            <a:ext cx="78505" cy="179832"/>
          </a:xfrm>
          <a:custGeom>
            <a:pathLst>
              <a:path w="3925292" h="8991600">
                <a:moveTo>
                  <a:pt x="0" y="2781300"/>
                </a:moveTo>
                <a:lnTo>
                  <a:pt x="0" y="1574800"/>
                </a:lnTo>
                <a:cubicBezTo>
                  <a:pt x="558139" y="1550194"/>
                  <a:pt x="948796" y="1513285"/>
                  <a:pt x="1171972" y="1464072"/>
                </a:cubicBezTo>
                <a:cubicBezTo>
                  <a:pt x="1527572" y="1386152"/>
                  <a:pt x="1816960" y="1230313"/>
                  <a:pt x="2040136" y="996554"/>
                </a:cubicBezTo>
                <a:cubicBezTo>
                  <a:pt x="2193197" y="836613"/>
                  <a:pt x="2308953" y="623359"/>
                  <a:pt x="2387402" y="356791"/>
                </a:cubicBezTo>
                <a:cubicBezTo>
                  <a:pt x="2432910" y="196850"/>
                  <a:pt x="2455664" y="77921"/>
                  <a:pt x="2455664" y="0"/>
                </a:cubicBezTo>
                <a:lnTo>
                  <a:pt x="3925292" y="0"/>
                </a:lnTo>
                <a:lnTo>
                  <a:pt x="3925292" y="8991600"/>
                </a:lnTo>
                <a:lnTo>
                  <a:pt x="2114550" y="8991600"/>
                </a:lnTo>
                <a:lnTo>
                  <a:pt x="2114550" y="2781300"/>
                </a:lnTo>
                <a:close/>
                <a:moveTo>
                  <a:pt x="5329635" y="89916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" name="Freeform 1802"/>
          <p:cNvSpPr/>
          <p:nvPr/>
        </p:nvSpPr>
        <p:spPr>
          <a:xfrm rot="0" flipH="0" flipV="0">
            <a:off x="11970118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" name="Freeform 1803"/>
          <p:cNvSpPr/>
          <p:nvPr/>
        </p:nvSpPr>
        <p:spPr>
          <a:xfrm rot="0" flipH="0" flipV="0">
            <a:off x="12031428" y="9466839"/>
            <a:ext cx="124392" cy="182372"/>
          </a:xfrm>
          <a:custGeom>
            <a:pathLst>
              <a:path w="6219627" h="9118600">
                <a:moveTo>
                  <a:pt x="1761133" y="6477000"/>
                </a:moveTo>
                <a:cubicBezTo>
                  <a:pt x="1831380" y="6862631"/>
                  <a:pt x="1965722" y="7160155"/>
                  <a:pt x="2164159" y="7369572"/>
                </a:cubicBezTo>
                <a:cubicBezTo>
                  <a:pt x="2362597" y="7578858"/>
                  <a:pt x="2651985" y="7683500"/>
                  <a:pt x="3032323" y="7683500"/>
                </a:cubicBezTo>
                <a:cubicBezTo>
                  <a:pt x="3470473" y="7683500"/>
                  <a:pt x="3804245" y="7528852"/>
                  <a:pt x="4033639" y="7219554"/>
                </a:cubicBezTo>
                <a:cubicBezTo>
                  <a:pt x="4263165" y="6910123"/>
                  <a:pt x="4377928" y="6520723"/>
                  <a:pt x="4377928" y="6051352"/>
                </a:cubicBezTo>
                <a:cubicBezTo>
                  <a:pt x="4377928" y="5590448"/>
                  <a:pt x="4270441" y="5201180"/>
                  <a:pt x="4055467" y="4883547"/>
                </a:cubicBezTo>
                <a:cubicBezTo>
                  <a:pt x="3840493" y="4565783"/>
                  <a:pt x="3505663" y="4406900"/>
                  <a:pt x="3050977" y="4406900"/>
                </a:cubicBezTo>
                <a:cubicBezTo>
                  <a:pt x="2836003" y="4406900"/>
                  <a:pt x="2649934" y="4433888"/>
                  <a:pt x="2492772" y="4487863"/>
                </a:cubicBezTo>
                <a:cubicBezTo>
                  <a:pt x="2215753" y="4587479"/>
                  <a:pt x="2006997" y="4772158"/>
                  <a:pt x="1866503" y="5041900"/>
                </a:cubicBezTo>
                <a:lnTo>
                  <a:pt x="279003" y="4965700"/>
                </a:lnTo>
                <a:lnTo>
                  <a:pt x="911423" y="0"/>
                </a:lnTo>
                <a:lnTo>
                  <a:pt x="5866209" y="0"/>
                </a:lnTo>
                <a:lnTo>
                  <a:pt x="5866209" y="1498600"/>
                </a:lnTo>
                <a:lnTo>
                  <a:pt x="2188964" y="1498600"/>
                </a:lnTo>
                <a:lnTo>
                  <a:pt x="1866503" y="3466704"/>
                </a:lnTo>
                <a:cubicBezTo>
                  <a:pt x="2139289" y="3289300"/>
                  <a:pt x="2352212" y="3171759"/>
                  <a:pt x="2505273" y="3114080"/>
                </a:cubicBezTo>
                <a:cubicBezTo>
                  <a:pt x="2761522" y="3019227"/>
                  <a:pt x="3073598" y="2971800"/>
                  <a:pt x="3441502" y="2971800"/>
                </a:cubicBezTo>
                <a:cubicBezTo>
                  <a:pt x="4185642" y="2971800"/>
                  <a:pt x="4834665" y="3222229"/>
                  <a:pt x="5388570" y="3723085"/>
                </a:cubicBezTo>
                <a:cubicBezTo>
                  <a:pt x="5942608" y="4223941"/>
                  <a:pt x="6219627" y="4952471"/>
                  <a:pt x="6219627" y="5908675"/>
                </a:cubicBezTo>
                <a:cubicBezTo>
                  <a:pt x="6219627" y="6740658"/>
                  <a:pt x="5952993" y="7483674"/>
                  <a:pt x="5419725" y="8137724"/>
                </a:cubicBezTo>
                <a:cubicBezTo>
                  <a:pt x="4886457" y="8791642"/>
                  <a:pt x="4088606" y="9118600"/>
                  <a:pt x="3026172" y="9118600"/>
                </a:cubicBezTo>
                <a:cubicBezTo>
                  <a:pt x="2170377" y="9118600"/>
                  <a:pt x="1467578" y="8889206"/>
                  <a:pt x="917773" y="8430419"/>
                </a:cubicBezTo>
                <a:cubicBezTo>
                  <a:pt x="367969" y="7971499"/>
                  <a:pt x="62045" y="7320360"/>
                  <a:pt x="0" y="6477000"/>
                </a:cubicBezTo>
                <a:close/>
                <a:moveTo>
                  <a:pt x="2065338" y="88773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" name="Freeform 1804"/>
          <p:cNvSpPr/>
          <p:nvPr/>
        </p:nvSpPr>
        <p:spPr>
          <a:xfrm rot="0" flipH="0" flipV="0">
            <a:off x="12181955" y="9607301"/>
            <a:ext cx="37580" cy="37084"/>
          </a:xfrm>
          <a:custGeom>
            <a:pathLst>
              <a:path w="1879004" h="1854200">
                <a:moveTo>
                  <a:pt x="0" y="0"/>
                </a:moveTo>
                <a:lnTo>
                  <a:pt x="1879004" y="0"/>
                </a:lnTo>
                <a:lnTo>
                  <a:pt x="1879004" y="1854200"/>
                </a:lnTo>
                <a:lnTo>
                  <a:pt x="0" y="1854200"/>
                </a:lnTo>
                <a:close/>
                <a:moveTo>
                  <a:pt x="1060450" y="18542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" name="Freeform 1805"/>
          <p:cNvSpPr/>
          <p:nvPr/>
        </p:nvSpPr>
        <p:spPr>
          <a:xfrm rot="0" flipH="0" flipV="0">
            <a:off x="12244502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" name="Freeform 1806"/>
          <p:cNvSpPr/>
          <p:nvPr/>
        </p:nvSpPr>
        <p:spPr>
          <a:xfrm rot="0" flipH="0" flipV="0">
            <a:off x="12385854" y="9463283"/>
            <a:ext cx="124023" cy="185674"/>
          </a:xfrm>
          <a:custGeom>
            <a:pathLst>
              <a:path w="6201171" h="9283700">
                <a:moveTo>
                  <a:pt x="1804590" y="4651375"/>
                </a:moveTo>
                <a:cubicBezTo>
                  <a:pt x="1804590" y="5686161"/>
                  <a:pt x="1889323" y="6477728"/>
                  <a:pt x="2058789" y="7026077"/>
                </a:cubicBezTo>
                <a:cubicBezTo>
                  <a:pt x="2228387" y="7574426"/>
                  <a:pt x="2575652" y="7848600"/>
                  <a:pt x="3100585" y="7848600"/>
                </a:cubicBezTo>
                <a:cubicBezTo>
                  <a:pt x="3625651" y="7848600"/>
                  <a:pt x="3969808" y="7574426"/>
                  <a:pt x="4133056" y="7026077"/>
                </a:cubicBezTo>
                <a:cubicBezTo>
                  <a:pt x="4296436" y="6477728"/>
                  <a:pt x="4378126" y="5686161"/>
                  <a:pt x="4378126" y="4651375"/>
                </a:cubicBezTo>
                <a:cubicBezTo>
                  <a:pt x="4378126" y="3567113"/>
                  <a:pt x="4296436" y="2764235"/>
                  <a:pt x="4133056" y="2242741"/>
                </a:cubicBezTo>
                <a:cubicBezTo>
                  <a:pt x="3969808" y="1721247"/>
                  <a:pt x="3625651" y="1460500"/>
                  <a:pt x="3100585" y="1460500"/>
                </a:cubicBezTo>
                <a:cubicBezTo>
                  <a:pt x="2575652" y="1460500"/>
                  <a:pt x="2228387" y="1721247"/>
                  <a:pt x="2058789" y="2242741"/>
                </a:cubicBezTo>
                <a:cubicBezTo>
                  <a:pt x="1889323" y="2764235"/>
                  <a:pt x="1804590" y="3567113"/>
                  <a:pt x="1804590" y="4651375"/>
                </a:cubicBezTo>
                <a:close/>
                <a:moveTo>
                  <a:pt x="4006850" y="9055100"/>
                </a:moveTo>
                <a:moveTo>
                  <a:pt x="3100585" y="0"/>
                </a:moveTo>
                <a:cubicBezTo>
                  <a:pt x="4245702" y="0"/>
                  <a:pt x="5048713" y="403358"/>
                  <a:pt x="5509617" y="1210072"/>
                </a:cubicBezTo>
                <a:cubicBezTo>
                  <a:pt x="5970653" y="2016787"/>
                  <a:pt x="6201171" y="3162764"/>
                  <a:pt x="6201171" y="4648002"/>
                </a:cubicBezTo>
                <a:cubicBezTo>
                  <a:pt x="6201171" y="6133240"/>
                  <a:pt x="5970653" y="7277167"/>
                  <a:pt x="5509617" y="8079780"/>
                </a:cubicBezTo>
                <a:cubicBezTo>
                  <a:pt x="5048713" y="8882394"/>
                  <a:pt x="4245702" y="9283700"/>
                  <a:pt x="3100585" y="9283700"/>
                </a:cubicBezTo>
                <a:cubicBezTo>
                  <a:pt x="1955469" y="9283700"/>
                  <a:pt x="1152392" y="8882394"/>
                  <a:pt x="691356" y="8079780"/>
                </a:cubicBezTo>
                <a:cubicBezTo>
                  <a:pt x="230452" y="7277167"/>
                  <a:pt x="0" y="6133241"/>
                  <a:pt x="0" y="4648002"/>
                </a:cubicBezTo>
                <a:cubicBezTo>
                  <a:pt x="0" y="3162764"/>
                  <a:pt x="230452" y="2016787"/>
                  <a:pt x="691356" y="1210072"/>
                </a:cubicBezTo>
                <a:cubicBezTo>
                  <a:pt x="1152392" y="403358"/>
                  <a:pt x="1955469" y="0"/>
                  <a:pt x="3100585" y="0"/>
                </a:cubicBezTo>
                <a:close/>
                <a:moveTo>
                  <a:pt x="8658225" y="90551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" name="Freeform 1807"/>
          <p:cNvSpPr/>
          <p:nvPr/>
        </p:nvSpPr>
        <p:spPr>
          <a:xfrm rot="0" flipH="0" flipV="0">
            <a:off x="12527205" y="9463791"/>
            <a:ext cx="123154" cy="180594"/>
          </a:xfrm>
          <a:custGeom>
            <a:pathLst>
              <a:path w="6157714" h="9029700">
                <a:moveTo>
                  <a:pt x="0" y="9029700"/>
                </a:moveTo>
                <a:cubicBezTo>
                  <a:pt x="16536" y="8384117"/>
                  <a:pt x="155045" y="7794427"/>
                  <a:pt x="415528" y="7260630"/>
                </a:cubicBezTo>
                <a:cubicBezTo>
                  <a:pt x="667676" y="6660555"/>
                  <a:pt x="1262988" y="6026547"/>
                  <a:pt x="2201465" y="5358607"/>
                </a:cubicBezTo>
                <a:cubicBezTo>
                  <a:pt x="3015853" y="4777317"/>
                  <a:pt x="3542969" y="4360863"/>
                  <a:pt x="3782814" y="4109244"/>
                </a:cubicBezTo>
                <a:cubicBezTo>
                  <a:pt x="4150717" y="3717529"/>
                  <a:pt x="4334668" y="3288639"/>
                  <a:pt x="4334668" y="2822575"/>
                </a:cubicBezTo>
                <a:cubicBezTo>
                  <a:pt x="4334668" y="2443030"/>
                  <a:pt x="4229232" y="2127515"/>
                  <a:pt x="4018359" y="1876029"/>
                </a:cubicBezTo>
                <a:cubicBezTo>
                  <a:pt x="3807486" y="1624410"/>
                  <a:pt x="3505729" y="1498600"/>
                  <a:pt x="3113087" y="1498600"/>
                </a:cubicBezTo>
                <a:cubicBezTo>
                  <a:pt x="2575586" y="1498600"/>
                  <a:pt x="2209667" y="1698691"/>
                  <a:pt x="2015331" y="2098874"/>
                </a:cubicBezTo>
                <a:cubicBezTo>
                  <a:pt x="1903677" y="2329855"/>
                  <a:pt x="1837531" y="2697031"/>
                  <a:pt x="1816893" y="3200400"/>
                </a:cubicBezTo>
                <a:lnTo>
                  <a:pt x="99218" y="3200400"/>
                </a:lnTo>
                <a:cubicBezTo>
                  <a:pt x="128190" y="2435490"/>
                  <a:pt x="266700" y="1817357"/>
                  <a:pt x="514746" y="1346002"/>
                </a:cubicBezTo>
                <a:cubicBezTo>
                  <a:pt x="985969" y="448668"/>
                  <a:pt x="1823111" y="0"/>
                  <a:pt x="3026171" y="0"/>
                </a:cubicBezTo>
                <a:cubicBezTo>
                  <a:pt x="3977084" y="0"/>
                  <a:pt x="4733660" y="263327"/>
                  <a:pt x="5295900" y="789980"/>
                </a:cubicBezTo>
                <a:cubicBezTo>
                  <a:pt x="5858139" y="1316633"/>
                  <a:pt x="6139259" y="2013612"/>
                  <a:pt x="6139259" y="2880916"/>
                </a:cubicBezTo>
                <a:cubicBezTo>
                  <a:pt x="6139259" y="3545946"/>
                  <a:pt x="5940821" y="4136629"/>
                  <a:pt x="5543946" y="4652963"/>
                </a:cubicBezTo>
                <a:cubicBezTo>
                  <a:pt x="5283464" y="4995731"/>
                  <a:pt x="4855567" y="5377392"/>
                  <a:pt x="4260254" y="5797947"/>
                </a:cubicBezTo>
                <a:lnTo>
                  <a:pt x="3553420" y="6298804"/>
                </a:lnTo>
                <a:cubicBezTo>
                  <a:pt x="3111036" y="6612070"/>
                  <a:pt x="2808155" y="6838818"/>
                  <a:pt x="2644775" y="6979047"/>
                </a:cubicBezTo>
                <a:cubicBezTo>
                  <a:pt x="2481527" y="7119144"/>
                  <a:pt x="2344076" y="7281995"/>
                  <a:pt x="2232421" y="7467600"/>
                </a:cubicBezTo>
                <a:lnTo>
                  <a:pt x="6157714" y="7467600"/>
                </a:lnTo>
                <a:lnTo>
                  <a:pt x="6157714" y="9029700"/>
                </a:lnTo>
                <a:close/>
                <a:moveTo>
                  <a:pt x="-396875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" name="Freeform 1808"/>
          <p:cNvSpPr/>
          <p:nvPr/>
        </p:nvSpPr>
        <p:spPr>
          <a:xfrm rot="0" flipH="0" flipV="0">
            <a:off x="12667317" y="9463791"/>
            <a:ext cx="124392" cy="185166"/>
          </a:xfrm>
          <a:custGeom>
            <a:pathLst>
              <a:path w="6219627" h="9258300">
                <a:moveTo>
                  <a:pt x="1736328" y="6273800"/>
                </a:moveTo>
                <a:cubicBezTo>
                  <a:pt x="1736328" y="6634692"/>
                  <a:pt x="1794206" y="6933341"/>
                  <a:pt x="1909961" y="7169746"/>
                </a:cubicBezTo>
                <a:cubicBezTo>
                  <a:pt x="2124935" y="7605382"/>
                  <a:pt x="2515592" y="7823200"/>
                  <a:pt x="3081933" y="7823200"/>
                </a:cubicBezTo>
                <a:cubicBezTo>
                  <a:pt x="3429198" y="7823200"/>
                  <a:pt x="3732014" y="7704535"/>
                  <a:pt x="3990380" y="7467204"/>
                </a:cubicBezTo>
                <a:cubicBezTo>
                  <a:pt x="4248745" y="7229872"/>
                  <a:pt x="4377928" y="6888295"/>
                  <a:pt x="4377928" y="6442472"/>
                </a:cubicBezTo>
                <a:cubicBezTo>
                  <a:pt x="4377928" y="5852187"/>
                  <a:pt x="4138149" y="5457958"/>
                  <a:pt x="3658592" y="5259785"/>
                </a:cubicBezTo>
                <a:cubicBezTo>
                  <a:pt x="3385807" y="5148395"/>
                  <a:pt x="2955859" y="5092700"/>
                  <a:pt x="2368748" y="5092700"/>
                </a:cubicBezTo>
                <a:lnTo>
                  <a:pt x="2368748" y="3822700"/>
                </a:lnTo>
                <a:cubicBezTo>
                  <a:pt x="2943423" y="3814366"/>
                  <a:pt x="3344399" y="3758407"/>
                  <a:pt x="3571677" y="3654822"/>
                </a:cubicBezTo>
                <a:cubicBezTo>
                  <a:pt x="3964451" y="3480726"/>
                  <a:pt x="4160838" y="3128368"/>
                  <a:pt x="4160838" y="2597746"/>
                </a:cubicBezTo>
                <a:cubicBezTo>
                  <a:pt x="4160838" y="2253788"/>
                  <a:pt x="4060560" y="1974057"/>
                  <a:pt x="3860006" y="1758554"/>
                </a:cubicBezTo>
                <a:cubicBezTo>
                  <a:pt x="3659584" y="1542918"/>
                  <a:pt x="3377473" y="1435100"/>
                  <a:pt x="3013670" y="1435100"/>
                </a:cubicBezTo>
                <a:cubicBezTo>
                  <a:pt x="2596158" y="1435100"/>
                  <a:pt x="2289175" y="1567723"/>
                  <a:pt x="2092722" y="1832968"/>
                </a:cubicBezTo>
                <a:cubicBezTo>
                  <a:pt x="1896401" y="2098080"/>
                  <a:pt x="1802408" y="2452291"/>
                  <a:pt x="1810742" y="2895600"/>
                </a:cubicBezTo>
                <a:lnTo>
                  <a:pt x="161131" y="2895600"/>
                </a:lnTo>
                <a:cubicBezTo>
                  <a:pt x="177668" y="2449116"/>
                  <a:pt x="254132" y="2025452"/>
                  <a:pt x="390525" y="1624608"/>
                </a:cubicBezTo>
                <a:cubicBezTo>
                  <a:pt x="535252" y="1273241"/>
                  <a:pt x="762661" y="948730"/>
                  <a:pt x="1072753" y="651074"/>
                </a:cubicBezTo>
                <a:cubicBezTo>
                  <a:pt x="1304264" y="440201"/>
                  <a:pt x="1579166" y="279004"/>
                  <a:pt x="1897459" y="167482"/>
                </a:cubicBezTo>
                <a:cubicBezTo>
                  <a:pt x="2215753" y="55827"/>
                  <a:pt x="2606410" y="0"/>
                  <a:pt x="3069431" y="0"/>
                </a:cubicBezTo>
                <a:cubicBezTo>
                  <a:pt x="3929327" y="0"/>
                  <a:pt x="4622800" y="222581"/>
                  <a:pt x="5149850" y="667743"/>
                </a:cubicBezTo>
                <a:cubicBezTo>
                  <a:pt x="5677032" y="1112904"/>
                  <a:pt x="5940623" y="1710201"/>
                  <a:pt x="5940623" y="2459633"/>
                </a:cubicBezTo>
                <a:cubicBezTo>
                  <a:pt x="5940623" y="2989726"/>
                  <a:pt x="5783527" y="3436938"/>
                  <a:pt x="5469334" y="3801269"/>
                </a:cubicBezTo>
                <a:cubicBezTo>
                  <a:pt x="5270897" y="4029075"/>
                  <a:pt x="5064191" y="4184386"/>
                  <a:pt x="4849217" y="4267200"/>
                </a:cubicBezTo>
                <a:cubicBezTo>
                  <a:pt x="5010481" y="4267200"/>
                  <a:pt x="5241991" y="4405511"/>
                  <a:pt x="5543748" y="4682133"/>
                </a:cubicBezTo>
                <a:cubicBezTo>
                  <a:pt x="5994334" y="5099117"/>
                  <a:pt x="6219627" y="5668831"/>
                  <a:pt x="6219627" y="6391275"/>
                </a:cubicBezTo>
                <a:cubicBezTo>
                  <a:pt x="6219627" y="7150894"/>
                  <a:pt x="5956035" y="7818636"/>
                  <a:pt x="5428853" y="8394502"/>
                </a:cubicBezTo>
                <a:cubicBezTo>
                  <a:pt x="4901803" y="8970368"/>
                  <a:pt x="4121547" y="9258300"/>
                  <a:pt x="3088084" y="9258300"/>
                </a:cubicBezTo>
                <a:cubicBezTo>
                  <a:pt x="1814777" y="9258300"/>
                  <a:pt x="930077" y="8842574"/>
                  <a:pt x="433983" y="8011121"/>
                </a:cubicBezTo>
                <a:cubicBezTo>
                  <a:pt x="173633" y="7568473"/>
                  <a:pt x="28972" y="6989366"/>
                  <a:pt x="0" y="6273800"/>
                </a:cubicBezTo>
                <a:close/>
                <a:moveTo>
                  <a:pt x="2420938" y="90297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" name="Rectangle 1809"/>
          <p:cNvSpPr/>
          <p:nvPr/>
        </p:nvSpPr>
        <p:spPr>
          <a:xfrm rot="0" flipH="0" flipV="0">
            <a:off x="2597294" y="19065"/>
            <a:ext cx="7833359" cy="914400"/>
          </a:xfrm>
          <a:prstGeom prst="rect">
            <a:avLst/>
          </a:prstGeom>
        </p:spPr>
      </p:sp>
      <p:sp>
        <p:nvSpPr>
          <p:cNvPr id="1810" name="Freeform 1810"/>
          <p:cNvSpPr/>
          <p:nvPr/>
        </p:nvSpPr>
        <p:spPr>
          <a:xfrm rot="0" flipH="0" flipV="0">
            <a:off x="2653480" y="209565"/>
            <a:ext cx="530197" cy="548640"/>
          </a:xfrm>
          <a:custGeom>
            <a:pathLst>
              <a:path w="8836620" h="9144000">
                <a:moveTo>
                  <a:pt x="6089452" y="0"/>
                </a:moveTo>
                <a:lnTo>
                  <a:pt x="8836620" y="0"/>
                </a:lnTo>
                <a:lnTo>
                  <a:pt x="8836620" y="9144000"/>
                </a:lnTo>
                <a:lnTo>
                  <a:pt x="7056834" y="9144000"/>
                </a:lnTo>
                <a:lnTo>
                  <a:pt x="7056834" y="2959100"/>
                </a:lnTo>
                <a:cubicBezTo>
                  <a:pt x="7056834" y="2781300"/>
                  <a:pt x="7058885" y="2532129"/>
                  <a:pt x="7062986" y="2211586"/>
                </a:cubicBezTo>
                <a:cubicBezTo>
                  <a:pt x="7067219" y="1891044"/>
                  <a:pt x="7069336" y="1643923"/>
                  <a:pt x="7069336" y="1470224"/>
                </a:cubicBezTo>
                <a:lnTo>
                  <a:pt x="5339159" y="9144000"/>
                </a:lnTo>
                <a:lnTo>
                  <a:pt x="3484959" y="9144000"/>
                </a:lnTo>
                <a:lnTo>
                  <a:pt x="1767284" y="1470224"/>
                </a:lnTo>
                <a:cubicBezTo>
                  <a:pt x="1767284" y="1643923"/>
                  <a:pt x="1769335" y="1891044"/>
                  <a:pt x="1773436" y="2211586"/>
                </a:cubicBezTo>
                <a:cubicBezTo>
                  <a:pt x="1777669" y="2532129"/>
                  <a:pt x="1779786" y="2781300"/>
                  <a:pt x="1779786" y="2959100"/>
                </a:cubicBezTo>
                <a:lnTo>
                  <a:pt x="1779786" y="9144000"/>
                </a:lnTo>
                <a:lnTo>
                  <a:pt x="0" y="9144000"/>
                </a:lnTo>
                <a:lnTo>
                  <a:pt x="0" y="0"/>
                </a:lnTo>
                <a:lnTo>
                  <a:pt x="2778125" y="0"/>
                </a:lnTo>
                <a:lnTo>
                  <a:pt x="4440039" y="7189986"/>
                </a:lnTo>
                <a:close/>
                <a:moveTo>
                  <a:pt x="8207574" y="91440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" name="Freeform 1811"/>
          <p:cNvSpPr/>
          <p:nvPr/>
        </p:nvSpPr>
        <p:spPr>
          <a:xfrm rot="0" flipH="0" flipV="0">
            <a:off x="3283011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" name="Freeform 1812"/>
          <p:cNvSpPr/>
          <p:nvPr/>
        </p:nvSpPr>
        <p:spPr>
          <a:xfrm rot="0" flipH="0" flipV="0">
            <a:off x="3451534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" name="Freeform 1813"/>
          <p:cNvSpPr/>
          <p:nvPr/>
        </p:nvSpPr>
        <p:spPr>
          <a:xfrm rot="0" flipH="0" flipV="0">
            <a:off x="3719425" y="202707"/>
            <a:ext cx="379880" cy="568452"/>
          </a:xfrm>
          <a:custGeom>
            <a:pathLst>
              <a:path w="6331347" h="9474200">
                <a:moveTo>
                  <a:pt x="4185841" y="5964833"/>
                </a:moveTo>
                <a:cubicBezTo>
                  <a:pt x="4074187" y="6035477"/>
                  <a:pt x="3961474" y="6092627"/>
                  <a:pt x="3847703" y="6136283"/>
                </a:cubicBezTo>
                <a:cubicBezTo>
                  <a:pt x="3734065" y="6179940"/>
                  <a:pt x="3578027" y="6220487"/>
                  <a:pt x="3379589" y="6257925"/>
                </a:cubicBezTo>
                <a:lnTo>
                  <a:pt x="2982714" y="6332736"/>
                </a:lnTo>
                <a:cubicBezTo>
                  <a:pt x="2610710" y="6399279"/>
                  <a:pt x="2344076" y="6480374"/>
                  <a:pt x="2182813" y="6576021"/>
                </a:cubicBezTo>
                <a:cubicBezTo>
                  <a:pt x="1909895" y="6738210"/>
                  <a:pt x="1773436" y="6989763"/>
                  <a:pt x="1773436" y="7330679"/>
                </a:cubicBezTo>
                <a:cubicBezTo>
                  <a:pt x="1773436" y="7634288"/>
                  <a:pt x="1857111" y="7853694"/>
                  <a:pt x="2024460" y="7988896"/>
                </a:cubicBezTo>
                <a:cubicBezTo>
                  <a:pt x="2191941" y="8123966"/>
                  <a:pt x="2395604" y="8191500"/>
                  <a:pt x="2635449" y="8191500"/>
                </a:cubicBezTo>
                <a:cubicBezTo>
                  <a:pt x="3015787" y="8191500"/>
                  <a:pt x="3366162" y="8079251"/>
                  <a:pt x="3686572" y="7854752"/>
                </a:cubicBezTo>
                <a:cubicBezTo>
                  <a:pt x="4006982" y="7630121"/>
                  <a:pt x="4173406" y="7220546"/>
                  <a:pt x="4185841" y="6626027"/>
                </a:cubicBezTo>
                <a:close/>
                <a:moveTo>
                  <a:pt x="2927549" y="9258300"/>
                </a:moveTo>
                <a:moveTo>
                  <a:pt x="3113088" y="5139532"/>
                </a:moveTo>
                <a:cubicBezTo>
                  <a:pt x="3439584" y="5098125"/>
                  <a:pt x="3673145" y="5046332"/>
                  <a:pt x="3813771" y="4984155"/>
                </a:cubicBezTo>
                <a:cubicBezTo>
                  <a:pt x="4065918" y="4876337"/>
                  <a:pt x="4191992" y="4708393"/>
                  <a:pt x="4191992" y="4480322"/>
                </a:cubicBezTo>
                <a:cubicBezTo>
                  <a:pt x="4191992" y="4202510"/>
                  <a:pt x="4095882" y="4010753"/>
                  <a:pt x="3903663" y="3905052"/>
                </a:cubicBezTo>
                <a:cubicBezTo>
                  <a:pt x="3711443" y="3799351"/>
                  <a:pt x="3429265" y="3746500"/>
                  <a:pt x="3057128" y="3746500"/>
                </a:cubicBezTo>
                <a:cubicBezTo>
                  <a:pt x="2639616" y="3746500"/>
                  <a:pt x="2344010" y="3849490"/>
                  <a:pt x="2170311" y="4055468"/>
                </a:cubicBezTo>
                <a:cubicBezTo>
                  <a:pt x="2046354" y="4208000"/>
                  <a:pt x="1963672" y="4414044"/>
                  <a:pt x="1922264" y="4673600"/>
                </a:cubicBezTo>
                <a:lnTo>
                  <a:pt x="217091" y="4673600"/>
                </a:lnTo>
                <a:cubicBezTo>
                  <a:pt x="254265" y="4082654"/>
                  <a:pt x="419629" y="3597077"/>
                  <a:pt x="713185" y="3216871"/>
                </a:cubicBezTo>
                <a:cubicBezTo>
                  <a:pt x="1180307" y="2621691"/>
                  <a:pt x="1982325" y="2324100"/>
                  <a:pt x="3119239" y="2324100"/>
                </a:cubicBezTo>
                <a:cubicBezTo>
                  <a:pt x="3859279" y="2324100"/>
                  <a:pt x="4516570" y="2471540"/>
                  <a:pt x="5091113" y="2766418"/>
                </a:cubicBezTo>
                <a:cubicBezTo>
                  <a:pt x="5665788" y="3061296"/>
                  <a:pt x="5953125" y="3616458"/>
                  <a:pt x="5953125" y="4431904"/>
                </a:cubicBezTo>
                <a:lnTo>
                  <a:pt x="5953125" y="7536260"/>
                </a:lnTo>
                <a:cubicBezTo>
                  <a:pt x="5953125" y="7751498"/>
                  <a:pt x="5957226" y="8012245"/>
                  <a:pt x="5965428" y="8318500"/>
                </a:cubicBezTo>
                <a:cubicBezTo>
                  <a:pt x="5977864" y="8549085"/>
                  <a:pt x="6012987" y="8705520"/>
                  <a:pt x="6070799" y="8787805"/>
                </a:cubicBezTo>
                <a:cubicBezTo>
                  <a:pt x="6128742" y="8870091"/>
                  <a:pt x="6215592" y="8938022"/>
                  <a:pt x="6331347" y="8991600"/>
                </a:cubicBezTo>
                <a:lnTo>
                  <a:pt x="6331347" y="9258300"/>
                </a:lnTo>
                <a:lnTo>
                  <a:pt x="4409083" y="9258300"/>
                </a:lnTo>
                <a:cubicBezTo>
                  <a:pt x="4355240" y="9122569"/>
                  <a:pt x="4318000" y="8995106"/>
                  <a:pt x="4297363" y="8875911"/>
                </a:cubicBezTo>
                <a:cubicBezTo>
                  <a:pt x="4276725" y="8756717"/>
                  <a:pt x="4260189" y="8621052"/>
                  <a:pt x="4247753" y="8468916"/>
                </a:cubicBezTo>
                <a:cubicBezTo>
                  <a:pt x="4003807" y="8733632"/>
                  <a:pt x="3722688" y="8959123"/>
                  <a:pt x="3404394" y="9145390"/>
                </a:cubicBezTo>
                <a:cubicBezTo>
                  <a:pt x="3024056" y="9364596"/>
                  <a:pt x="2594108" y="9474200"/>
                  <a:pt x="2114550" y="9474200"/>
                </a:cubicBezTo>
                <a:cubicBezTo>
                  <a:pt x="1502701" y="9474200"/>
                  <a:pt x="997281" y="9299045"/>
                  <a:pt x="598289" y="8948738"/>
                </a:cubicBezTo>
                <a:cubicBezTo>
                  <a:pt x="199430" y="8598430"/>
                  <a:pt x="0" y="8101939"/>
                  <a:pt x="0" y="7459266"/>
                </a:cubicBezTo>
                <a:cubicBezTo>
                  <a:pt x="0" y="6625961"/>
                  <a:pt x="320411" y="6022711"/>
                  <a:pt x="961232" y="5649516"/>
                </a:cubicBezTo>
                <a:cubicBezTo>
                  <a:pt x="1312598" y="5446316"/>
                  <a:pt x="1829329" y="5301192"/>
                  <a:pt x="2511425" y="5214144"/>
                </a:cubicBezTo>
                <a:close/>
                <a:moveTo>
                  <a:pt x="3752850" y="9258300"/>
                </a:moveTo>
                <a:moveTo>
                  <a:pt x="3633788" y="0"/>
                </a:moveTo>
                <a:lnTo>
                  <a:pt x="5252442" y="0"/>
                </a:lnTo>
                <a:lnTo>
                  <a:pt x="5252442" y="1473200"/>
                </a:lnTo>
                <a:lnTo>
                  <a:pt x="3633788" y="1473200"/>
                </a:lnTo>
                <a:close/>
                <a:moveTo>
                  <a:pt x="8892382" y="9258300"/>
                </a:moveTo>
                <a:moveTo>
                  <a:pt x="1153319" y="0"/>
                </a:moveTo>
                <a:lnTo>
                  <a:pt x="2771974" y="0"/>
                </a:lnTo>
                <a:lnTo>
                  <a:pt x="2771974" y="1473200"/>
                </a:lnTo>
                <a:lnTo>
                  <a:pt x="1153319" y="1473200"/>
                </a:lnTo>
                <a:close/>
                <a:moveTo>
                  <a:pt x="8892382" y="9258300"/>
                </a:moveTo>
                <a:moveTo>
                  <a:pt x="3205957" y="23241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" name="Freeform 1814"/>
          <p:cNvSpPr/>
          <p:nvPr/>
        </p:nvSpPr>
        <p:spPr>
          <a:xfrm rot="0" flipH="0" flipV="0">
            <a:off x="4340788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" name="Freeform 1815"/>
          <p:cNvSpPr/>
          <p:nvPr/>
        </p:nvSpPr>
        <p:spPr>
          <a:xfrm rot="0" flipH="0" flipV="0">
            <a:off x="4604214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" name="Freeform 1816"/>
          <p:cNvSpPr/>
          <p:nvPr/>
        </p:nvSpPr>
        <p:spPr>
          <a:xfrm rot="0" flipH="0" flipV="0">
            <a:off x="5035111" y="339867"/>
            <a:ext cx="414480" cy="432054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" name="Freeform 1817"/>
          <p:cNvSpPr/>
          <p:nvPr/>
        </p:nvSpPr>
        <p:spPr>
          <a:xfrm rot="0" flipH="0" flipV="0">
            <a:off x="5524353" y="342153"/>
            <a:ext cx="235517" cy="416052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" name="Freeform 1818"/>
          <p:cNvSpPr/>
          <p:nvPr/>
        </p:nvSpPr>
        <p:spPr>
          <a:xfrm rot="0" flipH="0" flipV="0">
            <a:off x="5823519" y="206517"/>
            <a:ext cx="107537" cy="551688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" name="Freeform 1819"/>
          <p:cNvSpPr/>
          <p:nvPr/>
        </p:nvSpPr>
        <p:spPr>
          <a:xfrm rot="0" flipH="0" flipV="0">
            <a:off x="6006187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" name="Freeform 1820"/>
          <p:cNvSpPr/>
          <p:nvPr/>
        </p:nvSpPr>
        <p:spPr>
          <a:xfrm rot="0" flipH="0" flipV="0">
            <a:off x="6637230" y="342153"/>
            <a:ext cx="384849" cy="429768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" name="Freeform 1821"/>
          <p:cNvSpPr/>
          <p:nvPr/>
        </p:nvSpPr>
        <p:spPr>
          <a:xfrm rot="0" flipH="0" flipV="0">
            <a:off x="7093797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" name="Freeform 1822"/>
          <p:cNvSpPr/>
          <p:nvPr/>
        </p:nvSpPr>
        <p:spPr>
          <a:xfrm rot="0" flipH="0" flipV="0">
            <a:off x="7559226" y="342153"/>
            <a:ext cx="366855" cy="416052"/>
          </a:xfrm>
          <a:custGeom>
            <a:pathLst>
              <a:path w="6114257" h="6934200">
                <a:moveTo>
                  <a:pt x="3733007" y="0"/>
                </a:moveTo>
                <a:cubicBezTo>
                  <a:pt x="4431639" y="0"/>
                  <a:pt x="5003139" y="183555"/>
                  <a:pt x="5447507" y="550665"/>
                </a:cubicBezTo>
                <a:cubicBezTo>
                  <a:pt x="5892007" y="917774"/>
                  <a:pt x="6114257" y="1525786"/>
                  <a:pt x="6114257" y="2374702"/>
                </a:cubicBezTo>
                <a:lnTo>
                  <a:pt x="6114257" y="6934200"/>
                </a:lnTo>
                <a:lnTo>
                  <a:pt x="4303514" y="6934200"/>
                </a:lnTo>
                <a:lnTo>
                  <a:pt x="4303514" y="2815233"/>
                </a:lnTo>
                <a:cubicBezTo>
                  <a:pt x="4303514" y="2458972"/>
                  <a:pt x="4255956" y="2185591"/>
                  <a:pt x="4160838" y="1995091"/>
                </a:cubicBezTo>
                <a:cubicBezTo>
                  <a:pt x="3987271" y="1647164"/>
                  <a:pt x="3656542" y="1473200"/>
                  <a:pt x="3168650" y="1473200"/>
                </a:cubicBezTo>
                <a:cubicBezTo>
                  <a:pt x="2569237" y="1473200"/>
                  <a:pt x="2157942" y="1727928"/>
                  <a:pt x="1934766" y="2237383"/>
                </a:cubicBezTo>
                <a:cubicBezTo>
                  <a:pt x="1819011" y="2506597"/>
                  <a:pt x="1761133" y="2850357"/>
                  <a:pt x="1761133" y="3268663"/>
                </a:cubicBezTo>
                <a:lnTo>
                  <a:pt x="1761133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705372" y="177800"/>
                </a:lnTo>
                <a:lnTo>
                  <a:pt x="1705372" y="1163241"/>
                </a:lnTo>
                <a:cubicBezTo>
                  <a:pt x="1932782" y="814917"/>
                  <a:pt x="2147755" y="564026"/>
                  <a:pt x="2350294" y="410568"/>
                </a:cubicBezTo>
                <a:cubicBezTo>
                  <a:pt x="2714096" y="136856"/>
                  <a:pt x="3175000" y="0"/>
                  <a:pt x="3733007" y="0"/>
                </a:cubicBezTo>
                <a:close/>
                <a:moveTo>
                  <a:pt x="6096993" y="6934200"/>
                </a:moveTo>
                <a:moveTo>
                  <a:pt x="3081933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" name="Freeform 1823"/>
          <p:cNvSpPr/>
          <p:nvPr/>
        </p:nvSpPr>
        <p:spPr>
          <a:xfrm rot="0" flipH="0" flipV="0">
            <a:off x="8020929" y="342153"/>
            <a:ext cx="366117" cy="425196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" name="Freeform 1824"/>
          <p:cNvSpPr/>
          <p:nvPr/>
        </p:nvSpPr>
        <p:spPr>
          <a:xfrm rot="0" flipH="0" flipV="0">
            <a:off x="8464416" y="341391"/>
            <a:ext cx="370201" cy="430530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" name="Freeform 1825"/>
          <p:cNvSpPr/>
          <p:nvPr/>
        </p:nvSpPr>
        <p:spPr>
          <a:xfrm rot="0" flipH="0" flipV="0">
            <a:off x="8871488" y="242331"/>
            <a:ext cx="227337" cy="522946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" name="Freeform 1826"/>
          <p:cNvSpPr/>
          <p:nvPr/>
        </p:nvSpPr>
        <p:spPr>
          <a:xfrm rot="0" flipH="0" flipV="0">
            <a:off x="9139379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" name="Freeform 1827"/>
          <p:cNvSpPr/>
          <p:nvPr/>
        </p:nvSpPr>
        <p:spPr>
          <a:xfrm rot="0" flipH="0" flipV="0">
            <a:off x="9563203" y="342153"/>
            <a:ext cx="379880" cy="429006"/>
          </a:xfrm>
          <a:custGeom>
            <a:pathLst>
              <a:path w="6331347" h="7150100">
                <a:moveTo>
                  <a:pt x="4185841" y="3640733"/>
                </a:moveTo>
                <a:cubicBezTo>
                  <a:pt x="4074187" y="3711377"/>
                  <a:pt x="3961474" y="3768527"/>
                  <a:pt x="3847703" y="3812183"/>
                </a:cubicBezTo>
                <a:cubicBezTo>
                  <a:pt x="3734065" y="3855840"/>
                  <a:pt x="3578027" y="3896387"/>
                  <a:pt x="3379589" y="3933825"/>
                </a:cubicBezTo>
                <a:lnTo>
                  <a:pt x="2982714" y="4008636"/>
                </a:lnTo>
                <a:cubicBezTo>
                  <a:pt x="2610710" y="4075179"/>
                  <a:pt x="2344076" y="4156274"/>
                  <a:pt x="2182813" y="4251921"/>
                </a:cubicBezTo>
                <a:cubicBezTo>
                  <a:pt x="1909895" y="4414110"/>
                  <a:pt x="1773436" y="4665663"/>
                  <a:pt x="1773436" y="5006579"/>
                </a:cubicBezTo>
                <a:cubicBezTo>
                  <a:pt x="1773436" y="5310188"/>
                  <a:pt x="1857111" y="5529594"/>
                  <a:pt x="2024460" y="5664796"/>
                </a:cubicBezTo>
                <a:cubicBezTo>
                  <a:pt x="2191941" y="5799866"/>
                  <a:pt x="2395604" y="5867400"/>
                  <a:pt x="2635449" y="5867400"/>
                </a:cubicBezTo>
                <a:cubicBezTo>
                  <a:pt x="3015787" y="5867400"/>
                  <a:pt x="3366162" y="5755151"/>
                  <a:pt x="3686572" y="5530652"/>
                </a:cubicBezTo>
                <a:cubicBezTo>
                  <a:pt x="4006982" y="5306021"/>
                  <a:pt x="4173406" y="4896446"/>
                  <a:pt x="4185841" y="4301927"/>
                </a:cubicBezTo>
                <a:close/>
                <a:moveTo>
                  <a:pt x="2927549" y="6934200"/>
                </a:moveTo>
                <a:moveTo>
                  <a:pt x="3113088" y="2815432"/>
                </a:moveTo>
                <a:cubicBezTo>
                  <a:pt x="3439584" y="2774025"/>
                  <a:pt x="3673145" y="2722232"/>
                  <a:pt x="3813771" y="2660055"/>
                </a:cubicBezTo>
                <a:cubicBezTo>
                  <a:pt x="4065918" y="2552237"/>
                  <a:pt x="4191992" y="2384293"/>
                  <a:pt x="4191992" y="2156222"/>
                </a:cubicBezTo>
                <a:cubicBezTo>
                  <a:pt x="4191992" y="1878410"/>
                  <a:pt x="4095882" y="1686653"/>
                  <a:pt x="3903663" y="1580952"/>
                </a:cubicBezTo>
                <a:cubicBezTo>
                  <a:pt x="3711443" y="1475251"/>
                  <a:pt x="3429265" y="1422400"/>
                  <a:pt x="3057128" y="1422400"/>
                </a:cubicBezTo>
                <a:cubicBezTo>
                  <a:pt x="2639616" y="1422400"/>
                  <a:pt x="2344010" y="1525390"/>
                  <a:pt x="2170311" y="1731368"/>
                </a:cubicBezTo>
                <a:cubicBezTo>
                  <a:pt x="2046354" y="1883900"/>
                  <a:pt x="1963672" y="2089944"/>
                  <a:pt x="1922264" y="2349500"/>
                </a:cubicBezTo>
                <a:lnTo>
                  <a:pt x="217091" y="2349500"/>
                </a:lnTo>
                <a:cubicBezTo>
                  <a:pt x="254265" y="1758554"/>
                  <a:pt x="419629" y="1272977"/>
                  <a:pt x="713185" y="892771"/>
                </a:cubicBezTo>
                <a:cubicBezTo>
                  <a:pt x="1180307" y="297591"/>
                  <a:pt x="1982325" y="0"/>
                  <a:pt x="3119239" y="0"/>
                </a:cubicBezTo>
                <a:cubicBezTo>
                  <a:pt x="3859279" y="0"/>
                  <a:pt x="4516570" y="147440"/>
                  <a:pt x="5091113" y="442318"/>
                </a:cubicBezTo>
                <a:cubicBezTo>
                  <a:pt x="5665788" y="737196"/>
                  <a:pt x="5953125" y="1292358"/>
                  <a:pt x="5953125" y="2107804"/>
                </a:cubicBezTo>
                <a:lnTo>
                  <a:pt x="5953125" y="5212160"/>
                </a:lnTo>
                <a:cubicBezTo>
                  <a:pt x="5953125" y="5427398"/>
                  <a:pt x="5957226" y="5688145"/>
                  <a:pt x="5965428" y="5994400"/>
                </a:cubicBezTo>
                <a:cubicBezTo>
                  <a:pt x="5977864" y="6224985"/>
                  <a:pt x="6012987" y="6381420"/>
                  <a:pt x="6070799" y="6463705"/>
                </a:cubicBezTo>
                <a:cubicBezTo>
                  <a:pt x="6128742" y="6545991"/>
                  <a:pt x="6215592" y="6613922"/>
                  <a:pt x="6331347" y="6667500"/>
                </a:cubicBezTo>
                <a:lnTo>
                  <a:pt x="6331347" y="6934200"/>
                </a:lnTo>
                <a:lnTo>
                  <a:pt x="4409083" y="6934200"/>
                </a:lnTo>
                <a:cubicBezTo>
                  <a:pt x="4355240" y="6798469"/>
                  <a:pt x="4318000" y="6671006"/>
                  <a:pt x="4297363" y="6551811"/>
                </a:cubicBezTo>
                <a:cubicBezTo>
                  <a:pt x="4276725" y="6432617"/>
                  <a:pt x="4260189" y="6296952"/>
                  <a:pt x="4247753" y="6144816"/>
                </a:cubicBezTo>
                <a:cubicBezTo>
                  <a:pt x="4003807" y="6409532"/>
                  <a:pt x="3722688" y="6635023"/>
                  <a:pt x="3404394" y="6821290"/>
                </a:cubicBezTo>
                <a:cubicBezTo>
                  <a:pt x="3024056" y="7040496"/>
                  <a:pt x="2594108" y="7150100"/>
                  <a:pt x="2114550" y="7150100"/>
                </a:cubicBezTo>
                <a:cubicBezTo>
                  <a:pt x="1502701" y="7150100"/>
                  <a:pt x="997281" y="6974945"/>
                  <a:pt x="598289" y="6624638"/>
                </a:cubicBezTo>
                <a:cubicBezTo>
                  <a:pt x="199430" y="6274330"/>
                  <a:pt x="0" y="5777839"/>
                  <a:pt x="0" y="5135166"/>
                </a:cubicBezTo>
                <a:cubicBezTo>
                  <a:pt x="0" y="4301861"/>
                  <a:pt x="320411" y="3698611"/>
                  <a:pt x="961232" y="3325416"/>
                </a:cubicBezTo>
                <a:cubicBezTo>
                  <a:pt x="1312598" y="3122216"/>
                  <a:pt x="1829329" y="2977092"/>
                  <a:pt x="2511425" y="2890044"/>
                </a:cubicBezTo>
                <a:close/>
                <a:moveTo>
                  <a:pt x="3752850" y="6934200"/>
                </a:moveTo>
                <a:moveTo>
                  <a:pt x="3205957" y="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" name="Freeform 1828"/>
          <p:cNvSpPr/>
          <p:nvPr/>
        </p:nvSpPr>
        <p:spPr>
          <a:xfrm rot="0" flipH="0" flipV="0">
            <a:off x="10010839" y="204231"/>
            <a:ext cx="377273" cy="553974"/>
          </a:xfrm>
          <a:custGeom>
            <a:pathLst>
              <a:path w="6287889" h="9232900">
                <a:moveTo>
                  <a:pt x="2263378" y="7442200"/>
                </a:moveTo>
                <a:lnTo>
                  <a:pt x="4111427" y="7442200"/>
                </a:lnTo>
                <a:lnTo>
                  <a:pt x="4111427" y="9232900"/>
                </a:lnTo>
                <a:lnTo>
                  <a:pt x="2263378" y="9232900"/>
                </a:lnTo>
                <a:close/>
                <a:moveTo>
                  <a:pt x="1027907" y="9232900"/>
                </a:moveTo>
                <a:moveTo>
                  <a:pt x="0" y="2971800"/>
                </a:moveTo>
                <a:cubicBezTo>
                  <a:pt x="49610" y="1795463"/>
                  <a:pt x="460971" y="961695"/>
                  <a:pt x="1234083" y="470496"/>
                </a:cubicBezTo>
                <a:cubicBezTo>
                  <a:pt x="1721842" y="156832"/>
                  <a:pt x="2321256" y="0"/>
                  <a:pt x="3032324" y="0"/>
                </a:cubicBezTo>
                <a:cubicBezTo>
                  <a:pt x="3966567" y="0"/>
                  <a:pt x="4742723" y="222846"/>
                  <a:pt x="5360789" y="668536"/>
                </a:cubicBezTo>
                <a:cubicBezTo>
                  <a:pt x="5978856" y="1114227"/>
                  <a:pt x="6287889" y="1774429"/>
                  <a:pt x="6287889" y="2649141"/>
                </a:cubicBezTo>
                <a:cubicBezTo>
                  <a:pt x="6287889" y="3185584"/>
                  <a:pt x="6153547" y="3637492"/>
                  <a:pt x="5884863" y="4004866"/>
                </a:cubicBezTo>
                <a:cubicBezTo>
                  <a:pt x="5727700" y="4227645"/>
                  <a:pt x="5425877" y="4512271"/>
                  <a:pt x="4979392" y="4858743"/>
                </a:cubicBezTo>
                <a:lnTo>
                  <a:pt x="4539258" y="5199063"/>
                </a:lnTo>
                <a:cubicBezTo>
                  <a:pt x="4299413" y="5384668"/>
                  <a:pt x="4140200" y="5601164"/>
                  <a:pt x="4061619" y="5848549"/>
                </a:cubicBezTo>
                <a:cubicBezTo>
                  <a:pt x="4012010" y="6005315"/>
                  <a:pt x="3985154" y="6248665"/>
                  <a:pt x="3981053" y="6578600"/>
                </a:cubicBezTo>
                <a:lnTo>
                  <a:pt x="2306836" y="6578600"/>
                </a:lnTo>
                <a:cubicBezTo>
                  <a:pt x="2331575" y="5881556"/>
                  <a:pt x="2397654" y="5400014"/>
                  <a:pt x="2505075" y="5133975"/>
                </a:cubicBezTo>
                <a:cubicBezTo>
                  <a:pt x="2612628" y="4867937"/>
                  <a:pt x="2889647" y="4561682"/>
                  <a:pt x="3336132" y="4215210"/>
                </a:cubicBezTo>
                <a:lnTo>
                  <a:pt x="3788966" y="3862785"/>
                </a:lnTo>
                <a:cubicBezTo>
                  <a:pt x="3937794" y="3751395"/>
                  <a:pt x="4057650" y="3629886"/>
                  <a:pt x="4148535" y="3498255"/>
                </a:cubicBezTo>
                <a:cubicBezTo>
                  <a:pt x="4313899" y="3272036"/>
                  <a:pt x="4396582" y="3023130"/>
                  <a:pt x="4396582" y="2751535"/>
                </a:cubicBezTo>
                <a:cubicBezTo>
                  <a:pt x="4396582" y="2438930"/>
                  <a:pt x="4304573" y="2154105"/>
                  <a:pt x="4120555" y="1897063"/>
                </a:cubicBezTo>
                <a:cubicBezTo>
                  <a:pt x="3936670" y="1639888"/>
                  <a:pt x="3600781" y="1511300"/>
                  <a:pt x="3112889" y="1511300"/>
                </a:cubicBezTo>
                <a:cubicBezTo>
                  <a:pt x="2633332" y="1511300"/>
                  <a:pt x="2293276" y="1669455"/>
                  <a:pt x="2092722" y="1985765"/>
                </a:cubicBezTo>
                <a:cubicBezTo>
                  <a:pt x="1892300" y="2302074"/>
                  <a:pt x="1792089" y="2630752"/>
                  <a:pt x="1792089" y="2971800"/>
                </a:cubicBezTo>
                <a:close/>
                <a:moveTo>
                  <a:pt x="5498307" y="9232900"/>
                </a:moveTo>
              </a:path>
            </a:pathLst>
          </a:custGeom>
          <a:solidFill>
            <a:srgbClr val="FFFFFF">
              <a:alpha val="100000"/>
            </a:srgbClr>
          </a:solidFill>
          <a:ln w="76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" name="Rectangle 1829"/>
          <p:cNvSpPr/>
          <p:nvPr/>
        </p:nvSpPr>
        <p:spPr>
          <a:xfrm rot="0" flipH="0" flipV="0">
            <a:off x="6622369" y="9398005"/>
            <a:ext cx="141223" cy="304798"/>
          </a:xfrm>
          <a:prstGeom prst="rect">
            <a:avLst/>
          </a:prstGeom>
        </p:spPr>
      </p:sp>
      <p:sp>
        <p:nvSpPr>
          <p:cNvPr id="1830" name="Freeform 1830"/>
          <p:cNvSpPr/>
          <p:nvPr/>
        </p:nvSpPr>
        <p:spPr>
          <a:xfrm rot="0" flipH="0" flipV="0">
            <a:off x="6630306" y="9462775"/>
            <a:ext cx="124273" cy="186436"/>
          </a:xfrm>
          <a:custGeom>
            <a:pathLst>
              <a:path w="6213673" h="9321800">
                <a:moveTo>
                  <a:pt x="1773634" y="6239669"/>
                </a:moveTo>
                <a:cubicBezTo>
                  <a:pt x="1773634" y="6724386"/>
                  <a:pt x="1903809" y="7120070"/>
                  <a:pt x="2164159" y="7426722"/>
                </a:cubicBezTo>
                <a:cubicBezTo>
                  <a:pt x="2424641" y="7733374"/>
                  <a:pt x="2755370" y="7886700"/>
                  <a:pt x="3156346" y="7886700"/>
                </a:cubicBezTo>
                <a:cubicBezTo>
                  <a:pt x="3549120" y="7886700"/>
                  <a:pt x="3858154" y="7738600"/>
                  <a:pt x="4083446" y="7442399"/>
                </a:cubicBezTo>
                <a:cubicBezTo>
                  <a:pt x="4308739" y="7146066"/>
                  <a:pt x="4421385" y="6761692"/>
                  <a:pt x="4421385" y="6289279"/>
                </a:cubicBezTo>
                <a:cubicBezTo>
                  <a:pt x="4421385" y="5763022"/>
                  <a:pt x="4293195" y="5360062"/>
                  <a:pt x="4036814" y="5080397"/>
                </a:cubicBezTo>
                <a:cubicBezTo>
                  <a:pt x="3780564" y="4800733"/>
                  <a:pt x="3466438" y="4660900"/>
                  <a:pt x="3094434" y="4660900"/>
                </a:cubicBezTo>
                <a:cubicBezTo>
                  <a:pt x="2792677" y="4660900"/>
                  <a:pt x="2526043" y="4752050"/>
                  <a:pt x="2294532" y="4934347"/>
                </a:cubicBezTo>
                <a:cubicBezTo>
                  <a:pt x="1947267" y="5203693"/>
                  <a:pt x="1773634" y="5638800"/>
                  <a:pt x="1773634" y="6239669"/>
                </a:cubicBezTo>
                <a:close/>
                <a:moveTo>
                  <a:pt x="2443956" y="9080500"/>
                </a:moveTo>
                <a:moveTo>
                  <a:pt x="4260254" y="2336800"/>
                </a:moveTo>
                <a:cubicBezTo>
                  <a:pt x="4260254" y="2191677"/>
                  <a:pt x="4204427" y="2032066"/>
                  <a:pt x="4092773" y="1857971"/>
                </a:cubicBezTo>
                <a:cubicBezTo>
                  <a:pt x="3902670" y="1576057"/>
                  <a:pt x="3615399" y="1435100"/>
                  <a:pt x="3230959" y="1435100"/>
                </a:cubicBezTo>
                <a:cubicBezTo>
                  <a:pt x="2656284" y="1435100"/>
                  <a:pt x="2246973" y="1760340"/>
                  <a:pt x="2003028" y="2410818"/>
                </a:cubicBezTo>
                <a:cubicBezTo>
                  <a:pt x="1870736" y="2769328"/>
                  <a:pt x="1779785" y="3298825"/>
                  <a:pt x="1730176" y="3999310"/>
                </a:cubicBezTo>
                <a:cubicBezTo>
                  <a:pt x="1949251" y="3739621"/>
                  <a:pt x="2203450" y="3550047"/>
                  <a:pt x="2492771" y="3430588"/>
                </a:cubicBezTo>
                <a:cubicBezTo>
                  <a:pt x="2782226" y="3310996"/>
                  <a:pt x="3113021" y="3251200"/>
                  <a:pt x="3485157" y="3251200"/>
                </a:cubicBezTo>
                <a:cubicBezTo>
                  <a:pt x="4283008" y="3251200"/>
                  <a:pt x="4937191" y="3522001"/>
                  <a:pt x="5447704" y="4063604"/>
                </a:cubicBezTo>
                <a:cubicBezTo>
                  <a:pt x="5958350" y="4605073"/>
                  <a:pt x="6213673" y="5297488"/>
                  <a:pt x="6213673" y="6140847"/>
                </a:cubicBezTo>
                <a:cubicBezTo>
                  <a:pt x="6213673" y="6979973"/>
                  <a:pt x="5963510" y="7719947"/>
                  <a:pt x="5463182" y="8360768"/>
                </a:cubicBezTo>
                <a:cubicBezTo>
                  <a:pt x="4962988" y="9001456"/>
                  <a:pt x="4185840" y="9321800"/>
                  <a:pt x="3131740" y="9321800"/>
                </a:cubicBezTo>
                <a:cubicBezTo>
                  <a:pt x="1998927" y="9321800"/>
                  <a:pt x="1163769" y="8849652"/>
                  <a:pt x="626268" y="7905354"/>
                </a:cubicBezTo>
                <a:cubicBezTo>
                  <a:pt x="208756" y="7163197"/>
                  <a:pt x="0" y="6205538"/>
                  <a:pt x="0" y="5032375"/>
                </a:cubicBezTo>
                <a:cubicBezTo>
                  <a:pt x="0" y="4344194"/>
                  <a:pt x="28971" y="3784534"/>
                  <a:pt x="86915" y="3353396"/>
                </a:cubicBezTo>
                <a:cubicBezTo>
                  <a:pt x="190235" y="2586369"/>
                  <a:pt x="390723" y="1947863"/>
                  <a:pt x="688379" y="1437879"/>
                </a:cubicBezTo>
                <a:cubicBezTo>
                  <a:pt x="944628" y="1002639"/>
                  <a:pt x="1280517" y="654183"/>
                  <a:pt x="1696045" y="392510"/>
                </a:cubicBezTo>
                <a:cubicBezTo>
                  <a:pt x="2111573" y="130837"/>
                  <a:pt x="2608725" y="0"/>
                  <a:pt x="3187501" y="0"/>
                </a:cubicBezTo>
                <a:cubicBezTo>
                  <a:pt x="4022526" y="0"/>
                  <a:pt x="4688085" y="212725"/>
                  <a:pt x="5184179" y="638175"/>
                </a:cubicBezTo>
                <a:cubicBezTo>
                  <a:pt x="5680273" y="1063625"/>
                  <a:pt x="5959342" y="1629834"/>
                  <a:pt x="6021387" y="2336800"/>
                </a:cubicBezTo>
                <a:close/>
                <a:moveTo>
                  <a:pt x="6346825" y="9080500"/>
                </a:moveTo>
              </a:path>
            </a:pathLst>
          </a:custGeom>
          <a:solidFill>
            <a:srgbClr val="FFFFFF">
              <a:alpha val="100000"/>
            </a:srgbClr>
          </a:solidFill>
          <a:ln w="25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" name="Rectangle 1831"/>
          <p:cNvSpPr/>
          <p:nvPr/>
        </p:nvSpPr>
        <p:spPr>
          <a:xfrm rot="0" flipH="0" flipV="0">
            <a:off x="6105183" y="1223364"/>
            <a:ext cx="6410621" cy="1143000"/>
          </a:xfrm>
          <a:prstGeom prst="rect">
            <a:avLst/>
          </a:prstGeom>
        </p:spPr>
      </p:sp>
      <p:sp>
        <p:nvSpPr>
          <p:cNvPr id="1832" name="Freeform 1832"/>
          <p:cNvSpPr/>
          <p:nvPr/>
        </p:nvSpPr>
        <p:spPr>
          <a:xfrm rot="0" flipH="0" flipV="0">
            <a:off x="6110298" y="1302739"/>
            <a:ext cx="185107" cy="228600"/>
          </a:xfrm>
          <a:custGeom>
            <a:pathLst>
              <a:path w="7404298" h="9144000">
                <a:moveTo>
                  <a:pt x="7404298" y="0"/>
                </a:moveTo>
                <a:lnTo>
                  <a:pt x="7404298" y="1612900"/>
                </a:lnTo>
                <a:lnTo>
                  <a:pt x="4669631" y="1612900"/>
                </a:lnTo>
                <a:lnTo>
                  <a:pt x="4669631" y="9144000"/>
                </a:lnTo>
                <a:lnTo>
                  <a:pt x="2747168" y="9144000"/>
                </a:lnTo>
                <a:lnTo>
                  <a:pt x="2747168" y="1612900"/>
                </a:lnTo>
                <a:lnTo>
                  <a:pt x="0" y="1612900"/>
                </a:lnTo>
                <a:lnTo>
                  <a:pt x="0" y="0"/>
                </a:lnTo>
                <a:close/>
                <a:moveTo>
                  <a:pt x="8939411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" name="Freeform 1833"/>
          <p:cNvSpPr/>
          <p:nvPr/>
        </p:nvSpPr>
        <p:spPr>
          <a:xfrm rot="0" flipH="0" flipV="0">
            <a:off x="6295090" y="1357984"/>
            <a:ext cx="152548" cy="177165"/>
          </a:xfrm>
          <a:custGeom>
            <a:pathLst>
              <a:path w="6101954" h="7086600">
                <a:moveTo>
                  <a:pt x="1810743" y="177800"/>
                </a:moveTo>
                <a:lnTo>
                  <a:pt x="1810743" y="4254897"/>
                </a:lnTo>
                <a:cubicBezTo>
                  <a:pt x="1810743" y="4639734"/>
                  <a:pt x="1856251" y="4929320"/>
                  <a:pt x="1947268" y="5123657"/>
                </a:cubicBezTo>
                <a:cubicBezTo>
                  <a:pt x="2108399" y="5467086"/>
                  <a:pt x="2424642" y="5638800"/>
                  <a:pt x="2895997" y="5638800"/>
                </a:cubicBezTo>
                <a:cubicBezTo>
                  <a:pt x="3499512" y="5638800"/>
                  <a:pt x="3912923" y="5394722"/>
                  <a:pt x="4136232" y="4906566"/>
                </a:cubicBezTo>
                <a:cubicBezTo>
                  <a:pt x="4251987" y="4641718"/>
                  <a:pt x="4309864" y="4292138"/>
                  <a:pt x="4309864" y="3857824"/>
                </a:cubicBezTo>
                <a:lnTo>
                  <a:pt x="4309864" y="177800"/>
                </a:lnTo>
                <a:lnTo>
                  <a:pt x="6101954" y="177800"/>
                </a:lnTo>
                <a:lnTo>
                  <a:pt x="6101954" y="6934200"/>
                </a:lnTo>
                <a:lnTo>
                  <a:pt x="4384279" y="6934200"/>
                </a:lnTo>
                <a:lnTo>
                  <a:pt x="4384279" y="5984280"/>
                </a:lnTo>
                <a:cubicBezTo>
                  <a:pt x="4367742" y="6004918"/>
                  <a:pt x="4326401" y="6066830"/>
                  <a:pt x="4260255" y="6170018"/>
                </a:cubicBezTo>
                <a:cubicBezTo>
                  <a:pt x="4194109" y="6273205"/>
                  <a:pt x="4115528" y="6364023"/>
                  <a:pt x="4024511" y="6442472"/>
                </a:cubicBezTo>
                <a:cubicBezTo>
                  <a:pt x="3747625" y="6690255"/>
                  <a:pt x="3479933" y="6859522"/>
                  <a:pt x="3221435" y="6950273"/>
                </a:cubicBezTo>
                <a:cubicBezTo>
                  <a:pt x="2963069" y="7041157"/>
                  <a:pt x="2660254" y="7086600"/>
                  <a:pt x="2312988" y="7086600"/>
                </a:cubicBezTo>
                <a:cubicBezTo>
                  <a:pt x="1312598" y="7086600"/>
                  <a:pt x="638771" y="6727362"/>
                  <a:pt x="291505" y="6008886"/>
                </a:cubicBezTo>
                <a:cubicBezTo>
                  <a:pt x="97169" y="5611879"/>
                  <a:pt x="0" y="5026687"/>
                  <a:pt x="0" y="4253310"/>
                </a:cubicBezTo>
                <a:lnTo>
                  <a:pt x="0" y="177800"/>
                </a:lnTo>
                <a:close/>
                <a:moveTo>
                  <a:pt x="5981304" y="6934200"/>
                </a:moveTo>
                <a:moveTo>
                  <a:pt x="3050977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" name="Freeform 1834"/>
          <p:cNvSpPr/>
          <p:nvPr/>
        </p:nvSpPr>
        <p:spPr>
          <a:xfrm rot="0" flipH="0" flipV="0">
            <a:off x="6479876" y="1357031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" name="Freeform 1835"/>
          <p:cNvSpPr/>
          <p:nvPr/>
        </p:nvSpPr>
        <p:spPr>
          <a:xfrm rot="0" flipH="0" flipV="0">
            <a:off x="6666825" y="1316391"/>
            <a:ext cx="94724" cy="217894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" name="Freeform 1836"/>
          <p:cNvSpPr/>
          <p:nvPr/>
        </p:nvSpPr>
        <p:spPr>
          <a:xfrm rot="0" flipH="0" flipV="0">
            <a:off x="6772552" y="1316391"/>
            <a:ext cx="94724" cy="217894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" name="Freeform 1837"/>
          <p:cNvSpPr/>
          <p:nvPr/>
        </p:nvSpPr>
        <p:spPr>
          <a:xfrm rot="0" flipH="0" flipV="0">
            <a:off x="6885260" y="1357031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" name="Freeform 1838"/>
          <p:cNvSpPr/>
          <p:nvPr/>
        </p:nvSpPr>
        <p:spPr>
          <a:xfrm rot="0" flipH="0" flipV="0">
            <a:off x="7088331" y="1358619"/>
            <a:ext cx="163249" cy="239077"/>
          </a:xfrm>
          <a:custGeom>
            <a:pathLst>
              <a:path w="6529983" h="9563100">
                <a:moveTo>
                  <a:pt x="4706739" y="3534966"/>
                </a:moveTo>
                <a:cubicBezTo>
                  <a:pt x="4706739" y="3013737"/>
                  <a:pt x="4587875" y="2552502"/>
                  <a:pt x="4350147" y="2151261"/>
                </a:cubicBezTo>
                <a:cubicBezTo>
                  <a:pt x="4112419" y="1750021"/>
                  <a:pt x="3726921" y="1549400"/>
                  <a:pt x="3193654" y="1549400"/>
                </a:cubicBezTo>
                <a:cubicBezTo>
                  <a:pt x="2552833" y="1549400"/>
                  <a:pt x="2112566" y="1853473"/>
                  <a:pt x="1872854" y="2461618"/>
                </a:cubicBezTo>
                <a:cubicBezTo>
                  <a:pt x="1748764" y="2784277"/>
                  <a:pt x="1686719" y="3193786"/>
                  <a:pt x="1686719" y="3690144"/>
                </a:cubicBezTo>
                <a:cubicBezTo>
                  <a:pt x="1686719" y="4476089"/>
                  <a:pt x="1895541" y="5028341"/>
                  <a:pt x="2313186" y="5346899"/>
                </a:cubicBezTo>
                <a:cubicBezTo>
                  <a:pt x="2561233" y="5533033"/>
                  <a:pt x="2854722" y="5626100"/>
                  <a:pt x="3193654" y="5626100"/>
                </a:cubicBezTo>
                <a:cubicBezTo>
                  <a:pt x="3685646" y="5626100"/>
                  <a:pt x="4060825" y="5435799"/>
                  <a:pt x="4319191" y="5055196"/>
                </a:cubicBezTo>
                <a:cubicBezTo>
                  <a:pt x="4577557" y="4674593"/>
                  <a:pt x="4706739" y="4167849"/>
                  <a:pt x="4706739" y="3534966"/>
                </a:cubicBezTo>
                <a:close/>
                <a:moveTo>
                  <a:pt x="2598738" y="6908800"/>
                </a:moveTo>
                <a:moveTo>
                  <a:pt x="3702249" y="0"/>
                </a:moveTo>
                <a:cubicBezTo>
                  <a:pt x="4491898" y="0"/>
                  <a:pt x="5160566" y="291439"/>
                  <a:pt x="5708254" y="874316"/>
                </a:cubicBezTo>
                <a:cubicBezTo>
                  <a:pt x="6256074" y="1457061"/>
                  <a:pt x="6529983" y="2312657"/>
                  <a:pt x="6529983" y="3441105"/>
                </a:cubicBezTo>
                <a:cubicBezTo>
                  <a:pt x="6529983" y="4631598"/>
                  <a:pt x="6262291" y="5538920"/>
                  <a:pt x="5726907" y="6163072"/>
                </a:cubicBezTo>
                <a:cubicBezTo>
                  <a:pt x="5191522" y="6787224"/>
                  <a:pt x="4502150" y="7099300"/>
                  <a:pt x="3658791" y="7099300"/>
                </a:cubicBezTo>
                <a:cubicBezTo>
                  <a:pt x="3121422" y="7099300"/>
                  <a:pt x="2674938" y="6965751"/>
                  <a:pt x="2319338" y="6698655"/>
                </a:cubicBezTo>
                <a:cubicBezTo>
                  <a:pt x="2125001" y="6550621"/>
                  <a:pt x="1934832" y="6334853"/>
                  <a:pt x="1748830" y="6051352"/>
                </a:cubicBezTo>
                <a:lnTo>
                  <a:pt x="1748830" y="9563100"/>
                </a:lnTo>
                <a:lnTo>
                  <a:pt x="0" y="9563100"/>
                </a:lnTo>
                <a:lnTo>
                  <a:pt x="0" y="152400"/>
                </a:lnTo>
                <a:lnTo>
                  <a:pt x="1693069" y="152400"/>
                </a:lnTo>
                <a:lnTo>
                  <a:pt x="1693069" y="1152129"/>
                </a:lnTo>
                <a:cubicBezTo>
                  <a:pt x="1883305" y="857383"/>
                  <a:pt x="2085909" y="624880"/>
                  <a:pt x="2300883" y="454621"/>
                </a:cubicBezTo>
                <a:cubicBezTo>
                  <a:pt x="2693525" y="151541"/>
                  <a:pt x="3160647" y="0"/>
                  <a:pt x="3702249" y="0"/>
                </a:cubicBezTo>
                <a:close/>
                <a:moveTo>
                  <a:pt x="6133704" y="6908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" name="Freeform 1839"/>
          <p:cNvSpPr/>
          <p:nvPr/>
        </p:nvSpPr>
        <p:spPr>
          <a:xfrm rot="0" flipH="0" flipV="0">
            <a:off x="7283040" y="1357984"/>
            <a:ext cx="98132" cy="173355"/>
          </a:xfrm>
          <a:custGeom>
            <a:pathLst>
              <a:path w="3925292" h="6934200">
                <a:moveTo>
                  <a:pt x="3689747" y="0"/>
                </a:moveTo>
                <a:cubicBezTo>
                  <a:pt x="3722820" y="0"/>
                  <a:pt x="3750667" y="1059"/>
                  <a:pt x="3773289" y="3175"/>
                </a:cubicBezTo>
                <a:cubicBezTo>
                  <a:pt x="3796043" y="5292"/>
                  <a:pt x="3846711" y="8467"/>
                  <a:pt x="3925292" y="12700"/>
                </a:cubicBezTo>
                <a:lnTo>
                  <a:pt x="3925292" y="1828800"/>
                </a:lnTo>
                <a:cubicBezTo>
                  <a:pt x="3813638" y="1813587"/>
                  <a:pt x="3714419" y="1803467"/>
                  <a:pt x="3627636" y="1798440"/>
                </a:cubicBezTo>
                <a:cubicBezTo>
                  <a:pt x="3540853" y="1793280"/>
                  <a:pt x="3470540" y="1790700"/>
                  <a:pt x="3416697" y="1790700"/>
                </a:cubicBezTo>
                <a:cubicBezTo>
                  <a:pt x="2705629" y="1790700"/>
                  <a:pt x="2228122" y="2022872"/>
                  <a:pt x="1984177" y="2487216"/>
                </a:cubicBezTo>
                <a:cubicBezTo>
                  <a:pt x="1847784" y="2748492"/>
                  <a:pt x="1779588" y="3150725"/>
                  <a:pt x="1779588" y="3693915"/>
                </a:cubicBezTo>
                <a:lnTo>
                  <a:pt x="1779588" y="6934200"/>
                </a:lnTo>
                <a:lnTo>
                  <a:pt x="0" y="6934200"/>
                </a:lnTo>
                <a:lnTo>
                  <a:pt x="0" y="177800"/>
                </a:lnTo>
                <a:lnTo>
                  <a:pt x="1686719" y="177800"/>
                </a:lnTo>
                <a:lnTo>
                  <a:pt x="1686719" y="1343025"/>
                </a:lnTo>
                <a:cubicBezTo>
                  <a:pt x="1959504" y="891250"/>
                  <a:pt x="2197232" y="582415"/>
                  <a:pt x="2399903" y="416521"/>
                </a:cubicBezTo>
                <a:cubicBezTo>
                  <a:pt x="2730632" y="138841"/>
                  <a:pt x="3160580" y="0"/>
                  <a:pt x="3689747" y="0"/>
                </a:cubicBezTo>
                <a:close/>
                <a:moveTo>
                  <a:pt x="6127949" y="6934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0" name="Freeform 1840"/>
          <p:cNvSpPr/>
          <p:nvPr/>
        </p:nvSpPr>
        <p:spPr>
          <a:xfrm rot="0" flipH="0" flipV="0">
            <a:off x="7396688" y="1357031"/>
            <a:ext cx="172700" cy="180022"/>
          </a:xfrm>
          <a:custGeom>
            <a:pathLst>
              <a:path w="6908006" h="7200900">
                <a:moveTo>
                  <a:pt x="3447852" y="5727700"/>
                </a:moveTo>
                <a:cubicBezTo>
                  <a:pt x="3964583" y="5727700"/>
                  <a:pt x="4361392" y="5544014"/>
                  <a:pt x="4638278" y="5176640"/>
                </a:cubicBezTo>
                <a:cubicBezTo>
                  <a:pt x="4915297" y="4809266"/>
                  <a:pt x="5053806" y="4287044"/>
                  <a:pt x="5053806" y="3609975"/>
                </a:cubicBezTo>
                <a:cubicBezTo>
                  <a:pt x="5053806" y="2933039"/>
                  <a:pt x="4915297" y="2411942"/>
                  <a:pt x="4638278" y="2046685"/>
                </a:cubicBezTo>
                <a:cubicBezTo>
                  <a:pt x="4361392" y="1681295"/>
                  <a:pt x="3964583" y="1498600"/>
                  <a:pt x="3447852" y="1498600"/>
                </a:cubicBezTo>
                <a:cubicBezTo>
                  <a:pt x="2931120" y="1498600"/>
                  <a:pt x="2533187" y="1681295"/>
                  <a:pt x="2254052" y="2046685"/>
                </a:cubicBezTo>
                <a:cubicBezTo>
                  <a:pt x="1975049" y="2411942"/>
                  <a:pt x="1835547" y="2933039"/>
                  <a:pt x="1835547" y="3609975"/>
                </a:cubicBezTo>
                <a:cubicBezTo>
                  <a:pt x="1835547" y="4287044"/>
                  <a:pt x="1975049" y="4809266"/>
                  <a:pt x="2254052" y="5176640"/>
                </a:cubicBezTo>
                <a:cubicBezTo>
                  <a:pt x="2533187" y="5544014"/>
                  <a:pt x="2931120" y="5727700"/>
                  <a:pt x="3447852" y="5727700"/>
                </a:cubicBezTo>
                <a:close/>
                <a:moveTo>
                  <a:pt x="835224" y="6972300"/>
                </a:moveTo>
                <a:moveTo>
                  <a:pt x="6908006" y="3603625"/>
                </a:moveTo>
                <a:cubicBezTo>
                  <a:pt x="6908006" y="4594225"/>
                  <a:pt x="6622719" y="5441421"/>
                  <a:pt x="6052145" y="6145213"/>
                </a:cubicBezTo>
                <a:cubicBezTo>
                  <a:pt x="5481704" y="6849005"/>
                  <a:pt x="4615656" y="7200900"/>
                  <a:pt x="3454003" y="7200900"/>
                </a:cubicBezTo>
                <a:cubicBezTo>
                  <a:pt x="2292350" y="7200900"/>
                  <a:pt x="1426236" y="6849005"/>
                  <a:pt x="855663" y="6145213"/>
                </a:cubicBezTo>
                <a:cubicBezTo>
                  <a:pt x="285221" y="5441421"/>
                  <a:pt x="0" y="4594225"/>
                  <a:pt x="0" y="3603625"/>
                </a:cubicBezTo>
                <a:cubicBezTo>
                  <a:pt x="0" y="2629430"/>
                  <a:pt x="285221" y="1785276"/>
                  <a:pt x="855663" y="1071166"/>
                </a:cubicBezTo>
                <a:cubicBezTo>
                  <a:pt x="1426236" y="357055"/>
                  <a:pt x="2292350" y="0"/>
                  <a:pt x="3454003" y="0"/>
                </a:cubicBezTo>
                <a:cubicBezTo>
                  <a:pt x="4615656" y="0"/>
                  <a:pt x="5481704" y="357055"/>
                  <a:pt x="6052145" y="1071166"/>
                </a:cubicBezTo>
                <a:cubicBezTo>
                  <a:pt x="6622719" y="1785276"/>
                  <a:pt x="6908006" y="2629430"/>
                  <a:pt x="6908006" y="3603625"/>
                </a:cubicBezTo>
                <a:close/>
                <a:moveTo>
                  <a:pt x="2959299" y="6972300"/>
                </a:moveTo>
                <a:moveTo>
                  <a:pt x="3454003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" name="Freeform 1841"/>
          <p:cNvSpPr/>
          <p:nvPr/>
        </p:nvSpPr>
        <p:spPr>
          <a:xfrm rot="0" flipH="0" flipV="0">
            <a:off x="7590618" y="135766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" name="Freeform 1842"/>
          <p:cNvSpPr/>
          <p:nvPr/>
        </p:nvSpPr>
        <p:spPr>
          <a:xfrm rot="0" flipH="0" flipV="0">
            <a:off x="7764265" y="1357984"/>
            <a:ext cx="160354" cy="179070"/>
          </a:xfrm>
          <a:custGeom>
            <a:pathLst>
              <a:path w="6414161" h="7162800">
                <a:moveTo>
                  <a:pt x="3199805" y="1473200"/>
                </a:moveTo>
                <a:cubicBezTo>
                  <a:pt x="2790494" y="1473200"/>
                  <a:pt x="2473193" y="1598745"/>
                  <a:pt x="2247900" y="1849835"/>
                </a:cubicBezTo>
                <a:cubicBezTo>
                  <a:pt x="2022608" y="2100792"/>
                  <a:pt x="1880989" y="2440914"/>
                  <a:pt x="1823046" y="2870200"/>
                </a:cubicBezTo>
                <a:lnTo>
                  <a:pt x="4570214" y="2870200"/>
                </a:lnTo>
                <a:cubicBezTo>
                  <a:pt x="4541242" y="2412604"/>
                  <a:pt x="4399624" y="2065404"/>
                  <a:pt x="4145360" y="1828602"/>
                </a:cubicBezTo>
                <a:cubicBezTo>
                  <a:pt x="3891095" y="1591668"/>
                  <a:pt x="3575910" y="1473200"/>
                  <a:pt x="3199805" y="1473200"/>
                </a:cubicBezTo>
                <a:close/>
                <a:moveTo>
                  <a:pt x="5169496" y="6934200"/>
                </a:moveTo>
                <a:moveTo>
                  <a:pt x="3199805" y="0"/>
                </a:moveTo>
                <a:cubicBezTo>
                  <a:pt x="3762045" y="0"/>
                  <a:pt x="4268457" y="105503"/>
                  <a:pt x="4719042" y="316508"/>
                </a:cubicBezTo>
                <a:cubicBezTo>
                  <a:pt x="5169760" y="527381"/>
                  <a:pt x="5541831" y="860293"/>
                  <a:pt x="5835253" y="1315244"/>
                </a:cubicBezTo>
                <a:cubicBezTo>
                  <a:pt x="6099837" y="1716485"/>
                  <a:pt x="6271419" y="2181821"/>
                  <a:pt x="6350000" y="2711252"/>
                </a:cubicBezTo>
                <a:cubicBezTo>
                  <a:pt x="6395508" y="3021476"/>
                  <a:pt x="6414161" y="3468159"/>
                  <a:pt x="6405960" y="4051300"/>
                </a:cubicBezTo>
                <a:lnTo>
                  <a:pt x="1779786" y="4051300"/>
                </a:lnTo>
                <a:cubicBezTo>
                  <a:pt x="1804525" y="4727575"/>
                  <a:pt x="2017448" y="5201841"/>
                  <a:pt x="2418556" y="5474097"/>
                </a:cubicBezTo>
                <a:cubicBezTo>
                  <a:pt x="2662370" y="5643166"/>
                  <a:pt x="2955859" y="5727700"/>
                  <a:pt x="3299024" y="5727700"/>
                </a:cubicBezTo>
                <a:cubicBezTo>
                  <a:pt x="3662826" y="5727700"/>
                  <a:pt x="3958431" y="5624381"/>
                  <a:pt x="4185841" y="5417741"/>
                </a:cubicBezTo>
                <a:cubicBezTo>
                  <a:pt x="4309798" y="5306219"/>
                  <a:pt x="4419335" y="5151306"/>
                  <a:pt x="4514453" y="4953000"/>
                </a:cubicBezTo>
                <a:lnTo>
                  <a:pt x="6319044" y="4953000"/>
                </a:lnTo>
                <a:cubicBezTo>
                  <a:pt x="6273536" y="5354373"/>
                  <a:pt x="6064779" y="5761964"/>
                  <a:pt x="5692775" y="6175772"/>
                </a:cubicBezTo>
                <a:cubicBezTo>
                  <a:pt x="5113999" y="6833791"/>
                  <a:pt x="4303713" y="7162800"/>
                  <a:pt x="3261916" y="7162800"/>
                </a:cubicBezTo>
                <a:cubicBezTo>
                  <a:pt x="2402020" y="7162800"/>
                  <a:pt x="1643393" y="6885782"/>
                  <a:pt x="986036" y="6331744"/>
                </a:cubicBezTo>
                <a:cubicBezTo>
                  <a:pt x="328679" y="5777707"/>
                  <a:pt x="0" y="4876404"/>
                  <a:pt x="0" y="3627835"/>
                </a:cubicBezTo>
                <a:cubicBezTo>
                  <a:pt x="0" y="2457847"/>
                  <a:pt x="296598" y="1560711"/>
                  <a:pt x="889794" y="936427"/>
                </a:cubicBezTo>
                <a:cubicBezTo>
                  <a:pt x="1483122" y="312143"/>
                  <a:pt x="2253126" y="0"/>
                  <a:pt x="3199805" y="0"/>
                </a:cubicBezTo>
                <a:close/>
                <a:moveTo>
                  <a:pt x="6642696" y="6934200"/>
                </a:moveTo>
                <a:moveTo>
                  <a:pt x="3323828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" name="Freeform 1843"/>
          <p:cNvSpPr/>
          <p:nvPr/>
        </p:nvSpPr>
        <p:spPr>
          <a:xfrm rot="0" flipH="0" flipV="0">
            <a:off x="7943805" y="135766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" name="Freeform 1844"/>
          <p:cNvSpPr/>
          <p:nvPr/>
        </p:nvSpPr>
        <p:spPr>
          <a:xfrm rot="0" flipH="0" flipV="0">
            <a:off x="8120398" y="1357666"/>
            <a:ext cx="154250" cy="179387"/>
          </a:xfrm>
          <a:custGeom>
            <a:pathLst>
              <a:path w="6170017" h="7175500">
                <a:moveTo>
                  <a:pt x="1792089" y="4787900"/>
                </a:moveTo>
                <a:cubicBezTo>
                  <a:pt x="1829263" y="5103813"/>
                  <a:pt x="1909895" y="5328246"/>
                  <a:pt x="2033984" y="5461199"/>
                </a:cubicBezTo>
                <a:cubicBezTo>
                  <a:pt x="2253059" y="5698133"/>
                  <a:pt x="2658136" y="5816600"/>
                  <a:pt x="3249216" y="5816600"/>
                </a:cubicBezTo>
                <a:cubicBezTo>
                  <a:pt x="3596481" y="5816600"/>
                  <a:pt x="3872442" y="5764742"/>
                  <a:pt x="4077097" y="5661025"/>
                </a:cubicBezTo>
                <a:cubicBezTo>
                  <a:pt x="4281752" y="5557177"/>
                  <a:pt x="4384080" y="5401469"/>
                  <a:pt x="4384080" y="5193904"/>
                </a:cubicBezTo>
                <a:cubicBezTo>
                  <a:pt x="4384080" y="4994540"/>
                  <a:pt x="4301398" y="4843000"/>
                  <a:pt x="4136033" y="4739283"/>
                </a:cubicBezTo>
                <a:cubicBezTo>
                  <a:pt x="3970668" y="4635434"/>
                  <a:pt x="3356769" y="4457502"/>
                  <a:pt x="2294334" y="4205486"/>
                </a:cubicBezTo>
                <a:cubicBezTo>
                  <a:pt x="1529556" y="4015516"/>
                  <a:pt x="990071" y="3778052"/>
                  <a:pt x="675878" y="3493096"/>
                </a:cubicBezTo>
                <a:cubicBezTo>
                  <a:pt x="361685" y="3212373"/>
                  <a:pt x="204589" y="2807759"/>
                  <a:pt x="204589" y="2279254"/>
                </a:cubicBezTo>
                <a:cubicBezTo>
                  <a:pt x="204589" y="1655763"/>
                  <a:pt x="449527" y="1120048"/>
                  <a:pt x="939403" y="672108"/>
                </a:cubicBezTo>
                <a:cubicBezTo>
                  <a:pt x="1429279" y="224036"/>
                  <a:pt x="2118651" y="0"/>
                  <a:pt x="3007519" y="0"/>
                </a:cubicBezTo>
                <a:cubicBezTo>
                  <a:pt x="3850878" y="0"/>
                  <a:pt x="4538134" y="168275"/>
                  <a:pt x="5069284" y="504825"/>
                </a:cubicBezTo>
                <a:cubicBezTo>
                  <a:pt x="5600568" y="841243"/>
                  <a:pt x="5905500" y="1422268"/>
                  <a:pt x="5984081" y="2247900"/>
                </a:cubicBezTo>
                <a:lnTo>
                  <a:pt x="4216797" y="2247900"/>
                </a:lnTo>
                <a:cubicBezTo>
                  <a:pt x="4191926" y="2019830"/>
                  <a:pt x="4127831" y="1839516"/>
                  <a:pt x="4024511" y="1706960"/>
                </a:cubicBezTo>
                <a:cubicBezTo>
                  <a:pt x="3830174" y="1466454"/>
                  <a:pt x="3499445" y="1346200"/>
                  <a:pt x="3032324" y="1346200"/>
                </a:cubicBezTo>
                <a:cubicBezTo>
                  <a:pt x="2647884" y="1346200"/>
                  <a:pt x="2373974" y="1406261"/>
                  <a:pt x="2210594" y="1526382"/>
                </a:cubicBezTo>
                <a:cubicBezTo>
                  <a:pt x="2047346" y="1646503"/>
                  <a:pt x="1965722" y="1787327"/>
                  <a:pt x="1965722" y="1948855"/>
                </a:cubicBezTo>
                <a:cubicBezTo>
                  <a:pt x="1965722" y="2151790"/>
                  <a:pt x="2052571" y="2298833"/>
                  <a:pt x="2226270" y="2389982"/>
                </a:cubicBezTo>
                <a:cubicBezTo>
                  <a:pt x="2399837" y="2485232"/>
                  <a:pt x="3013737" y="2648480"/>
                  <a:pt x="4067969" y="2879725"/>
                </a:cubicBezTo>
                <a:cubicBezTo>
                  <a:pt x="4770702" y="3044958"/>
                  <a:pt x="5297752" y="3294923"/>
                  <a:pt x="5649119" y="3629621"/>
                </a:cubicBezTo>
                <a:cubicBezTo>
                  <a:pt x="5996384" y="3968552"/>
                  <a:pt x="6170017" y="4392150"/>
                  <a:pt x="6170017" y="4900415"/>
                </a:cubicBezTo>
                <a:cubicBezTo>
                  <a:pt x="6170017" y="5569943"/>
                  <a:pt x="5920912" y="6116506"/>
                  <a:pt x="5422702" y="6540104"/>
                </a:cubicBezTo>
                <a:cubicBezTo>
                  <a:pt x="4924624" y="6963701"/>
                  <a:pt x="4154686" y="7175500"/>
                  <a:pt x="3112889" y="7175500"/>
                </a:cubicBezTo>
                <a:cubicBezTo>
                  <a:pt x="2050455" y="7175500"/>
                  <a:pt x="1266031" y="6951199"/>
                  <a:pt x="759619" y="6502599"/>
                </a:cubicBezTo>
                <a:cubicBezTo>
                  <a:pt x="253206" y="6053998"/>
                  <a:pt x="0" y="5482432"/>
                  <a:pt x="0" y="4787900"/>
                </a:cubicBezTo>
                <a:close/>
                <a:moveTo>
                  <a:pt x="1749624" y="6946900"/>
                </a:moveTo>
                <a:moveTo>
                  <a:pt x="3143845" y="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" name="Freeform 1845"/>
          <p:cNvSpPr/>
          <p:nvPr/>
        </p:nvSpPr>
        <p:spPr>
          <a:xfrm rot="0" flipH="0" flipV="0">
            <a:off x="8307995" y="1301469"/>
            <a:ext cx="44807" cy="229870"/>
          </a:xfrm>
          <a:custGeom>
            <a:pathLst>
              <a:path w="1792288" h="9194800">
                <a:moveTo>
                  <a:pt x="1792288" y="1625600"/>
                </a:moveTo>
                <a:lnTo>
                  <a:pt x="0" y="1625600"/>
                </a:lnTo>
                <a:lnTo>
                  <a:pt x="0" y="0"/>
                </a:lnTo>
                <a:lnTo>
                  <a:pt x="1792288" y="0"/>
                </a:lnTo>
                <a:close/>
                <a:moveTo>
                  <a:pt x="6719690" y="9194800"/>
                </a:moveTo>
                <a:moveTo>
                  <a:pt x="0" y="2438400"/>
                </a:moveTo>
                <a:lnTo>
                  <a:pt x="1792288" y="2438400"/>
                </a:lnTo>
                <a:lnTo>
                  <a:pt x="1792288" y="9194800"/>
                </a:lnTo>
                <a:lnTo>
                  <a:pt x="0" y="9194800"/>
                </a:lnTo>
                <a:close/>
                <a:moveTo>
                  <a:pt x="5906890" y="91948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" name="Freeform 1846"/>
          <p:cNvSpPr/>
          <p:nvPr/>
        </p:nvSpPr>
        <p:spPr>
          <a:xfrm rot="0" flipH="0" flipV="0">
            <a:off x="8378213" y="1316391"/>
            <a:ext cx="94724" cy="217894"/>
          </a:xfrm>
          <a:custGeom>
            <a:pathLst>
              <a:path w="3788965" h="8715771">
                <a:moveTo>
                  <a:pt x="0" y="3149600"/>
                </a:moveTo>
                <a:lnTo>
                  <a:pt x="0" y="1905000"/>
                </a:lnTo>
                <a:lnTo>
                  <a:pt x="942578" y="1905000"/>
                </a:lnTo>
                <a:lnTo>
                  <a:pt x="942578" y="0"/>
                </a:lnTo>
                <a:lnTo>
                  <a:pt x="2691407" y="0"/>
                </a:lnTo>
                <a:lnTo>
                  <a:pt x="2691407" y="1905000"/>
                </a:lnTo>
                <a:lnTo>
                  <a:pt x="3788965" y="1905000"/>
                </a:lnTo>
                <a:lnTo>
                  <a:pt x="3788965" y="3149600"/>
                </a:lnTo>
                <a:lnTo>
                  <a:pt x="2691407" y="3149600"/>
                </a:lnTo>
                <a:lnTo>
                  <a:pt x="2691407" y="6731397"/>
                </a:lnTo>
                <a:cubicBezTo>
                  <a:pt x="2691407" y="7009210"/>
                  <a:pt x="2726531" y="7182314"/>
                  <a:pt x="2796778" y="7250708"/>
                </a:cubicBezTo>
                <a:cubicBezTo>
                  <a:pt x="2867025" y="7319103"/>
                  <a:pt x="3081998" y="7353300"/>
                  <a:pt x="3441700" y="7353300"/>
                </a:cubicBezTo>
                <a:cubicBezTo>
                  <a:pt x="3495410" y="7353300"/>
                  <a:pt x="3552229" y="7351184"/>
                  <a:pt x="3612157" y="7346950"/>
                </a:cubicBezTo>
                <a:cubicBezTo>
                  <a:pt x="3672218" y="7342717"/>
                  <a:pt x="3731154" y="7336367"/>
                  <a:pt x="3788965" y="7327900"/>
                </a:cubicBezTo>
                <a:lnTo>
                  <a:pt x="3788965" y="8648700"/>
                </a:lnTo>
                <a:lnTo>
                  <a:pt x="2951757" y="8686800"/>
                </a:lnTo>
                <a:cubicBezTo>
                  <a:pt x="2116732" y="8715771"/>
                  <a:pt x="1546225" y="8570913"/>
                  <a:pt x="1240234" y="8252222"/>
                </a:cubicBezTo>
                <a:cubicBezTo>
                  <a:pt x="1041796" y="8049419"/>
                  <a:pt x="942578" y="7737012"/>
                  <a:pt x="942578" y="7315002"/>
                </a:cubicBezTo>
                <a:lnTo>
                  <a:pt x="942578" y="3149600"/>
                </a:lnTo>
                <a:close/>
                <a:moveTo>
                  <a:pt x="5318125" y="85979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" name="Freeform 1847"/>
          <p:cNvSpPr/>
          <p:nvPr/>
        </p:nvSpPr>
        <p:spPr>
          <a:xfrm rot="0" flipH="0" flipV="0">
            <a:off x="8583249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" name="Freeform 1848"/>
          <p:cNvSpPr/>
          <p:nvPr/>
        </p:nvSpPr>
        <p:spPr>
          <a:xfrm rot="0" flipH="0" flipV="0">
            <a:off x="8771209" y="1302739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" name="Freeform 1849"/>
          <p:cNvSpPr/>
          <p:nvPr/>
        </p:nvSpPr>
        <p:spPr>
          <a:xfrm rot="0" flipH="0" flipV="0">
            <a:off x="8840742" y="1302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" name="Freeform 1850"/>
          <p:cNvSpPr/>
          <p:nvPr/>
        </p:nvSpPr>
        <p:spPr>
          <a:xfrm rot="0" flipH="0" flipV="0">
            <a:off x="8995047" y="1362429"/>
            <a:ext cx="223520" cy="16891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" name="Freeform 1851"/>
          <p:cNvSpPr/>
          <p:nvPr/>
        </p:nvSpPr>
        <p:spPr>
          <a:xfrm rot="0" flipH="0" flipV="0">
            <a:off x="9263969" y="1302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" name="Freeform 1852"/>
          <p:cNvSpPr/>
          <p:nvPr/>
        </p:nvSpPr>
        <p:spPr>
          <a:xfrm rot="0" flipH="0" flipV="0">
            <a:off x="9316039" y="1321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" name="Freeform 1853"/>
          <p:cNvSpPr/>
          <p:nvPr/>
        </p:nvSpPr>
        <p:spPr>
          <a:xfrm rot="0" flipH="0" flipV="0">
            <a:off x="9412241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" name="Freeform 1854"/>
          <p:cNvSpPr/>
          <p:nvPr/>
        </p:nvSpPr>
        <p:spPr>
          <a:xfrm rot="0" flipH="0" flipV="0">
            <a:off x="9597344" y="1362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" name="Freeform 1855"/>
          <p:cNvSpPr/>
          <p:nvPr/>
        </p:nvSpPr>
        <p:spPr>
          <a:xfrm rot="0" flipH="0" flipV="0">
            <a:off x="9864361" y="1362429"/>
            <a:ext cx="151130" cy="233680"/>
          </a:xfrm>
          <a:custGeom>
            <a:pathLst>
              <a:path w="6045200" h="9347200">
                <a:moveTo>
                  <a:pt x="762000" y="3492500"/>
                </a:moveTo>
                <a:cubicBezTo>
                  <a:pt x="762000" y="3865034"/>
                  <a:pt x="812800" y="4218517"/>
                  <a:pt x="914400" y="4552950"/>
                </a:cubicBezTo>
                <a:cubicBezTo>
                  <a:pt x="1016000" y="4887384"/>
                  <a:pt x="1162050" y="5179484"/>
                  <a:pt x="1352550" y="5429250"/>
                </a:cubicBezTo>
                <a:cubicBezTo>
                  <a:pt x="1543050" y="5679017"/>
                  <a:pt x="1775883" y="5877984"/>
                  <a:pt x="2051050" y="6026150"/>
                </a:cubicBezTo>
                <a:cubicBezTo>
                  <a:pt x="2326216" y="6174317"/>
                  <a:pt x="2637366" y="6248400"/>
                  <a:pt x="2984500" y="6248400"/>
                </a:cubicBezTo>
                <a:cubicBezTo>
                  <a:pt x="3373966" y="6248400"/>
                  <a:pt x="3714750" y="6170084"/>
                  <a:pt x="4006850" y="6013450"/>
                </a:cubicBezTo>
                <a:cubicBezTo>
                  <a:pt x="4298950" y="5856817"/>
                  <a:pt x="4538133" y="5643034"/>
                  <a:pt x="4724400" y="5372100"/>
                </a:cubicBezTo>
                <a:cubicBezTo>
                  <a:pt x="4910666" y="5101167"/>
                  <a:pt x="5046133" y="4785784"/>
                  <a:pt x="5130800" y="4425950"/>
                </a:cubicBezTo>
                <a:cubicBezTo>
                  <a:pt x="5215466" y="4066117"/>
                  <a:pt x="5249333" y="3678767"/>
                  <a:pt x="5232400" y="3263900"/>
                </a:cubicBezTo>
                <a:cubicBezTo>
                  <a:pt x="5232400" y="2849034"/>
                  <a:pt x="5175250" y="2482850"/>
                  <a:pt x="5060950" y="2165350"/>
                </a:cubicBezTo>
                <a:cubicBezTo>
                  <a:pt x="4946650" y="1847850"/>
                  <a:pt x="4787900" y="1579034"/>
                  <a:pt x="4584700" y="1358900"/>
                </a:cubicBezTo>
                <a:cubicBezTo>
                  <a:pt x="4381500" y="1138767"/>
                  <a:pt x="4144433" y="971550"/>
                  <a:pt x="3873500" y="857250"/>
                </a:cubicBezTo>
                <a:cubicBezTo>
                  <a:pt x="3602566" y="742950"/>
                  <a:pt x="3306233" y="685800"/>
                  <a:pt x="2984500" y="685800"/>
                </a:cubicBezTo>
                <a:cubicBezTo>
                  <a:pt x="2628900" y="685800"/>
                  <a:pt x="2311400" y="757767"/>
                  <a:pt x="2032000" y="901700"/>
                </a:cubicBezTo>
                <a:cubicBezTo>
                  <a:pt x="1752600" y="1045634"/>
                  <a:pt x="1519766" y="1242484"/>
                  <a:pt x="1333500" y="1492250"/>
                </a:cubicBezTo>
                <a:cubicBezTo>
                  <a:pt x="1147233" y="1742017"/>
                  <a:pt x="1005416" y="2038350"/>
                  <a:pt x="908050" y="2381250"/>
                </a:cubicBezTo>
                <a:cubicBezTo>
                  <a:pt x="810683" y="2724150"/>
                  <a:pt x="762000" y="3094567"/>
                  <a:pt x="762000" y="3492500"/>
                </a:cubicBezTo>
                <a:close/>
                <a:moveTo>
                  <a:pt x="2260600" y="6756400"/>
                </a:moveTo>
                <a:moveTo>
                  <a:pt x="762000" y="9347200"/>
                </a:moveTo>
                <a:lnTo>
                  <a:pt x="0" y="93472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333500"/>
                </a:lnTo>
                <a:lnTo>
                  <a:pt x="787400" y="1333500"/>
                </a:lnTo>
                <a:cubicBezTo>
                  <a:pt x="897466" y="1121834"/>
                  <a:pt x="1039283" y="931334"/>
                  <a:pt x="1212850" y="762000"/>
                </a:cubicBezTo>
                <a:cubicBezTo>
                  <a:pt x="1386416" y="592667"/>
                  <a:pt x="1576916" y="452967"/>
                  <a:pt x="1784350" y="342900"/>
                </a:cubicBezTo>
                <a:cubicBezTo>
                  <a:pt x="1991783" y="232834"/>
                  <a:pt x="2205566" y="148167"/>
                  <a:pt x="2425700" y="88900"/>
                </a:cubicBezTo>
                <a:cubicBezTo>
                  <a:pt x="2645833" y="29634"/>
                  <a:pt x="2861733" y="0"/>
                  <a:pt x="3073400" y="0"/>
                </a:cubicBezTo>
                <a:cubicBezTo>
                  <a:pt x="3606800" y="0"/>
                  <a:pt x="4059766" y="88900"/>
                  <a:pt x="4432300" y="266700"/>
                </a:cubicBezTo>
                <a:cubicBezTo>
                  <a:pt x="4804833" y="444500"/>
                  <a:pt x="5111750" y="687917"/>
                  <a:pt x="5353050" y="996950"/>
                </a:cubicBezTo>
                <a:cubicBezTo>
                  <a:pt x="5594350" y="1305984"/>
                  <a:pt x="5770033" y="1672167"/>
                  <a:pt x="5880100" y="2095500"/>
                </a:cubicBezTo>
                <a:cubicBezTo>
                  <a:pt x="5990166" y="2518834"/>
                  <a:pt x="6045200" y="2971800"/>
                  <a:pt x="6045200" y="3454400"/>
                </a:cubicBezTo>
                <a:cubicBezTo>
                  <a:pt x="6045200" y="3911600"/>
                  <a:pt x="5985933" y="4351867"/>
                  <a:pt x="5867400" y="4775200"/>
                </a:cubicBezTo>
                <a:cubicBezTo>
                  <a:pt x="5748866" y="5198534"/>
                  <a:pt x="5568950" y="5568950"/>
                  <a:pt x="5327650" y="5886450"/>
                </a:cubicBezTo>
                <a:cubicBezTo>
                  <a:pt x="5086350" y="6203950"/>
                  <a:pt x="4781550" y="6457950"/>
                  <a:pt x="4413250" y="6648450"/>
                </a:cubicBezTo>
                <a:cubicBezTo>
                  <a:pt x="4044950" y="6838950"/>
                  <a:pt x="3611033" y="6934200"/>
                  <a:pt x="3111500" y="6934200"/>
                </a:cubicBezTo>
                <a:cubicBezTo>
                  <a:pt x="2645833" y="6934200"/>
                  <a:pt x="2199216" y="6830483"/>
                  <a:pt x="1771650" y="6623050"/>
                </a:cubicBezTo>
                <a:cubicBezTo>
                  <a:pt x="1344083" y="6415617"/>
                  <a:pt x="1007533" y="6108700"/>
                  <a:pt x="762000" y="5702300"/>
                </a:cubicBezTo>
                <a:close/>
                <a:moveTo>
                  <a:pt x="-35941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" name="Freeform 1856"/>
          <p:cNvSpPr/>
          <p:nvPr/>
        </p:nvSpPr>
        <p:spPr>
          <a:xfrm rot="0" flipH="0" flipV="0">
            <a:off x="10057084" y="1362429"/>
            <a:ext cx="73342" cy="16891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" name="Freeform 1857"/>
          <p:cNvSpPr/>
          <p:nvPr/>
        </p:nvSpPr>
        <p:spPr>
          <a:xfrm rot="0" flipH="0" flipV="0">
            <a:off x="10145349" y="1362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" name="Freeform 1858"/>
          <p:cNvSpPr/>
          <p:nvPr/>
        </p:nvSpPr>
        <p:spPr>
          <a:xfrm rot="0" flipH="0" flipV="0">
            <a:off x="10316164" y="1321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" name="Freeform 1859"/>
          <p:cNvSpPr/>
          <p:nvPr/>
        </p:nvSpPr>
        <p:spPr>
          <a:xfrm rot="0" flipH="0" flipV="0">
            <a:off x="10410145" y="1362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" name="Freeform 1860"/>
          <p:cNvSpPr/>
          <p:nvPr/>
        </p:nvSpPr>
        <p:spPr>
          <a:xfrm rot="0" flipH="0" flipV="0">
            <a:off x="10597469" y="1362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" name="Freeform 1861"/>
          <p:cNvSpPr/>
          <p:nvPr/>
        </p:nvSpPr>
        <p:spPr>
          <a:xfrm rot="0" flipH="0" flipV="0">
            <a:off x="10765426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" name="Freeform 1862"/>
          <p:cNvSpPr/>
          <p:nvPr/>
        </p:nvSpPr>
        <p:spPr>
          <a:xfrm rot="0" flipH="0" flipV="0">
            <a:off x="10952434" y="1302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" name="Freeform 1863"/>
          <p:cNvSpPr/>
          <p:nvPr/>
        </p:nvSpPr>
        <p:spPr>
          <a:xfrm rot="0" flipH="0" flipV="0">
            <a:off x="11012759" y="1362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" name="Freeform 1864"/>
          <p:cNvSpPr/>
          <p:nvPr/>
        </p:nvSpPr>
        <p:spPr>
          <a:xfrm rot="0" flipH="0" flipV="0">
            <a:off x="11171509" y="1362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" name="Freeform 1865"/>
          <p:cNvSpPr/>
          <p:nvPr/>
        </p:nvSpPr>
        <p:spPr>
          <a:xfrm rot="0" flipH="0" flipV="0">
            <a:off x="11330259" y="1362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" name="Freeform 1866"/>
          <p:cNvSpPr/>
          <p:nvPr/>
        </p:nvSpPr>
        <p:spPr>
          <a:xfrm rot="0" flipH="0" flipV="0">
            <a:off x="11592514" y="1362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" name="Freeform 1867"/>
          <p:cNvSpPr/>
          <p:nvPr/>
        </p:nvSpPr>
        <p:spPr>
          <a:xfrm rot="0" flipH="0" flipV="0">
            <a:off x="11782697" y="1302739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" name="Freeform 1868"/>
          <p:cNvSpPr/>
          <p:nvPr/>
        </p:nvSpPr>
        <p:spPr>
          <a:xfrm rot="0" flipH="0" flipV="0">
            <a:off x="11841752" y="1362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" name="Freeform 1869"/>
          <p:cNvSpPr/>
          <p:nvPr/>
        </p:nvSpPr>
        <p:spPr>
          <a:xfrm rot="0" flipH="0" flipV="0">
            <a:off x="12009391" y="1366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" name="Freeform 1870"/>
          <p:cNvSpPr/>
          <p:nvPr/>
        </p:nvSpPr>
        <p:spPr>
          <a:xfrm rot="0" flipH="0" flipV="0">
            <a:off x="12177349" y="1362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" name="Freeform 1871"/>
          <p:cNvSpPr/>
          <p:nvPr/>
        </p:nvSpPr>
        <p:spPr>
          <a:xfrm rot="0" flipH="0" flipV="0">
            <a:off x="12345624" y="1321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" name="Freeform 1872"/>
          <p:cNvSpPr/>
          <p:nvPr/>
        </p:nvSpPr>
        <p:spPr>
          <a:xfrm rot="0" flipH="0" flipV="0">
            <a:off x="6126773" y="1683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" name="Freeform 1873"/>
          <p:cNvSpPr/>
          <p:nvPr/>
        </p:nvSpPr>
        <p:spPr>
          <a:xfrm rot="0" flipH="0" flipV="0">
            <a:off x="6269331" y="1747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" name="Freeform 1874"/>
          <p:cNvSpPr/>
          <p:nvPr/>
        </p:nvSpPr>
        <p:spPr>
          <a:xfrm rot="0" flipH="0" flipV="0">
            <a:off x="6437288" y="1743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" name="Freeform 1875"/>
          <p:cNvSpPr/>
          <p:nvPr/>
        </p:nvSpPr>
        <p:spPr>
          <a:xfrm rot="0" flipH="0" flipV="0">
            <a:off x="6623025" y="1743429"/>
            <a:ext cx="73342" cy="16891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" name="Freeform 1876"/>
          <p:cNvSpPr/>
          <p:nvPr/>
        </p:nvSpPr>
        <p:spPr>
          <a:xfrm rot="0" flipH="0" flipV="0">
            <a:off x="6726531" y="1683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" name="Freeform 1877"/>
          <p:cNvSpPr/>
          <p:nvPr/>
        </p:nvSpPr>
        <p:spPr>
          <a:xfrm rot="0" flipH="0" flipV="0">
            <a:off x="6888456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" name="Freeform 1878"/>
          <p:cNvSpPr/>
          <p:nvPr/>
        </p:nvSpPr>
        <p:spPr>
          <a:xfrm rot="0" flipH="0" flipV="0">
            <a:off x="6940525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" name="Freeform 1879"/>
          <p:cNvSpPr/>
          <p:nvPr/>
        </p:nvSpPr>
        <p:spPr>
          <a:xfrm rot="0" flipH="0" flipV="0">
            <a:off x="7117056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" name="Freeform 1880"/>
          <p:cNvSpPr/>
          <p:nvPr/>
        </p:nvSpPr>
        <p:spPr>
          <a:xfrm rot="0" flipH="0" flipV="0">
            <a:off x="7213576" y="1743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" name="Freeform 1881"/>
          <p:cNvSpPr/>
          <p:nvPr/>
        </p:nvSpPr>
        <p:spPr>
          <a:xfrm rot="0" flipH="0" flipV="0">
            <a:off x="7400265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" name="Freeform 1882"/>
          <p:cNvSpPr/>
          <p:nvPr/>
        </p:nvSpPr>
        <p:spPr>
          <a:xfrm rot="0" flipH="0" flipV="0">
            <a:off x="7552030" y="1743429"/>
            <a:ext cx="151130" cy="236220"/>
          </a:xfrm>
          <a:custGeom>
            <a:pathLst>
              <a:path w="6045200" h="9448800">
                <a:moveTo>
                  <a:pt x="5283200" y="3492500"/>
                </a:moveTo>
                <a:cubicBezTo>
                  <a:pt x="5283200" y="3094567"/>
                  <a:pt x="5234516" y="2724150"/>
                  <a:pt x="5137150" y="2381250"/>
                </a:cubicBezTo>
                <a:cubicBezTo>
                  <a:pt x="5039783" y="2038350"/>
                  <a:pt x="4897966" y="1742017"/>
                  <a:pt x="4711700" y="1492250"/>
                </a:cubicBezTo>
                <a:cubicBezTo>
                  <a:pt x="4525433" y="1242484"/>
                  <a:pt x="4292600" y="1045634"/>
                  <a:pt x="4013200" y="901700"/>
                </a:cubicBezTo>
                <a:cubicBezTo>
                  <a:pt x="3733800" y="757767"/>
                  <a:pt x="3416300" y="685800"/>
                  <a:pt x="3060700" y="685800"/>
                </a:cubicBezTo>
                <a:cubicBezTo>
                  <a:pt x="2738966" y="685800"/>
                  <a:pt x="2442633" y="742950"/>
                  <a:pt x="2171700" y="857250"/>
                </a:cubicBezTo>
                <a:cubicBezTo>
                  <a:pt x="1900766" y="971550"/>
                  <a:pt x="1663700" y="1138767"/>
                  <a:pt x="1460500" y="1358900"/>
                </a:cubicBezTo>
                <a:cubicBezTo>
                  <a:pt x="1257300" y="1579034"/>
                  <a:pt x="1098550" y="1847850"/>
                  <a:pt x="984250" y="2165350"/>
                </a:cubicBezTo>
                <a:cubicBezTo>
                  <a:pt x="869950" y="2482850"/>
                  <a:pt x="812800" y="2849034"/>
                  <a:pt x="812800" y="3263900"/>
                </a:cubicBezTo>
                <a:cubicBezTo>
                  <a:pt x="795866" y="3678767"/>
                  <a:pt x="829733" y="4066117"/>
                  <a:pt x="914400" y="4425950"/>
                </a:cubicBezTo>
                <a:cubicBezTo>
                  <a:pt x="999066" y="4785784"/>
                  <a:pt x="1134533" y="5101167"/>
                  <a:pt x="1320800" y="5372100"/>
                </a:cubicBezTo>
                <a:cubicBezTo>
                  <a:pt x="1507066" y="5643034"/>
                  <a:pt x="1744133" y="5856817"/>
                  <a:pt x="2032000" y="6013450"/>
                </a:cubicBezTo>
                <a:cubicBezTo>
                  <a:pt x="2319866" y="6170084"/>
                  <a:pt x="2662766" y="6248400"/>
                  <a:pt x="3060700" y="6248400"/>
                </a:cubicBezTo>
                <a:cubicBezTo>
                  <a:pt x="3407833" y="6248400"/>
                  <a:pt x="3718983" y="6174317"/>
                  <a:pt x="3994150" y="6026150"/>
                </a:cubicBezTo>
                <a:cubicBezTo>
                  <a:pt x="4269316" y="5877984"/>
                  <a:pt x="4502150" y="5679017"/>
                  <a:pt x="4692650" y="5429250"/>
                </a:cubicBezTo>
                <a:cubicBezTo>
                  <a:pt x="4883150" y="5179484"/>
                  <a:pt x="5029200" y="4887384"/>
                  <a:pt x="5130800" y="4552950"/>
                </a:cubicBezTo>
                <a:cubicBezTo>
                  <a:pt x="5232400" y="4218517"/>
                  <a:pt x="5283200" y="3865034"/>
                  <a:pt x="5283200" y="3492500"/>
                </a:cubicBezTo>
                <a:close/>
                <a:moveTo>
                  <a:pt x="2552700" y="6756400"/>
                </a:moveTo>
                <a:moveTo>
                  <a:pt x="5283200" y="177800"/>
                </a:moveTo>
                <a:lnTo>
                  <a:pt x="6045200" y="177800"/>
                </a:lnTo>
                <a:lnTo>
                  <a:pt x="6045200" y="6121400"/>
                </a:lnTo>
                <a:cubicBezTo>
                  <a:pt x="6045200" y="6561667"/>
                  <a:pt x="6000750" y="6982883"/>
                  <a:pt x="5911850" y="7385050"/>
                </a:cubicBezTo>
                <a:cubicBezTo>
                  <a:pt x="5822950" y="7787216"/>
                  <a:pt x="5664200" y="8140700"/>
                  <a:pt x="5435600" y="8445500"/>
                </a:cubicBezTo>
                <a:cubicBezTo>
                  <a:pt x="5207000" y="8750300"/>
                  <a:pt x="4893733" y="8993716"/>
                  <a:pt x="4495800" y="9175750"/>
                </a:cubicBezTo>
                <a:cubicBezTo>
                  <a:pt x="4097866" y="9357783"/>
                  <a:pt x="3585633" y="9448800"/>
                  <a:pt x="2959100" y="9448800"/>
                </a:cubicBezTo>
                <a:cubicBezTo>
                  <a:pt x="2476500" y="9448800"/>
                  <a:pt x="2061633" y="9387416"/>
                  <a:pt x="1714500" y="9264650"/>
                </a:cubicBezTo>
                <a:cubicBezTo>
                  <a:pt x="1367366" y="9141883"/>
                  <a:pt x="1083733" y="8987366"/>
                  <a:pt x="863600" y="8801100"/>
                </a:cubicBezTo>
                <a:cubicBezTo>
                  <a:pt x="643466" y="8614833"/>
                  <a:pt x="476250" y="8409516"/>
                  <a:pt x="361950" y="8185150"/>
                </a:cubicBezTo>
                <a:cubicBezTo>
                  <a:pt x="247650" y="7960783"/>
                  <a:pt x="186266" y="7751233"/>
                  <a:pt x="177800" y="7556500"/>
                </a:cubicBezTo>
                <a:lnTo>
                  <a:pt x="990600" y="7556500"/>
                </a:lnTo>
                <a:cubicBezTo>
                  <a:pt x="1049866" y="7802033"/>
                  <a:pt x="1143000" y="8003116"/>
                  <a:pt x="1270000" y="8159750"/>
                </a:cubicBezTo>
                <a:cubicBezTo>
                  <a:pt x="1397000" y="8316383"/>
                  <a:pt x="1547283" y="8439150"/>
                  <a:pt x="1720850" y="8528050"/>
                </a:cubicBezTo>
                <a:cubicBezTo>
                  <a:pt x="1894416" y="8616950"/>
                  <a:pt x="2087033" y="8678333"/>
                  <a:pt x="2298700" y="8712200"/>
                </a:cubicBezTo>
                <a:cubicBezTo>
                  <a:pt x="2510366" y="8746066"/>
                  <a:pt x="2730500" y="8763000"/>
                  <a:pt x="2959100" y="8763000"/>
                </a:cubicBezTo>
                <a:cubicBezTo>
                  <a:pt x="3475566" y="8763000"/>
                  <a:pt x="3890433" y="8674100"/>
                  <a:pt x="4203700" y="8496300"/>
                </a:cubicBezTo>
                <a:cubicBezTo>
                  <a:pt x="4516966" y="8318500"/>
                  <a:pt x="4754033" y="8085666"/>
                  <a:pt x="4914900" y="7797800"/>
                </a:cubicBezTo>
                <a:cubicBezTo>
                  <a:pt x="5075766" y="7509933"/>
                  <a:pt x="5179483" y="7183966"/>
                  <a:pt x="5226050" y="6819900"/>
                </a:cubicBezTo>
                <a:cubicBezTo>
                  <a:pt x="5272616" y="6455834"/>
                  <a:pt x="5291666" y="6083300"/>
                  <a:pt x="5283200" y="5702300"/>
                </a:cubicBezTo>
                <a:cubicBezTo>
                  <a:pt x="5037666" y="6108700"/>
                  <a:pt x="4701116" y="6415617"/>
                  <a:pt x="4273550" y="6623050"/>
                </a:cubicBezTo>
                <a:cubicBezTo>
                  <a:pt x="3845983" y="6830483"/>
                  <a:pt x="3399366" y="6934200"/>
                  <a:pt x="2933700" y="6934200"/>
                </a:cubicBezTo>
                <a:cubicBezTo>
                  <a:pt x="2434166" y="6934200"/>
                  <a:pt x="2000250" y="6838950"/>
                  <a:pt x="1631950" y="6648450"/>
                </a:cubicBezTo>
                <a:cubicBezTo>
                  <a:pt x="1263650" y="6457950"/>
                  <a:pt x="958850" y="6203950"/>
                  <a:pt x="717550" y="5886450"/>
                </a:cubicBezTo>
                <a:cubicBezTo>
                  <a:pt x="476250" y="5568950"/>
                  <a:pt x="296333" y="5198534"/>
                  <a:pt x="177800" y="4775200"/>
                </a:cubicBezTo>
                <a:cubicBezTo>
                  <a:pt x="59266" y="4351867"/>
                  <a:pt x="0" y="3911600"/>
                  <a:pt x="0" y="3454400"/>
                </a:cubicBezTo>
                <a:cubicBezTo>
                  <a:pt x="0" y="2971800"/>
                  <a:pt x="55033" y="2518834"/>
                  <a:pt x="165100" y="2095500"/>
                </a:cubicBezTo>
                <a:cubicBezTo>
                  <a:pt x="275166" y="1672167"/>
                  <a:pt x="450850" y="1305984"/>
                  <a:pt x="692150" y="996950"/>
                </a:cubicBezTo>
                <a:cubicBezTo>
                  <a:pt x="933450" y="687917"/>
                  <a:pt x="1240366" y="444500"/>
                  <a:pt x="1612900" y="266700"/>
                </a:cubicBezTo>
                <a:cubicBezTo>
                  <a:pt x="1985433" y="88900"/>
                  <a:pt x="2438400" y="0"/>
                  <a:pt x="2971800" y="0"/>
                </a:cubicBezTo>
                <a:cubicBezTo>
                  <a:pt x="3183466" y="0"/>
                  <a:pt x="3399366" y="29634"/>
                  <a:pt x="3619500" y="88900"/>
                </a:cubicBezTo>
                <a:cubicBezTo>
                  <a:pt x="3839633" y="148167"/>
                  <a:pt x="4053416" y="232834"/>
                  <a:pt x="4260850" y="342900"/>
                </a:cubicBezTo>
                <a:cubicBezTo>
                  <a:pt x="4468283" y="452967"/>
                  <a:pt x="4658783" y="592667"/>
                  <a:pt x="4832350" y="762000"/>
                </a:cubicBezTo>
                <a:cubicBezTo>
                  <a:pt x="5005916" y="931334"/>
                  <a:pt x="5147733" y="1121834"/>
                  <a:pt x="5257800" y="1333500"/>
                </a:cubicBezTo>
                <a:lnTo>
                  <a:pt x="5283200" y="1333500"/>
                </a:lnTo>
                <a:close/>
                <a:moveTo>
                  <a:pt x="5867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" name="Freeform 1883"/>
          <p:cNvSpPr/>
          <p:nvPr/>
        </p:nvSpPr>
        <p:spPr>
          <a:xfrm rot="0" flipH="0" flipV="0">
            <a:off x="7753961" y="1683739"/>
            <a:ext cx="19050" cy="228600"/>
          </a:xfrm>
          <a:custGeom>
            <a:pathLst>
              <a:path w="7620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9144000"/>
                </a:lnTo>
                <a:close/>
                <a:moveTo>
                  <a:pt x="-10287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" name="Freeform 1884"/>
          <p:cNvSpPr/>
          <p:nvPr/>
        </p:nvSpPr>
        <p:spPr>
          <a:xfrm rot="0" flipH="0" flipV="0">
            <a:off x="7821588" y="1747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" name="Freeform 1885"/>
          <p:cNvSpPr/>
          <p:nvPr/>
        </p:nvSpPr>
        <p:spPr>
          <a:xfrm rot="0" flipH="0" flipV="0">
            <a:off x="7987323" y="1743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" name="Freeform 1886"/>
          <p:cNvSpPr/>
          <p:nvPr/>
        </p:nvSpPr>
        <p:spPr>
          <a:xfrm rot="0" flipH="0" flipV="0">
            <a:off x="8174648" y="1743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" name="Freeform 1887"/>
          <p:cNvSpPr/>
          <p:nvPr/>
        </p:nvSpPr>
        <p:spPr>
          <a:xfrm rot="0" flipH="0" flipV="0">
            <a:off x="8353083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" name="Freeform 1888"/>
          <p:cNvSpPr/>
          <p:nvPr/>
        </p:nvSpPr>
        <p:spPr>
          <a:xfrm rot="0" flipH="0" flipV="0">
            <a:off x="8405153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" name="Freeform 1889"/>
          <p:cNvSpPr/>
          <p:nvPr/>
        </p:nvSpPr>
        <p:spPr>
          <a:xfrm rot="0" flipH="0" flipV="0">
            <a:off x="8580731" y="1747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" name="Freeform 1890"/>
          <p:cNvSpPr/>
          <p:nvPr/>
        </p:nvSpPr>
        <p:spPr>
          <a:xfrm rot="0" flipH="0" flipV="0">
            <a:off x="8746148" y="1743429"/>
            <a:ext cx="152400" cy="173355"/>
          </a:xfrm>
          <a:custGeom>
            <a:pathLst>
              <a:path w="6096000" h="6934200">
                <a:moveTo>
                  <a:pt x="3048000" y="6934200"/>
                </a:moveTo>
                <a:cubicBezTo>
                  <a:pt x="2624666" y="6925733"/>
                  <a:pt x="2228850" y="6849533"/>
                  <a:pt x="1860550" y="6705600"/>
                </a:cubicBezTo>
                <a:cubicBezTo>
                  <a:pt x="1492250" y="6561667"/>
                  <a:pt x="1170516" y="6345767"/>
                  <a:pt x="895350" y="6057900"/>
                </a:cubicBezTo>
                <a:cubicBezTo>
                  <a:pt x="620183" y="5770034"/>
                  <a:pt x="402166" y="5410200"/>
                  <a:pt x="241300" y="4978400"/>
                </a:cubicBezTo>
                <a:cubicBezTo>
                  <a:pt x="80433" y="4546600"/>
                  <a:pt x="0" y="4042834"/>
                  <a:pt x="0" y="3467100"/>
                </a:cubicBezTo>
                <a:cubicBezTo>
                  <a:pt x="0" y="2984500"/>
                  <a:pt x="63500" y="2533650"/>
                  <a:pt x="190500" y="2114550"/>
                </a:cubicBezTo>
                <a:cubicBezTo>
                  <a:pt x="317500" y="1695450"/>
                  <a:pt x="508000" y="1329267"/>
                  <a:pt x="762000" y="1016000"/>
                </a:cubicBezTo>
                <a:cubicBezTo>
                  <a:pt x="1016000" y="702734"/>
                  <a:pt x="1333500" y="455084"/>
                  <a:pt x="1714500" y="273050"/>
                </a:cubicBezTo>
                <a:cubicBezTo>
                  <a:pt x="2095500" y="91017"/>
                  <a:pt x="2540000" y="0"/>
                  <a:pt x="3048000" y="0"/>
                </a:cubicBezTo>
                <a:cubicBezTo>
                  <a:pt x="3564466" y="0"/>
                  <a:pt x="4013200" y="91017"/>
                  <a:pt x="4394200" y="273050"/>
                </a:cubicBezTo>
                <a:cubicBezTo>
                  <a:pt x="4775200" y="455084"/>
                  <a:pt x="5092700" y="700617"/>
                  <a:pt x="5346700" y="1009650"/>
                </a:cubicBezTo>
                <a:cubicBezTo>
                  <a:pt x="5600700" y="1318684"/>
                  <a:pt x="5789083" y="1684867"/>
                  <a:pt x="5911850" y="2108200"/>
                </a:cubicBezTo>
                <a:cubicBezTo>
                  <a:pt x="6034616" y="2531534"/>
                  <a:pt x="6096000" y="2984500"/>
                  <a:pt x="6096000" y="3467100"/>
                </a:cubicBezTo>
                <a:cubicBezTo>
                  <a:pt x="6096000" y="3992034"/>
                  <a:pt x="6024033" y="4466167"/>
                  <a:pt x="5880100" y="4889500"/>
                </a:cubicBezTo>
                <a:cubicBezTo>
                  <a:pt x="5736166" y="5312834"/>
                  <a:pt x="5530850" y="5676900"/>
                  <a:pt x="5264150" y="5981700"/>
                </a:cubicBezTo>
                <a:cubicBezTo>
                  <a:pt x="4997450" y="6286500"/>
                  <a:pt x="4675716" y="6521450"/>
                  <a:pt x="4298950" y="6686550"/>
                </a:cubicBezTo>
                <a:cubicBezTo>
                  <a:pt x="3922183" y="6851650"/>
                  <a:pt x="3505200" y="6934200"/>
                  <a:pt x="3048000" y="6934200"/>
                </a:cubicBezTo>
                <a:close/>
                <a:moveTo>
                  <a:pt x="-660400" y="6756400"/>
                </a:moveTo>
                <a:moveTo>
                  <a:pt x="5283200" y="3467100"/>
                </a:moveTo>
                <a:cubicBezTo>
                  <a:pt x="5283200" y="3077634"/>
                  <a:pt x="5240866" y="2713567"/>
                  <a:pt x="5156200" y="2374900"/>
                </a:cubicBezTo>
                <a:cubicBezTo>
                  <a:pt x="5071533" y="2036234"/>
                  <a:pt x="4940300" y="1742017"/>
                  <a:pt x="4762500" y="1492250"/>
                </a:cubicBezTo>
                <a:cubicBezTo>
                  <a:pt x="4584700" y="1242484"/>
                  <a:pt x="4356100" y="1045634"/>
                  <a:pt x="4076700" y="901700"/>
                </a:cubicBezTo>
                <a:cubicBezTo>
                  <a:pt x="3797300" y="757767"/>
                  <a:pt x="3454400" y="685800"/>
                  <a:pt x="3048000" y="685800"/>
                </a:cubicBezTo>
                <a:cubicBezTo>
                  <a:pt x="2650066" y="685800"/>
                  <a:pt x="2309283" y="764117"/>
                  <a:pt x="2025650" y="920750"/>
                </a:cubicBezTo>
                <a:cubicBezTo>
                  <a:pt x="1742016" y="1077384"/>
                  <a:pt x="1511300" y="1284817"/>
                  <a:pt x="1333500" y="1543050"/>
                </a:cubicBezTo>
                <a:cubicBezTo>
                  <a:pt x="1155700" y="1801284"/>
                  <a:pt x="1024466" y="2097617"/>
                  <a:pt x="939800" y="2432050"/>
                </a:cubicBezTo>
                <a:cubicBezTo>
                  <a:pt x="855133" y="2766484"/>
                  <a:pt x="812800" y="3111500"/>
                  <a:pt x="812800" y="3467100"/>
                </a:cubicBezTo>
                <a:cubicBezTo>
                  <a:pt x="812800" y="3873500"/>
                  <a:pt x="861483" y="4248150"/>
                  <a:pt x="958850" y="4591050"/>
                </a:cubicBezTo>
                <a:cubicBezTo>
                  <a:pt x="1056216" y="4933950"/>
                  <a:pt x="1198033" y="5228167"/>
                  <a:pt x="1384300" y="5473700"/>
                </a:cubicBezTo>
                <a:cubicBezTo>
                  <a:pt x="1570566" y="5719234"/>
                  <a:pt x="1803400" y="5909734"/>
                  <a:pt x="2082800" y="6045200"/>
                </a:cubicBezTo>
                <a:cubicBezTo>
                  <a:pt x="2362200" y="6180667"/>
                  <a:pt x="2683933" y="6248400"/>
                  <a:pt x="3048000" y="6248400"/>
                </a:cubicBezTo>
                <a:cubicBezTo>
                  <a:pt x="3445933" y="6248400"/>
                  <a:pt x="3786716" y="6170084"/>
                  <a:pt x="4070350" y="6013450"/>
                </a:cubicBezTo>
                <a:cubicBezTo>
                  <a:pt x="4353983" y="5856817"/>
                  <a:pt x="4584700" y="5647267"/>
                  <a:pt x="4762500" y="5384800"/>
                </a:cubicBezTo>
                <a:cubicBezTo>
                  <a:pt x="4940300" y="5122334"/>
                  <a:pt x="5071533" y="4826000"/>
                  <a:pt x="5156200" y="4495800"/>
                </a:cubicBezTo>
                <a:cubicBezTo>
                  <a:pt x="5240866" y="4165600"/>
                  <a:pt x="5283200" y="3822700"/>
                  <a:pt x="5283200" y="3467100"/>
                </a:cubicBezTo>
                <a:close/>
                <a:moveTo>
                  <a:pt x="28067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" name="Freeform 1891"/>
          <p:cNvSpPr/>
          <p:nvPr/>
        </p:nvSpPr>
        <p:spPr>
          <a:xfrm rot="0" flipH="0" flipV="0">
            <a:off x="8935378" y="1683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" name="Freeform 1892"/>
          <p:cNvSpPr/>
          <p:nvPr/>
        </p:nvSpPr>
        <p:spPr>
          <a:xfrm rot="0" flipH="0" flipV="0">
            <a:off x="8986495" y="1747874"/>
            <a:ext cx="147955" cy="164465"/>
          </a:xfrm>
          <a:custGeom>
            <a:pathLst>
              <a:path w="5918200" h="6578600">
                <a:moveTo>
                  <a:pt x="0" y="0"/>
                </a:moveTo>
                <a:lnTo>
                  <a:pt x="825500" y="0"/>
                </a:lnTo>
                <a:lnTo>
                  <a:pt x="2959100" y="5638800"/>
                </a:lnTo>
                <a:lnTo>
                  <a:pt x="5092700" y="0"/>
                </a:lnTo>
                <a:lnTo>
                  <a:pt x="5918200" y="0"/>
                </a:lnTo>
                <a:lnTo>
                  <a:pt x="3365500" y="6578600"/>
                </a:lnTo>
                <a:lnTo>
                  <a:pt x="2514600" y="6578600"/>
                </a:lnTo>
                <a:close/>
                <a:moveTo>
                  <a:pt x="63627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" name="Freeform 1893"/>
          <p:cNvSpPr/>
          <p:nvPr/>
        </p:nvSpPr>
        <p:spPr>
          <a:xfrm rot="0" flipH="0" flipV="0">
            <a:off x="9154453" y="1743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" name="Freeform 1894"/>
          <p:cNvSpPr/>
          <p:nvPr/>
        </p:nvSpPr>
        <p:spPr>
          <a:xfrm rot="0" flipH="0" flipV="0">
            <a:off x="9322728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" name="Freeform 1895"/>
          <p:cNvSpPr/>
          <p:nvPr/>
        </p:nvSpPr>
        <p:spPr>
          <a:xfrm rot="0" flipH="0" flipV="0">
            <a:off x="9499258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" name="Freeform 1896"/>
          <p:cNvSpPr/>
          <p:nvPr/>
        </p:nvSpPr>
        <p:spPr>
          <a:xfrm rot="0" flipH="0" flipV="0">
            <a:off x="9593238" y="1694534"/>
            <a:ext cx="152400" cy="222250"/>
          </a:xfrm>
          <a:custGeom>
            <a:pathLst>
              <a:path w="6096000" h="8890000">
                <a:moveTo>
                  <a:pt x="3048000" y="8890000"/>
                </a:moveTo>
                <a:cubicBezTo>
                  <a:pt x="2624666" y="8881533"/>
                  <a:pt x="2228850" y="8805333"/>
                  <a:pt x="1860550" y="8661400"/>
                </a:cubicBezTo>
                <a:cubicBezTo>
                  <a:pt x="1492250" y="8517467"/>
                  <a:pt x="1170516" y="8301567"/>
                  <a:pt x="895350" y="8013700"/>
                </a:cubicBezTo>
                <a:cubicBezTo>
                  <a:pt x="620183" y="7725834"/>
                  <a:pt x="402166" y="7366000"/>
                  <a:pt x="241300" y="6934200"/>
                </a:cubicBezTo>
                <a:cubicBezTo>
                  <a:pt x="80433" y="6502400"/>
                  <a:pt x="0" y="5998634"/>
                  <a:pt x="0" y="5422900"/>
                </a:cubicBezTo>
                <a:cubicBezTo>
                  <a:pt x="0" y="4940300"/>
                  <a:pt x="63500" y="4489450"/>
                  <a:pt x="190500" y="4070350"/>
                </a:cubicBezTo>
                <a:cubicBezTo>
                  <a:pt x="317500" y="3651250"/>
                  <a:pt x="508000" y="3285067"/>
                  <a:pt x="762000" y="2971800"/>
                </a:cubicBezTo>
                <a:cubicBezTo>
                  <a:pt x="1016000" y="2658534"/>
                  <a:pt x="1333500" y="2410884"/>
                  <a:pt x="1714500" y="2228850"/>
                </a:cubicBezTo>
                <a:cubicBezTo>
                  <a:pt x="2095500" y="2046817"/>
                  <a:pt x="2540000" y="1955800"/>
                  <a:pt x="3048000" y="1955800"/>
                </a:cubicBezTo>
                <a:cubicBezTo>
                  <a:pt x="3564466" y="1955800"/>
                  <a:pt x="4013200" y="2046817"/>
                  <a:pt x="4394200" y="2228850"/>
                </a:cubicBezTo>
                <a:cubicBezTo>
                  <a:pt x="4775200" y="2410884"/>
                  <a:pt x="5092700" y="2656417"/>
                  <a:pt x="5346700" y="2965450"/>
                </a:cubicBezTo>
                <a:cubicBezTo>
                  <a:pt x="5600700" y="3274484"/>
                  <a:pt x="5789083" y="3640667"/>
                  <a:pt x="5911850" y="4064000"/>
                </a:cubicBezTo>
                <a:cubicBezTo>
                  <a:pt x="6034616" y="4487334"/>
                  <a:pt x="6096000" y="4940300"/>
                  <a:pt x="6096000" y="5422900"/>
                </a:cubicBezTo>
                <a:cubicBezTo>
                  <a:pt x="6096000" y="5947834"/>
                  <a:pt x="6024033" y="6421967"/>
                  <a:pt x="5880100" y="6845300"/>
                </a:cubicBezTo>
                <a:cubicBezTo>
                  <a:pt x="5736166" y="7268634"/>
                  <a:pt x="5530850" y="7632700"/>
                  <a:pt x="5264150" y="7937500"/>
                </a:cubicBezTo>
                <a:cubicBezTo>
                  <a:pt x="4997450" y="8242300"/>
                  <a:pt x="4675716" y="8477250"/>
                  <a:pt x="4298950" y="8642350"/>
                </a:cubicBezTo>
                <a:cubicBezTo>
                  <a:pt x="3922183" y="8807450"/>
                  <a:pt x="3505200" y="8890000"/>
                  <a:pt x="3048000" y="8890000"/>
                </a:cubicBezTo>
                <a:close/>
                <a:moveTo>
                  <a:pt x="-660400" y="8712200"/>
                </a:moveTo>
                <a:moveTo>
                  <a:pt x="5283200" y="5422900"/>
                </a:moveTo>
                <a:cubicBezTo>
                  <a:pt x="5283200" y="5033434"/>
                  <a:pt x="5240866" y="4669367"/>
                  <a:pt x="5156200" y="4330700"/>
                </a:cubicBezTo>
                <a:cubicBezTo>
                  <a:pt x="5071533" y="3992034"/>
                  <a:pt x="4940300" y="3697817"/>
                  <a:pt x="4762500" y="3448050"/>
                </a:cubicBezTo>
                <a:cubicBezTo>
                  <a:pt x="4584700" y="3198284"/>
                  <a:pt x="4356100" y="3001434"/>
                  <a:pt x="4076700" y="2857500"/>
                </a:cubicBezTo>
                <a:cubicBezTo>
                  <a:pt x="3797300" y="2713567"/>
                  <a:pt x="3454400" y="2641600"/>
                  <a:pt x="3048000" y="2641600"/>
                </a:cubicBezTo>
                <a:cubicBezTo>
                  <a:pt x="2650066" y="2641600"/>
                  <a:pt x="2309283" y="2719917"/>
                  <a:pt x="2025650" y="2876550"/>
                </a:cubicBezTo>
                <a:cubicBezTo>
                  <a:pt x="1742016" y="3033184"/>
                  <a:pt x="1511300" y="3240617"/>
                  <a:pt x="1333500" y="3498850"/>
                </a:cubicBezTo>
                <a:cubicBezTo>
                  <a:pt x="1155700" y="3757084"/>
                  <a:pt x="1024466" y="4053417"/>
                  <a:pt x="939800" y="4387850"/>
                </a:cubicBezTo>
                <a:cubicBezTo>
                  <a:pt x="855133" y="4722284"/>
                  <a:pt x="812800" y="5067300"/>
                  <a:pt x="812800" y="5422900"/>
                </a:cubicBezTo>
                <a:cubicBezTo>
                  <a:pt x="812800" y="5829300"/>
                  <a:pt x="861483" y="6203950"/>
                  <a:pt x="958850" y="6546850"/>
                </a:cubicBezTo>
                <a:cubicBezTo>
                  <a:pt x="1056216" y="6889750"/>
                  <a:pt x="1198033" y="7183967"/>
                  <a:pt x="1384300" y="7429500"/>
                </a:cubicBezTo>
                <a:cubicBezTo>
                  <a:pt x="1570566" y="7675034"/>
                  <a:pt x="1803400" y="7865534"/>
                  <a:pt x="2082800" y="8001000"/>
                </a:cubicBezTo>
                <a:cubicBezTo>
                  <a:pt x="2362200" y="8136467"/>
                  <a:pt x="2683933" y="8204200"/>
                  <a:pt x="3048000" y="8204200"/>
                </a:cubicBezTo>
                <a:cubicBezTo>
                  <a:pt x="3445933" y="8204200"/>
                  <a:pt x="3786716" y="8125884"/>
                  <a:pt x="4070350" y="7969250"/>
                </a:cubicBezTo>
                <a:cubicBezTo>
                  <a:pt x="4353983" y="7812617"/>
                  <a:pt x="4584700" y="7603067"/>
                  <a:pt x="4762500" y="7340600"/>
                </a:cubicBezTo>
                <a:cubicBezTo>
                  <a:pt x="4940300" y="7078134"/>
                  <a:pt x="5071533" y="6781800"/>
                  <a:pt x="5156200" y="6451600"/>
                </a:cubicBezTo>
                <a:cubicBezTo>
                  <a:pt x="5240866" y="6121400"/>
                  <a:pt x="5283200" y="5778500"/>
                  <a:pt x="5283200" y="5422900"/>
                </a:cubicBezTo>
                <a:close/>
                <a:moveTo>
                  <a:pt x="2806700" y="8712200"/>
                </a:moveTo>
                <a:moveTo>
                  <a:pt x="1701800" y="0"/>
                </a:moveTo>
                <a:lnTo>
                  <a:pt x="2527300" y="0"/>
                </a:lnTo>
                <a:lnTo>
                  <a:pt x="2527300" y="1295400"/>
                </a:lnTo>
                <a:lnTo>
                  <a:pt x="1701800" y="1295400"/>
                </a:lnTo>
                <a:close/>
                <a:moveTo>
                  <a:pt x="8229600" y="8712200"/>
                </a:moveTo>
                <a:moveTo>
                  <a:pt x="3721100" y="0"/>
                </a:moveTo>
                <a:lnTo>
                  <a:pt x="4546600" y="0"/>
                </a:lnTo>
                <a:lnTo>
                  <a:pt x="4546600" y="1295400"/>
                </a:lnTo>
                <a:lnTo>
                  <a:pt x="3721100" y="1295400"/>
                </a:lnTo>
                <a:close/>
                <a:moveTo>
                  <a:pt x="82296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" name="Freeform 1897"/>
          <p:cNvSpPr/>
          <p:nvPr/>
        </p:nvSpPr>
        <p:spPr>
          <a:xfrm rot="0" flipH="0" flipV="0">
            <a:off x="9781516" y="1743429"/>
            <a:ext cx="73342" cy="168910"/>
          </a:xfrm>
          <a:custGeom>
            <a:pathLst>
              <a:path w="2933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409700"/>
                </a:lnTo>
                <a:lnTo>
                  <a:pt x="787400" y="1409700"/>
                </a:lnTo>
                <a:cubicBezTo>
                  <a:pt x="999066" y="884767"/>
                  <a:pt x="1272116" y="518584"/>
                  <a:pt x="1606550" y="311150"/>
                </a:cubicBezTo>
                <a:cubicBezTo>
                  <a:pt x="1940983" y="103717"/>
                  <a:pt x="2383366" y="0"/>
                  <a:pt x="2933700" y="0"/>
                </a:cubicBezTo>
                <a:lnTo>
                  <a:pt x="2933700" y="825500"/>
                </a:lnTo>
                <a:cubicBezTo>
                  <a:pt x="2501900" y="817034"/>
                  <a:pt x="2146300" y="884767"/>
                  <a:pt x="1866900" y="1028700"/>
                </a:cubicBezTo>
                <a:cubicBezTo>
                  <a:pt x="1587500" y="1172634"/>
                  <a:pt x="1365250" y="1367367"/>
                  <a:pt x="1200150" y="1612900"/>
                </a:cubicBezTo>
                <a:cubicBezTo>
                  <a:pt x="1035050" y="1858434"/>
                  <a:pt x="920750" y="2148417"/>
                  <a:pt x="857250" y="2482850"/>
                </a:cubicBezTo>
                <a:cubicBezTo>
                  <a:pt x="793750" y="2817284"/>
                  <a:pt x="762000" y="3166534"/>
                  <a:pt x="762000" y="3530600"/>
                </a:cubicBezTo>
                <a:close/>
                <a:moveTo>
                  <a:pt x="-9525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" name="Freeform 1898"/>
          <p:cNvSpPr/>
          <p:nvPr/>
        </p:nvSpPr>
        <p:spPr>
          <a:xfrm rot="0" flipH="0" flipV="0">
            <a:off x="9889466" y="1743429"/>
            <a:ext cx="223520" cy="168910"/>
          </a:xfrm>
          <a:custGeom>
            <a:pathLst>
              <a:path w="89408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168400"/>
                </a:lnTo>
                <a:lnTo>
                  <a:pt x="787400" y="1168400"/>
                </a:lnTo>
                <a:cubicBezTo>
                  <a:pt x="982133" y="787400"/>
                  <a:pt x="1261533" y="497417"/>
                  <a:pt x="1625600" y="298450"/>
                </a:cubicBezTo>
                <a:cubicBezTo>
                  <a:pt x="1989666" y="99484"/>
                  <a:pt x="2387600" y="0"/>
                  <a:pt x="2819400" y="0"/>
                </a:cubicBezTo>
                <a:cubicBezTo>
                  <a:pt x="3124200" y="0"/>
                  <a:pt x="3382433" y="33867"/>
                  <a:pt x="3594100" y="101600"/>
                </a:cubicBezTo>
                <a:cubicBezTo>
                  <a:pt x="3805766" y="169334"/>
                  <a:pt x="3985683" y="260350"/>
                  <a:pt x="4133850" y="374650"/>
                </a:cubicBezTo>
                <a:cubicBezTo>
                  <a:pt x="4282016" y="488950"/>
                  <a:pt x="4404783" y="622300"/>
                  <a:pt x="4502150" y="774700"/>
                </a:cubicBezTo>
                <a:cubicBezTo>
                  <a:pt x="4599516" y="927100"/>
                  <a:pt x="4682066" y="1092200"/>
                  <a:pt x="4749800" y="1270000"/>
                </a:cubicBezTo>
                <a:cubicBezTo>
                  <a:pt x="4969933" y="838200"/>
                  <a:pt x="5264150" y="518584"/>
                  <a:pt x="5632450" y="311150"/>
                </a:cubicBezTo>
                <a:cubicBezTo>
                  <a:pt x="6000750" y="103717"/>
                  <a:pt x="6421966" y="0"/>
                  <a:pt x="6896100" y="0"/>
                </a:cubicBezTo>
                <a:cubicBezTo>
                  <a:pt x="7344833" y="0"/>
                  <a:pt x="7702550" y="74084"/>
                  <a:pt x="7969250" y="222250"/>
                </a:cubicBezTo>
                <a:cubicBezTo>
                  <a:pt x="8235950" y="370417"/>
                  <a:pt x="8441266" y="565150"/>
                  <a:pt x="8585200" y="806450"/>
                </a:cubicBezTo>
                <a:cubicBezTo>
                  <a:pt x="8729133" y="1047750"/>
                  <a:pt x="8824383" y="1325034"/>
                  <a:pt x="8870950" y="1638300"/>
                </a:cubicBezTo>
                <a:cubicBezTo>
                  <a:pt x="8917516" y="1951567"/>
                  <a:pt x="8940800" y="2273300"/>
                  <a:pt x="8940800" y="2603500"/>
                </a:cubicBezTo>
                <a:lnTo>
                  <a:pt x="8940800" y="6756400"/>
                </a:lnTo>
                <a:lnTo>
                  <a:pt x="8178800" y="6756400"/>
                </a:lnTo>
                <a:lnTo>
                  <a:pt x="8178800" y="2209800"/>
                </a:lnTo>
                <a:cubicBezTo>
                  <a:pt x="8178800" y="1735667"/>
                  <a:pt x="8079316" y="1363134"/>
                  <a:pt x="7880350" y="1092200"/>
                </a:cubicBezTo>
                <a:cubicBezTo>
                  <a:pt x="7681383" y="821267"/>
                  <a:pt x="7310966" y="685800"/>
                  <a:pt x="6769100" y="685800"/>
                </a:cubicBezTo>
                <a:cubicBezTo>
                  <a:pt x="6489700" y="685800"/>
                  <a:pt x="6220883" y="747184"/>
                  <a:pt x="5962650" y="869950"/>
                </a:cubicBezTo>
                <a:cubicBezTo>
                  <a:pt x="5704416" y="992717"/>
                  <a:pt x="5477933" y="1181100"/>
                  <a:pt x="5283200" y="1435100"/>
                </a:cubicBezTo>
                <a:cubicBezTo>
                  <a:pt x="5198533" y="1545167"/>
                  <a:pt x="5128683" y="1674284"/>
                  <a:pt x="5073650" y="1822450"/>
                </a:cubicBezTo>
                <a:cubicBezTo>
                  <a:pt x="5018616" y="1970617"/>
                  <a:pt x="4974166" y="2125134"/>
                  <a:pt x="4940300" y="2286000"/>
                </a:cubicBezTo>
                <a:cubicBezTo>
                  <a:pt x="4906433" y="2446867"/>
                  <a:pt x="4883150" y="2607734"/>
                  <a:pt x="4870450" y="2768600"/>
                </a:cubicBezTo>
                <a:cubicBezTo>
                  <a:pt x="4857750" y="2929467"/>
                  <a:pt x="4851400" y="3077634"/>
                  <a:pt x="4851400" y="3213100"/>
                </a:cubicBezTo>
                <a:lnTo>
                  <a:pt x="4851400" y="6756400"/>
                </a:lnTo>
                <a:lnTo>
                  <a:pt x="4089400" y="6756400"/>
                </a:lnTo>
                <a:lnTo>
                  <a:pt x="4089400" y="2209800"/>
                </a:lnTo>
                <a:cubicBezTo>
                  <a:pt x="4089400" y="1735667"/>
                  <a:pt x="3989916" y="1363134"/>
                  <a:pt x="3790950" y="1092200"/>
                </a:cubicBezTo>
                <a:cubicBezTo>
                  <a:pt x="3591983" y="821267"/>
                  <a:pt x="3221566" y="685800"/>
                  <a:pt x="2679700" y="685800"/>
                </a:cubicBezTo>
                <a:cubicBezTo>
                  <a:pt x="2400300" y="685800"/>
                  <a:pt x="2131483" y="747184"/>
                  <a:pt x="1873250" y="869950"/>
                </a:cubicBezTo>
                <a:cubicBezTo>
                  <a:pt x="1615016" y="992717"/>
                  <a:pt x="1388533" y="1181100"/>
                  <a:pt x="1193800" y="1435100"/>
                </a:cubicBezTo>
                <a:cubicBezTo>
                  <a:pt x="1109133" y="1545167"/>
                  <a:pt x="1039283" y="1674284"/>
                  <a:pt x="984250" y="1822450"/>
                </a:cubicBezTo>
                <a:cubicBezTo>
                  <a:pt x="929216" y="1970617"/>
                  <a:pt x="884766" y="2125134"/>
                  <a:pt x="850900" y="2286000"/>
                </a:cubicBezTo>
                <a:cubicBezTo>
                  <a:pt x="817033" y="2446867"/>
                  <a:pt x="793750" y="2607734"/>
                  <a:pt x="781050" y="2768600"/>
                </a:cubicBezTo>
                <a:cubicBezTo>
                  <a:pt x="768350" y="2929467"/>
                  <a:pt x="762000" y="3077634"/>
                  <a:pt x="762000" y="3213100"/>
                </a:cubicBezTo>
                <a:close/>
                <a:moveTo>
                  <a:pt x="-8128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" name="Freeform 1899"/>
          <p:cNvSpPr/>
          <p:nvPr/>
        </p:nvSpPr>
        <p:spPr>
          <a:xfrm rot="0" flipH="0" flipV="0">
            <a:off x="10148228" y="1694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" name="Freeform 1900"/>
          <p:cNvSpPr/>
          <p:nvPr/>
        </p:nvSpPr>
        <p:spPr>
          <a:xfrm rot="0" flipH="0" flipV="0">
            <a:off x="10316503" y="1702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" name="Freeform 1901"/>
          <p:cNvSpPr/>
          <p:nvPr/>
        </p:nvSpPr>
        <p:spPr>
          <a:xfrm rot="0" flipH="0" flipV="0">
            <a:off x="10412706" y="1743429"/>
            <a:ext cx="148166" cy="173355"/>
          </a:xfrm>
          <a:custGeom>
            <a:pathLst>
              <a:path w="5926666" h="6934200">
                <a:moveTo>
                  <a:pt x="5105400" y="3009900"/>
                </a:moveTo>
                <a:cubicBezTo>
                  <a:pt x="5105400" y="2688167"/>
                  <a:pt x="5060950" y="2385484"/>
                  <a:pt x="4972050" y="2101850"/>
                </a:cubicBezTo>
                <a:cubicBezTo>
                  <a:pt x="4883150" y="1818217"/>
                  <a:pt x="4751916" y="1572684"/>
                  <a:pt x="4578350" y="1365250"/>
                </a:cubicBezTo>
                <a:cubicBezTo>
                  <a:pt x="4404783" y="1157817"/>
                  <a:pt x="4186766" y="992717"/>
                  <a:pt x="3924300" y="869950"/>
                </a:cubicBezTo>
                <a:cubicBezTo>
                  <a:pt x="3661833" y="747184"/>
                  <a:pt x="3361266" y="685800"/>
                  <a:pt x="3022600" y="685800"/>
                </a:cubicBezTo>
                <a:cubicBezTo>
                  <a:pt x="2683933" y="685800"/>
                  <a:pt x="2385483" y="749300"/>
                  <a:pt x="2127250" y="876300"/>
                </a:cubicBezTo>
                <a:cubicBezTo>
                  <a:pt x="1869016" y="1003300"/>
                  <a:pt x="1648883" y="1172634"/>
                  <a:pt x="1466850" y="1384300"/>
                </a:cubicBezTo>
                <a:cubicBezTo>
                  <a:pt x="1284816" y="1595967"/>
                  <a:pt x="1138766" y="1841500"/>
                  <a:pt x="1028700" y="2120900"/>
                </a:cubicBezTo>
                <a:cubicBezTo>
                  <a:pt x="918633" y="2400300"/>
                  <a:pt x="846666" y="2696634"/>
                  <a:pt x="812800" y="3009900"/>
                </a:cubicBezTo>
                <a:close/>
                <a:moveTo>
                  <a:pt x="3175000" y="6756400"/>
                </a:moveTo>
                <a:moveTo>
                  <a:pt x="812800" y="3644900"/>
                </a:moveTo>
                <a:cubicBezTo>
                  <a:pt x="812800" y="4000500"/>
                  <a:pt x="859366" y="4337050"/>
                  <a:pt x="952500" y="4654550"/>
                </a:cubicBezTo>
                <a:cubicBezTo>
                  <a:pt x="1045633" y="4972050"/>
                  <a:pt x="1183216" y="5247217"/>
                  <a:pt x="1365250" y="5480050"/>
                </a:cubicBezTo>
                <a:cubicBezTo>
                  <a:pt x="1547283" y="5712884"/>
                  <a:pt x="1778000" y="5899150"/>
                  <a:pt x="2057400" y="6038850"/>
                </a:cubicBezTo>
                <a:cubicBezTo>
                  <a:pt x="2336800" y="6178550"/>
                  <a:pt x="2658533" y="6248400"/>
                  <a:pt x="3022600" y="6248400"/>
                </a:cubicBezTo>
                <a:cubicBezTo>
                  <a:pt x="3522133" y="6248400"/>
                  <a:pt x="3949700" y="6117167"/>
                  <a:pt x="4305300" y="5854700"/>
                </a:cubicBezTo>
                <a:cubicBezTo>
                  <a:pt x="4660900" y="5592234"/>
                  <a:pt x="4897966" y="5219700"/>
                  <a:pt x="5016500" y="4737100"/>
                </a:cubicBezTo>
                <a:lnTo>
                  <a:pt x="5867400" y="4737100"/>
                </a:lnTo>
                <a:cubicBezTo>
                  <a:pt x="5774266" y="5050367"/>
                  <a:pt x="5651500" y="5340350"/>
                  <a:pt x="5499100" y="5607050"/>
                </a:cubicBezTo>
                <a:cubicBezTo>
                  <a:pt x="5346700" y="5873750"/>
                  <a:pt x="5156200" y="6106584"/>
                  <a:pt x="4927600" y="6305550"/>
                </a:cubicBezTo>
                <a:cubicBezTo>
                  <a:pt x="4699000" y="6504517"/>
                  <a:pt x="4428066" y="6659034"/>
                  <a:pt x="4114800" y="6769100"/>
                </a:cubicBezTo>
                <a:cubicBezTo>
                  <a:pt x="3801533" y="6879166"/>
                  <a:pt x="3437466" y="6934200"/>
                  <a:pt x="3022600" y="6934200"/>
                </a:cubicBezTo>
                <a:cubicBezTo>
                  <a:pt x="2497666" y="6934200"/>
                  <a:pt x="2044700" y="6845300"/>
                  <a:pt x="1663700" y="6667500"/>
                </a:cubicBezTo>
                <a:cubicBezTo>
                  <a:pt x="1282700" y="6489700"/>
                  <a:pt x="969433" y="6246284"/>
                  <a:pt x="723900" y="5937250"/>
                </a:cubicBezTo>
                <a:cubicBezTo>
                  <a:pt x="478366" y="5628217"/>
                  <a:pt x="296333" y="5264150"/>
                  <a:pt x="177800" y="4845050"/>
                </a:cubicBezTo>
                <a:cubicBezTo>
                  <a:pt x="59266" y="4425950"/>
                  <a:pt x="0" y="3975100"/>
                  <a:pt x="0" y="3492500"/>
                </a:cubicBezTo>
                <a:cubicBezTo>
                  <a:pt x="0" y="3009900"/>
                  <a:pt x="69850" y="2556934"/>
                  <a:pt x="209550" y="2133600"/>
                </a:cubicBezTo>
                <a:cubicBezTo>
                  <a:pt x="349250" y="1710267"/>
                  <a:pt x="548216" y="1339850"/>
                  <a:pt x="806450" y="1022350"/>
                </a:cubicBezTo>
                <a:cubicBezTo>
                  <a:pt x="1064683" y="704850"/>
                  <a:pt x="1380066" y="455084"/>
                  <a:pt x="1752600" y="273050"/>
                </a:cubicBezTo>
                <a:cubicBezTo>
                  <a:pt x="2125133" y="91017"/>
                  <a:pt x="2548466" y="0"/>
                  <a:pt x="3022600" y="0"/>
                </a:cubicBezTo>
                <a:cubicBezTo>
                  <a:pt x="3928533" y="0"/>
                  <a:pt x="4639733" y="311150"/>
                  <a:pt x="5156200" y="933450"/>
                </a:cubicBezTo>
                <a:cubicBezTo>
                  <a:pt x="5672666" y="1555750"/>
                  <a:pt x="5926666" y="2459567"/>
                  <a:pt x="5918200" y="3644900"/>
                </a:cubicBezTo>
                <a:close/>
                <a:moveTo>
                  <a:pt x="25400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" name="Freeform 1902"/>
          <p:cNvSpPr/>
          <p:nvPr/>
        </p:nvSpPr>
        <p:spPr>
          <a:xfrm rot="0" flipH="0" flipV="0">
            <a:off x="10589553" y="1743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" name="Freeform 1903"/>
          <p:cNvSpPr/>
          <p:nvPr/>
        </p:nvSpPr>
        <p:spPr>
          <a:xfrm rot="0" flipH="0" flipV="0">
            <a:off x="10748303" y="1743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" name="Freeform 1904"/>
          <p:cNvSpPr/>
          <p:nvPr/>
        </p:nvSpPr>
        <p:spPr>
          <a:xfrm rot="0" flipH="0" flipV="0">
            <a:off x="10907053" y="1694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" name="Freeform 1905"/>
          <p:cNvSpPr/>
          <p:nvPr/>
        </p:nvSpPr>
        <p:spPr>
          <a:xfrm rot="0" flipH="0" flipV="0">
            <a:off x="11083583" y="1694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" name="Freeform 1906"/>
          <p:cNvSpPr/>
          <p:nvPr/>
        </p:nvSpPr>
        <p:spPr>
          <a:xfrm rot="0" flipH="0" flipV="0">
            <a:off x="11268368" y="1743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" name="Freeform 1907"/>
          <p:cNvSpPr/>
          <p:nvPr/>
        </p:nvSpPr>
        <p:spPr>
          <a:xfrm rot="0" flipH="0" flipV="0">
            <a:off x="6119788" y="2124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" name="Freeform 1908"/>
          <p:cNvSpPr/>
          <p:nvPr/>
        </p:nvSpPr>
        <p:spPr>
          <a:xfrm rot="0" flipH="0" flipV="0">
            <a:off x="6269648" y="2128874"/>
            <a:ext cx="147320" cy="229235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" name="Freeform 1909"/>
          <p:cNvSpPr/>
          <p:nvPr/>
        </p:nvSpPr>
        <p:spPr>
          <a:xfrm rot="0" flipH="0" flipV="0">
            <a:off x="6445543" y="2124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" name="Freeform 1910"/>
          <p:cNvSpPr/>
          <p:nvPr/>
        </p:nvSpPr>
        <p:spPr>
          <a:xfrm rot="0" flipH="0" flipV="0">
            <a:off x="6622073" y="2124429"/>
            <a:ext cx="130492" cy="168910"/>
          </a:xfrm>
          <a:custGeom>
            <a:pathLst>
              <a:path w="5219700" h="6756400">
                <a:moveTo>
                  <a:pt x="762000" y="6756400"/>
                </a:moveTo>
                <a:lnTo>
                  <a:pt x="0" y="6756400"/>
                </a:lnTo>
                <a:lnTo>
                  <a:pt x="0" y="177800"/>
                </a:lnTo>
                <a:lnTo>
                  <a:pt x="762000" y="177800"/>
                </a:lnTo>
                <a:lnTo>
                  <a:pt x="762000" y="1092200"/>
                </a:lnTo>
                <a:cubicBezTo>
                  <a:pt x="1066800" y="770467"/>
                  <a:pt x="1382183" y="508000"/>
                  <a:pt x="1708150" y="304800"/>
                </a:cubicBezTo>
                <a:cubicBezTo>
                  <a:pt x="2034116" y="101600"/>
                  <a:pt x="2425700" y="0"/>
                  <a:pt x="2882900" y="0"/>
                </a:cubicBezTo>
                <a:cubicBezTo>
                  <a:pt x="3289300" y="0"/>
                  <a:pt x="3666066" y="69850"/>
                  <a:pt x="4013200" y="209550"/>
                </a:cubicBezTo>
                <a:cubicBezTo>
                  <a:pt x="4360333" y="349250"/>
                  <a:pt x="4652433" y="592667"/>
                  <a:pt x="4889500" y="939800"/>
                </a:cubicBezTo>
                <a:cubicBezTo>
                  <a:pt x="5050366" y="1176867"/>
                  <a:pt x="5145616" y="1420284"/>
                  <a:pt x="5175250" y="1670050"/>
                </a:cubicBezTo>
                <a:cubicBezTo>
                  <a:pt x="5204883" y="1919817"/>
                  <a:pt x="5219700" y="2180167"/>
                  <a:pt x="5219700" y="2451100"/>
                </a:cubicBezTo>
                <a:lnTo>
                  <a:pt x="5219700" y="6756400"/>
                </a:lnTo>
                <a:lnTo>
                  <a:pt x="4457700" y="6756400"/>
                </a:lnTo>
                <a:lnTo>
                  <a:pt x="4457700" y="2463800"/>
                </a:lnTo>
                <a:cubicBezTo>
                  <a:pt x="4457700" y="1871134"/>
                  <a:pt x="4326466" y="1426634"/>
                  <a:pt x="4064000" y="1130300"/>
                </a:cubicBezTo>
                <a:cubicBezTo>
                  <a:pt x="3801533" y="833967"/>
                  <a:pt x="3365500" y="685800"/>
                  <a:pt x="2755900" y="685800"/>
                </a:cubicBezTo>
                <a:cubicBezTo>
                  <a:pt x="2518833" y="685800"/>
                  <a:pt x="2302933" y="721784"/>
                  <a:pt x="2108200" y="793750"/>
                </a:cubicBezTo>
                <a:cubicBezTo>
                  <a:pt x="1913466" y="865717"/>
                  <a:pt x="1737783" y="960967"/>
                  <a:pt x="1581150" y="1079500"/>
                </a:cubicBezTo>
                <a:cubicBezTo>
                  <a:pt x="1424516" y="1198034"/>
                  <a:pt x="1291166" y="1333500"/>
                  <a:pt x="1181100" y="1485900"/>
                </a:cubicBezTo>
                <a:cubicBezTo>
                  <a:pt x="1071033" y="1638300"/>
                  <a:pt x="986366" y="1799167"/>
                  <a:pt x="927100" y="1968500"/>
                </a:cubicBezTo>
                <a:cubicBezTo>
                  <a:pt x="850900" y="2180167"/>
                  <a:pt x="804333" y="2383367"/>
                  <a:pt x="787400" y="2578100"/>
                </a:cubicBezTo>
                <a:cubicBezTo>
                  <a:pt x="770466" y="2772834"/>
                  <a:pt x="762000" y="2984500"/>
                  <a:pt x="762000" y="3213100"/>
                </a:cubicBezTo>
                <a:close/>
                <a:moveTo>
                  <a:pt x="-9144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" name="Freeform 1911"/>
          <p:cNvSpPr/>
          <p:nvPr/>
        </p:nvSpPr>
        <p:spPr>
          <a:xfrm rot="0" flipH="0" flipV="0">
            <a:off x="6781458" y="2128874"/>
            <a:ext cx="147320" cy="229235"/>
          </a:xfrm>
          <a:custGeom>
            <a:pathLst>
              <a:path w="5892800" h="9169400">
                <a:moveTo>
                  <a:pt x="635000" y="8356600"/>
                </a:moveTo>
                <a:cubicBezTo>
                  <a:pt x="736600" y="8373533"/>
                  <a:pt x="840316" y="8390466"/>
                  <a:pt x="946150" y="8407400"/>
                </a:cubicBezTo>
                <a:cubicBezTo>
                  <a:pt x="1051983" y="8424333"/>
                  <a:pt x="1159933" y="8432800"/>
                  <a:pt x="1270000" y="8432800"/>
                </a:cubicBezTo>
                <a:cubicBezTo>
                  <a:pt x="1481666" y="8432800"/>
                  <a:pt x="1655233" y="8365132"/>
                  <a:pt x="1790700" y="8229798"/>
                </a:cubicBezTo>
                <a:cubicBezTo>
                  <a:pt x="1926166" y="8094596"/>
                  <a:pt x="2038350" y="7931877"/>
                  <a:pt x="2127250" y="7741642"/>
                </a:cubicBezTo>
                <a:cubicBezTo>
                  <a:pt x="2216150" y="7551406"/>
                  <a:pt x="2290233" y="7352704"/>
                  <a:pt x="2349500" y="7145535"/>
                </a:cubicBezTo>
                <a:cubicBezTo>
                  <a:pt x="2408766" y="6938499"/>
                  <a:pt x="2476500" y="6763146"/>
                  <a:pt x="2552700" y="6619478"/>
                </a:cubicBezTo>
                <a:lnTo>
                  <a:pt x="0" y="0"/>
                </a:lnTo>
                <a:lnTo>
                  <a:pt x="850900" y="0"/>
                </a:lnTo>
                <a:lnTo>
                  <a:pt x="2959100" y="5651500"/>
                </a:lnTo>
                <a:lnTo>
                  <a:pt x="5067300" y="0"/>
                </a:lnTo>
                <a:lnTo>
                  <a:pt x="5892800" y="0"/>
                </a:lnTo>
                <a:lnTo>
                  <a:pt x="3441700" y="6489700"/>
                </a:lnTo>
                <a:cubicBezTo>
                  <a:pt x="3289300" y="6904566"/>
                  <a:pt x="3143250" y="7277100"/>
                  <a:pt x="3003550" y="7607300"/>
                </a:cubicBezTo>
                <a:cubicBezTo>
                  <a:pt x="2863850" y="7937500"/>
                  <a:pt x="2715683" y="8219016"/>
                  <a:pt x="2559050" y="8451850"/>
                </a:cubicBezTo>
                <a:cubicBezTo>
                  <a:pt x="2402416" y="8684683"/>
                  <a:pt x="2228850" y="8862483"/>
                  <a:pt x="2038350" y="8985250"/>
                </a:cubicBezTo>
                <a:cubicBezTo>
                  <a:pt x="1847850" y="9108016"/>
                  <a:pt x="1621366" y="9169400"/>
                  <a:pt x="1358900" y="9169400"/>
                </a:cubicBezTo>
                <a:cubicBezTo>
                  <a:pt x="1223433" y="9169400"/>
                  <a:pt x="1094316" y="9160933"/>
                  <a:pt x="971550" y="9144000"/>
                </a:cubicBezTo>
                <a:cubicBezTo>
                  <a:pt x="848783" y="9127066"/>
                  <a:pt x="736600" y="9105900"/>
                  <a:pt x="635000" y="9080500"/>
                </a:cubicBezTo>
                <a:close/>
                <a:moveTo>
                  <a:pt x="-20066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" name="Freeform 1912"/>
          <p:cNvSpPr/>
          <p:nvPr/>
        </p:nvSpPr>
        <p:spPr>
          <a:xfrm rot="0" flipH="0" flipV="0">
            <a:off x="6940843" y="2083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" name="Freeform 1913"/>
          <p:cNvSpPr/>
          <p:nvPr/>
        </p:nvSpPr>
        <p:spPr>
          <a:xfrm rot="0" flipH="0" flipV="0">
            <a:off x="7029108" y="2083154"/>
            <a:ext cx="74295" cy="214630"/>
          </a:xfrm>
          <a:custGeom>
            <a:pathLst>
              <a:path w="2971800" h="8585200">
                <a:moveTo>
                  <a:pt x="2971800" y="8432800"/>
                </a:moveTo>
                <a:cubicBezTo>
                  <a:pt x="2878666" y="8449733"/>
                  <a:pt x="2755900" y="8479366"/>
                  <a:pt x="2603500" y="8521700"/>
                </a:cubicBezTo>
                <a:cubicBezTo>
                  <a:pt x="2451100" y="8564033"/>
                  <a:pt x="2281766" y="8585200"/>
                  <a:pt x="2095500" y="8585200"/>
                </a:cubicBezTo>
                <a:cubicBezTo>
                  <a:pt x="1714500" y="8585200"/>
                  <a:pt x="1424516" y="8489950"/>
                  <a:pt x="1225550" y="8299450"/>
                </a:cubicBezTo>
                <a:cubicBezTo>
                  <a:pt x="1026583" y="8108950"/>
                  <a:pt x="927100" y="7768167"/>
                  <a:pt x="927100" y="7277100"/>
                </a:cubicBezTo>
                <a:lnTo>
                  <a:pt x="927100" y="2463800"/>
                </a:lnTo>
                <a:lnTo>
                  <a:pt x="0" y="2463800"/>
                </a:lnTo>
                <a:lnTo>
                  <a:pt x="0" y="1828800"/>
                </a:lnTo>
                <a:lnTo>
                  <a:pt x="927100" y="1828800"/>
                </a:lnTo>
                <a:lnTo>
                  <a:pt x="927100" y="0"/>
                </a:lnTo>
                <a:lnTo>
                  <a:pt x="1689100" y="0"/>
                </a:lnTo>
                <a:lnTo>
                  <a:pt x="1689100" y="1828800"/>
                </a:lnTo>
                <a:lnTo>
                  <a:pt x="2921000" y="1828800"/>
                </a:lnTo>
                <a:lnTo>
                  <a:pt x="2921000" y="2463800"/>
                </a:lnTo>
                <a:lnTo>
                  <a:pt x="1689100" y="2463800"/>
                </a:lnTo>
                <a:lnTo>
                  <a:pt x="1689100" y="6972300"/>
                </a:lnTo>
                <a:cubicBezTo>
                  <a:pt x="1689100" y="7133167"/>
                  <a:pt x="1693333" y="7272867"/>
                  <a:pt x="1701800" y="7391400"/>
                </a:cubicBezTo>
                <a:cubicBezTo>
                  <a:pt x="1710266" y="7509934"/>
                  <a:pt x="1735666" y="7607300"/>
                  <a:pt x="1778000" y="7683500"/>
                </a:cubicBezTo>
                <a:cubicBezTo>
                  <a:pt x="1820333" y="7759700"/>
                  <a:pt x="1885950" y="7814734"/>
                  <a:pt x="1974850" y="7848600"/>
                </a:cubicBezTo>
                <a:cubicBezTo>
                  <a:pt x="2063750" y="7882467"/>
                  <a:pt x="2188633" y="7899400"/>
                  <a:pt x="2349500" y="7899400"/>
                </a:cubicBezTo>
                <a:cubicBezTo>
                  <a:pt x="2451100" y="7899400"/>
                  <a:pt x="2554816" y="7890934"/>
                  <a:pt x="2660650" y="7874000"/>
                </a:cubicBezTo>
                <a:cubicBezTo>
                  <a:pt x="2766483" y="7857067"/>
                  <a:pt x="2870200" y="7835900"/>
                  <a:pt x="2971800" y="7810500"/>
                </a:cubicBezTo>
                <a:close/>
                <a:moveTo>
                  <a:pt x="-279400" y="8407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" name="Freeform 1914"/>
          <p:cNvSpPr/>
          <p:nvPr/>
        </p:nvSpPr>
        <p:spPr>
          <a:xfrm rot="0" flipH="0" flipV="0">
            <a:off x="7125628" y="2075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" name="Freeform 1915"/>
          <p:cNvSpPr/>
          <p:nvPr/>
        </p:nvSpPr>
        <p:spPr>
          <a:xfrm rot="0" flipH="0" flipV="0">
            <a:off x="7302158" y="2075534"/>
            <a:ext cx="154940" cy="222250"/>
          </a:xfrm>
          <a:custGeom>
            <a:pathLst>
              <a:path w="6197600" h="8890000">
                <a:moveTo>
                  <a:pt x="4635500" y="5257800"/>
                </a:moveTo>
                <a:cubicBezTo>
                  <a:pt x="4313766" y="5393267"/>
                  <a:pt x="3987800" y="5482167"/>
                  <a:pt x="3657600" y="5524500"/>
                </a:cubicBezTo>
                <a:cubicBezTo>
                  <a:pt x="3327400" y="5566834"/>
                  <a:pt x="2997200" y="5600700"/>
                  <a:pt x="2667000" y="5626100"/>
                </a:cubicBezTo>
                <a:cubicBezTo>
                  <a:pt x="2082800" y="5668434"/>
                  <a:pt x="1627716" y="5799667"/>
                  <a:pt x="1301750" y="6019800"/>
                </a:cubicBezTo>
                <a:cubicBezTo>
                  <a:pt x="975783" y="6239934"/>
                  <a:pt x="812800" y="6574367"/>
                  <a:pt x="812800" y="7023100"/>
                </a:cubicBezTo>
                <a:cubicBezTo>
                  <a:pt x="812800" y="7226300"/>
                  <a:pt x="853016" y="7401984"/>
                  <a:pt x="933450" y="7550150"/>
                </a:cubicBezTo>
                <a:cubicBezTo>
                  <a:pt x="1013883" y="7698317"/>
                  <a:pt x="1119716" y="7821084"/>
                  <a:pt x="1250950" y="7918450"/>
                </a:cubicBezTo>
                <a:cubicBezTo>
                  <a:pt x="1382183" y="8015817"/>
                  <a:pt x="1534583" y="8087784"/>
                  <a:pt x="1708150" y="8134350"/>
                </a:cubicBezTo>
                <a:cubicBezTo>
                  <a:pt x="1881716" y="8180917"/>
                  <a:pt x="2057400" y="8204200"/>
                  <a:pt x="2235200" y="8204200"/>
                </a:cubicBezTo>
                <a:cubicBezTo>
                  <a:pt x="2540000" y="8204200"/>
                  <a:pt x="2836333" y="8166100"/>
                  <a:pt x="3124200" y="8089900"/>
                </a:cubicBezTo>
                <a:cubicBezTo>
                  <a:pt x="3412066" y="8013700"/>
                  <a:pt x="3668183" y="7897284"/>
                  <a:pt x="3892550" y="7740650"/>
                </a:cubicBezTo>
                <a:cubicBezTo>
                  <a:pt x="4116916" y="7584017"/>
                  <a:pt x="4296833" y="7385050"/>
                  <a:pt x="4432300" y="7143750"/>
                </a:cubicBezTo>
                <a:cubicBezTo>
                  <a:pt x="4567766" y="6902450"/>
                  <a:pt x="4635500" y="6616700"/>
                  <a:pt x="4635500" y="6286500"/>
                </a:cubicBezTo>
                <a:close/>
                <a:moveTo>
                  <a:pt x="2870200" y="8712200"/>
                </a:moveTo>
                <a:moveTo>
                  <a:pt x="3352800" y="4876800"/>
                </a:moveTo>
                <a:cubicBezTo>
                  <a:pt x="3496733" y="4859867"/>
                  <a:pt x="3668183" y="4834467"/>
                  <a:pt x="3867150" y="4800600"/>
                </a:cubicBezTo>
                <a:cubicBezTo>
                  <a:pt x="4066116" y="4766734"/>
                  <a:pt x="4229100" y="4720167"/>
                  <a:pt x="4356100" y="4660900"/>
                </a:cubicBezTo>
                <a:cubicBezTo>
                  <a:pt x="4483100" y="4601634"/>
                  <a:pt x="4561416" y="4502150"/>
                  <a:pt x="4591050" y="4362450"/>
                </a:cubicBezTo>
                <a:cubicBezTo>
                  <a:pt x="4620683" y="4222750"/>
                  <a:pt x="4635500" y="4093634"/>
                  <a:pt x="4635500" y="3975100"/>
                </a:cubicBezTo>
                <a:cubicBezTo>
                  <a:pt x="4635500" y="3585634"/>
                  <a:pt x="4510616" y="3266017"/>
                  <a:pt x="4260850" y="3016250"/>
                </a:cubicBezTo>
                <a:cubicBezTo>
                  <a:pt x="4011083" y="2766484"/>
                  <a:pt x="3589866" y="2641600"/>
                  <a:pt x="2997200" y="2641600"/>
                </a:cubicBezTo>
                <a:cubicBezTo>
                  <a:pt x="2734733" y="2641600"/>
                  <a:pt x="2493433" y="2664884"/>
                  <a:pt x="2273300" y="2711450"/>
                </a:cubicBezTo>
                <a:cubicBezTo>
                  <a:pt x="2053166" y="2758017"/>
                  <a:pt x="1860550" y="2838450"/>
                  <a:pt x="1695450" y="2952750"/>
                </a:cubicBezTo>
                <a:cubicBezTo>
                  <a:pt x="1530350" y="3067050"/>
                  <a:pt x="1394883" y="3219450"/>
                  <a:pt x="1289050" y="3409950"/>
                </a:cubicBezTo>
                <a:cubicBezTo>
                  <a:pt x="1183216" y="3600450"/>
                  <a:pt x="1113366" y="3839634"/>
                  <a:pt x="1079500" y="4127500"/>
                </a:cubicBezTo>
                <a:lnTo>
                  <a:pt x="304800" y="4127500"/>
                </a:lnTo>
                <a:cubicBezTo>
                  <a:pt x="330200" y="3738034"/>
                  <a:pt x="419100" y="3405717"/>
                  <a:pt x="571500" y="3130550"/>
                </a:cubicBezTo>
                <a:cubicBezTo>
                  <a:pt x="723900" y="2855384"/>
                  <a:pt x="920750" y="2631017"/>
                  <a:pt x="1162050" y="2457450"/>
                </a:cubicBezTo>
                <a:cubicBezTo>
                  <a:pt x="1403350" y="2283884"/>
                  <a:pt x="1682750" y="2156884"/>
                  <a:pt x="2000250" y="2076450"/>
                </a:cubicBezTo>
                <a:cubicBezTo>
                  <a:pt x="2317750" y="1996017"/>
                  <a:pt x="2654300" y="1955800"/>
                  <a:pt x="3009900" y="1955800"/>
                </a:cubicBezTo>
                <a:cubicBezTo>
                  <a:pt x="3340100" y="1955800"/>
                  <a:pt x="3651250" y="1991784"/>
                  <a:pt x="3943350" y="2063750"/>
                </a:cubicBezTo>
                <a:cubicBezTo>
                  <a:pt x="4235450" y="2135717"/>
                  <a:pt x="4489450" y="2250017"/>
                  <a:pt x="4705350" y="2406650"/>
                </a:cubicBezTo>
                <a:cubicBezTo>
                  <a:pt x="4921250" y="2563284"/>
                  <a:pt x="5090583" y="2772834"/>
                  <a:pt x="5213350" y="3035300"/>
                </a:cubicBezTo>
                <a:cubicBezTo>
                  <a:pt x="5336116" y="3297767"/>
                  <a:pt x="5397500" y="3619500"/>
                  <a:pt x="5397500" y="4000500"/>
                </a:cubicBezTo>
                <a:lnTo>
                  <a:pt x="5397500" y="7581900"/>
                </a:lnTo>
                <a:cubicBezTo>
                  <a:pt x="5397500" y="7878234"/>
                  <a:pt x="5450416" y="8066617"/>
                  <a:pt x="5556250" y="8147050"/>
                </a:cubicBezTo>
                <a:cubicBezTo>
                  <a:pt x="5662083" y="8227484"/>
                  <a:pt x="5875866" y="8208434"/>
                  <a:pt x="6197600" y="8089900"/>
                </a:cubicBezTo>
                <a:lnTo>
                  <a:pt x="6197600" y="8686800"/>
                </a:lnTo>
                <a:cubicBezTo>
                  <a:pt x="6138333" y="8703734"/>
                  <a:pt x="6051550" y="8729133"/>
                  <a:pt x="5937250" y="8763000"/>
                </a:cubicBezTo>
                <a:cubicBezTo>
                  <a:pt x="5822950" y="8796866"/>
                  <a:pt x="5710766" y="8813800"/>
                  <a:pt x="5600700" y="8813800"/>
                </a:cubicBezTo>
                <a:cubicBezTo>
                  <a:pt x="5482166" y="8813800"/>
                  <a:pt x="5367866" y="8801100"/>
                  <a:pt x="5257800" y="8775700"/>
                </a:cubicBezTo>
                <a:cubicBezTo>
                  <a:pt x="5130800" y="8758766"/>
                  <a:pt x="5029200" y="8718550"/>
                  <a:pt x="4953000" y="8655050"/>
                </a:cubicBezTo>
                <a:cubicBezTo>
                  <a:pt x="4876800" y="8591550"/>
                  <a:pt x="4815416" y="8515350"/>
                  <a:pt x="4768850" y="8426450"/>
                </a:cubicBezTo>
                <a:cubicBezTo>
                  <a:pt x="4722283" y="8337550"/>
                  <a:pt x="4690533" y="8240184"/>
                  <a:pt x="4673600" y="8134350"/>
                </a:cubicBezTo>
                <a:cubicBezTo>
                  <a:pt x="4656666" y="8028517"/>
                  <a:pt x="4648200" y="7916334"/>
                  <a:pt x="4648200" y="7797800"/>
                </a:cubicBezTo>
                <a:cubicBezTo>
                  <a:pt x="4326466" y="8153400"/>
                  <a:pt x="3958166" y="8424334"/>
                  <a:pt x="3543300" y="8610600"/>
                </a:cubicBezTo>
                <a:cubicBezTo>
                  <a:pt x="3128433" y="8796866"/>
                  <a:pt x="2679700" y="8890000"/>
                  <a:pt x="2197100" y="8890000"/>
                </a:cubicBezTo>
                <a:cubicBezTo>
                  <a:pt x="1909233" y="8890000"/>
                  <a:pt x="1631950" y="8851900"/>
                  <a:pt x="1365250" y="8775700"/>
                </a:cubicBezTo>
                <a:cubicBezTo>
                  <a:pt x="1098550" y="8699500"/>
                  <a:pt x="863600" y="8580967"/>
                  <a:pt x="660400" y="8420100"/>
                </a:cubicBezTo>
                <a:cubicBezTo>
                  <a:pt x="457200" y="8259234"/>
                  <a:pt x="296333" y="8062384"/>
                  <a:pt x="177800" y="7829550"/>
                </a:cubicBezTo>
                <a:cubicBezTo>
                  <a:pt x="59266" y="7596717"/>
                  <a:pt x="0" y="7319434"/>
                  <a:pt x="0" y="6997700"/>
                </a:cubicBezTo>
                <a:cubicBezTo>
                  <a:pt x="0" y="5880100"/>
                  <a:pt x="766233" y="5219700"/>
                  <a:pt x="2298700" y="5016500"/>
                </a:cubicBezTo>
                <a:close/>
                <a:moveTo>
                  <a:pt x="3251200" y="8712200"/>
                </a:moveTo>
                <a:moveTo>
                  <a:pt x="1600200" y="0"/>
                </a:moveTo>
                <a:lnTo>
                  <a:pt x="2425700" y="0"/>
                </a:lnTo>
                <a:lnTo>
                  <a:pt x="2425700" y="1295400"/>
                </a:lnTo>
                <a:lnTo>
                  <a:pt x="1600200" y="1295400"/>
                </a:lnTo>
                <a:close/>
                <a:moveTo>
                  <a:pt x="8128000" y="8712200"/>
                </a:moveTo>
                <a:moveTo>
                  <a:pt x="3619500" y="0"/>
                </a:moveTo>
                <a:lnTo>
                  <a:pt x="4445000" y="0"/>
                </a:lnTo>
                <a:lnTo>
                  <a:pt x="4445000" y="1295400"/>
                </a:lnTo>
                <a:lnTo>
                  <a:pt x="3619500" y="1295400"/>
                </a:lnTo>
                <a:close/>
                <a:moveTo>
                  <a:pt x="8128000" y="87122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" name="Freeform 1916"/>
          <p:cNvSpPr/>
          <p:nvPr/>
        </p:nvSpPr>
        <p:spPr>
          <a:xfrm rot="0" flipH="0" flipV="0">
            <a:off x="7575208" y="2128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" name="Freeform 1917"/>
          <p:cNvSpPr/>
          <p:nvPr/>
        </p:nvSpPr>
        <p:spPr>
          <a:xfrm rot="0" flipH="0" flipV="0">
            <a:off x="7751738" y="2128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" name="Freeform 1918"/>
          <p:cNvSpPr/>
          <p:nvPr/>
        </p:nvSpPr>
        <p:spPr>
          <a:xfrm rot="0" flipH="0" flipV="0">
            <a:off x="7920013" y="2124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" name="Freeform 1919"/>
          <p:cNvSpPr/>
          <p:nvPr/>
        </p:nvSpPr>
        <p:spPr>
          <a:xfrm rot="0" flipH="0" flipV="0">
            <a:off x="8088923" y="2064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" name="Freeform 1920"/>
          <p:cNvSpPr/>
          <p:nvPr/>
        </p:nvSpPr>
        <p:spPr>
          <a:xfrm rot="0" flipH="0" flipV="0">
            <a:off x="8149248" y="2124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1" name="Freeform 1921"/>
          <p:cNvSpPr/>
          <p:nvPr/>
        </p:nvSpPr>
        <p:spPr>
          <a:xfrm rot="0" flipH="0" flipV="0">
            <a:off x="8422298" y="2064739"/>
            <a:ext cx="130492" cy="228600"/>
          </a:xfrm>
          <a:custGeom>
            <a:pathLst>
              <a:path w="52197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3479800"/>
                </a:lnTo>
                <a:cubicBezTo>
                  <a:pt x="1066800" y="3158067"/>
                  <a:pt x="1382183" y="2895600"/>
                  <a:pt x="1708150" y="2692400"/>
                </a:cubicBezTo>
                <a:cubicBezTo>
                  <a:pt x="2034116" y="2489200"/>
                  <a:pt x="2425700" y="2387600"/>
                  <a:pt x="2882900" y="2387600"/>
                </a:cubicBezTo>
                <a:cubicBezTo>
                  <a:pt x="3289300" y="2387600"/>
                  <a:pt x="3666066" y="2457450"/>
                  <a:pt x="4013200" y="2597150"/>
                </a:cubicBezTo>
                <a:cubicBezTo>
                  <a:pt x="4360333" y="2736850"/>
                  <a:pt x="4652433" y="2980267"/>
                  <a:pt x="4889500" y="3327400"/>
                </a:cubicBezTo>
                <a:cubicBezTo>
                  <a:pt x="5050366" y="3564467"/>
                  <a:pt x="5145616" y="3807884"/>
                  <a:pt x="5175250" y="4057650"/>
                </a:cubicBezTo>
                <a:cubicBezTo>
                  <a:pt x="5204883" y="4307417"/>
                  <a:pt x="5219700" y="4567767"/>
                  <a:pt x="5219700" y="4838700"/>
                </a:cubicBezTo>
                <a:lnTo>
                  <a:pt x="5219700" y="9144000"/>
                </a:lnTo>
                <a:lnTo>
                  <a:pt x="4457700" y="9144000"/>
                </a:lnTo>
                <a:lnTo>
                  <a:pt x="4457700" y="4851400"/>
                </a:lnTo>
                <a:cubicBezTo>
                  <a:pt x="4457700" y="4258734"/>
                  <a:pt x="4326466" y="3814234"/>
                  <a:pt x="4064000" y="3517900"/>
                </a:cubicBezTo>
                <a:cubicBezTo>
                  <a:pt x="3801533" y="3221567"/>
                  <a:pt x="3365500" y="3073400"/>
                  <a:pt x="2755900" y="3073400"/>
                </a:cubicBezTo>
                <a:cubicBezTo>
                  <a:pt x="2518833" y="3073400"/>
                  <a:pt x="2302933" y="3109384"/>
                  <a:pt x="2108200" y="3181350"/>
                </a:cubicBezTo>
                <a:cubicBezTo>
                  <a:pt x="1913466" y="3253317"/>
                  <a:pt x="1737783" y="3348567"/>
                  <a:pt x="1581150" y="3467100"/>
                </a:cubicBezTo>
                <a:cubicBezTo>
                  <a:pt x="1424516" y="3585634"/>
                  <a:pt x="1291166" y="3721100"/>
                  <a:pt x="1181100" y="3873500"/>
                </a:cubicBezTo>
                <a:cubicBezTo>
                  <a:pt x="1071033" y="4025900"/>
                  <a:pt x="986366" y="4186767"/>
                  <a:pt x="927100" y="4356100"/>
                </a:cubicBezTo>
                <a:cubicBezTo>
                  <a:pt x="850900" y="4567767"/>
                  <a:pt x="804333" y="4770967"/>
                  <a:pt x="787400" y="4965700"/>
                </a:cubicBezTo>
                <a:cubicBezTo>
                  <a:pt x="770466" y="5160434"/>
                  <a:pt x="762000" y="5372100"/>
                  <a:pt x="762000" y="5600700"/>
                </a:cubicBezTo>
                <a:lnTo>
                  <a:pt x="762000" y="9144000"/>
                </a:lnTo>
                <a:close/>
                <a:moveTo>
                  <a:pt x="-9144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" name="Freeform 1922"/>
          <p:cNvSpPr/>
          <p:nvPr/>
        </p:nvSpPr>
        <p:spPr>
          <a:xfrm rot="0" flipH="0" flipV="0">
            <a:off x="8600733" y="2064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" name="Freeform 1923"/>
          <p:cNvSpPr/>
          <p:nvPr/>
        </p:nvSpPr>
        <p:spPr>
          <a:xfrm rot="0" flipH="0" flipV="0">
            <a:off x="8669313" y="2128874"/>
            <a:ext cx="130492" cy="168910"/>
          </a:xfrm>
          <a:custGeom>
            <a:pathLst>
              <a:path w="5219700" h="6756400">
                <a:moveTo>
                  <a:pt x="4457700" y="0"/>
                </a:moveTo>
                <a:lnTo>
                  <a:pt x="5219700" y="0"/>
                </a:lnTo>
                <a:lnTo>
                  <a:pt x="5219700" y="6578600"/>
                </a:lnTo>
                <a:lnTo>
                  <a:pt x="4457700" y="6578600"/>
                </a:lnTo>
                <a:lnTo>
                  <a:pt x="4457700" y="5664200"/>
                </a:lnTo>
                <a:cubicBezTo>
                  <a:pt x="4356100" y="5782734"/>
                  <a:pt x="4241800" y="5905500"/>
                  <a:pt x="4114800" y="6032500"/>
                </a:cubicBezTo>
                <a:cubicBezTo>
                  <a:pt x="3987800" y="6159500"/>
                  <a:pt x="3841750" y="6275917"/>
                  <a:pt x="3676650" y="6381750"/>
                </a:cubicBezTo>
                <a:cubicBezTo>
                  <a:pt x="3511550" y="6487584"/>
                  <a:pt x="3318933" y="6576484"/>
                  <a:pt x="3098800" y="6648450"/>
                </a:cubicBezTo>
                <a:cubicBezTo>
                  <a:pt x="2878666" y="6720416"/>
                  <a:pt x="2624666" y="6756400"/>
                  <a:pt x="2336800" y="6756400"/>
                </a:cubicBezTo>
                <a:cubicBezTo>
                  <a:pt x="1896533" y="6756400"/>
                  <a:pt x="1528233" y="6695016"/>
                  <a:pt x="1231900" y="6572250"/>
                </a:cubicBezTo>
                <a:cubicBezTo>
                  <a:pt x="935566" y="6449484"/>
                  <a:pt x="696383" y="6278034"/>
                  <a:pt x="514350" y="6057900"/>
                </a:cubicBezTo>
                <a:cubicBezTo>
                  <a:pt x="332316" y="5837767"/>
                  <a:pt x="201083" y="5581650"/>
                  <a:pt x="120650" y="5289550"/>
                </a:cubicBezTo>
                <a:cubicBezTo>
                  <a:pt x="40216" y="4997450"/>
                  <a:pt x="0" y="4677834"/>
                  <a:pt x="0" y="4330700"/>
                </a:cubicBezTo>
                <a:lnTo>
                  <a:pt x="0" y="0"/>
                </a:lnTo>
                <a:lnTo>
                  <a:pt x="762000" y="0"/>
                </a:lnTo>
                <a:lnTo>
                  <a:pt x="762000" y="4318000"/>
                </a:lnTo>
                <a:cubicBezTo>
                  <a:pt x="762000" y="4885267"/>
                  <a:pt x="893233" y="5319184"/>
                  <a:pt x="1155700" y="5619750"/>
                </a:cubicBezTo>
                <a:cubicBezTo>
                  <a:pt x="1418166" y="5920317"/>
                  <a:pt x="1849966" y="6070600"/>
                  <a:pt x="2451100" y="6070600"/>
                </a:cubicBezTo>
                <a:cubicBezTo>
                  <a:pt x="2764366" y="6070600"/>
                  <a:pt x="3045883" y="6009217"/>
                  <a:pt x="3295650" y="5886450"/>
                </a:cubicBezTo>
                <a:cubicBezTo>
                  <a:pt x="3545416" y="5763684"/>
                  <a:pt x="3754966" y="5592234"/>
                  <a:pt x="3924300" y="5372100"/>
                </a:cubicBezTo>
                <a:cubicBezTo>
                  <a:pt x="4093633" y="5151967"/>
                  <a:pt x="4224866" y="4889500"/>
                  <a:pt x="4318000" y="4584700"/>
                </a:cubicBezTo>
                <a:cubicBezTo>
                  <a:pt x="4411133" y="4279900"/>
                  <a:pt x="4457700" y="3945467"/>
                  <a:pt x="4457700" y="3581400"/>
                </a:cubicBezTo>
                <a:close/>
                <a:moveTo>
                  <a:pt x="5664200" y="65786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" name="Freeform 1924"/>
          <p:cNvSpPr/>
          <p:nvPr/>
        </p:nvSpPr>
        <p:spPr>
          <a:xfrm rot="0" flipH="0" flipV="0">
            <a:off x="8844573" y="2064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" name="Freeform 1925"/>
          <p:cNvSpPr/>
          <p:nvPr/>
        </p:nvSpPr>
        <p:spPr>
          <a:xfrm rot="0" flipH="0" flipV="0">
            <a:off x="9003323" y="2064739"/>
            <a:ext cx="133032" cy="228600"/>
          </a:xfrm>
          <a:custGeom>
            <a:pathLst>
              <a:path w="5321300" h="9144000">
                <a:moveTo>
                  <a:pt x="0" y="9144000"/>
                </a:moveTo>
                <a:lnTo>
                  <a:pt x="0" y="0"/>
                </a:lnTo>
                <a:lnTo>
                  <a:pt x="762000" y="0"/>
                </a:lnTo>
                <a:lnTo>
                  <a:pt x="762000" y="5689600"/>
                </a:lnTo>
                <a:lnTo>
                  <a:pt x="3987800" y="2565400"/>
                </a:lnTo>
                <a:lnTo>
                  <a:pt x="5029200" y="2565400"/>
                </a:lnTo>
                <a:lnTo>
                  <a:pt x="2565400" y="4940300"/>
                </a:lnTo>
                <a:lnTo>
                  <a:pt x="5321300" y="9144000"/>
                </a:lnTo>
                <a:lnTo>
                  <a:pt x="4470400" y="9144000"/>
                </a:lnTo>
                <a:lnTo>
                  <a:pt x="2006600" y="5473700"/>
                </a:lnTo>
                <a:lnTo>
                  <a:pt x="762000" y="6654800"/>
                </a:lnTo>
                <a:lnTo>
                  <a:pt x="762000" y="9144000"/>
                </a:lnTo>
                <a:close/>
                <a:moveTo>
                  <a:pt x="-8636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" name="Freeform 1926"/>
          <p:cNvSpPr/>
          <p:nvPr/>
        </p:nvSpPr>
        <p:spPr>
          <a:xfrm rot="0" flipH="0" flipV="0">
            <a:off x="9155088" y="2124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" name="Freeform 1927"/>
          <p:cNvSpPr/>
          <p:nvPr/>
        </p:nvSpPr>
        <p:spPr>
          <a:xfrm rot="0" flipH="0" flipV="0">
            <a:off x="9331618" y="2124429"/>
            <a:ext cx="129540" cy="173355"/>
          </a:xfrm>
          <a:custGeom>
            <a:pathLst>
              <a:path w="5181600" h="6934200">
                <a:moveTo>
                  <a:pt x="774700" y="4699000"/>
                </a:moveTo>
                <a:cubicBezTo>
                  <a:pt x="893233" y="5266267"/>
                  <a:pt x="1107016" y="5666317"/>
                  <a:pt x="1416050" y="5899150"/>
                </a:cubicBezTo>
                <a:cubicBezTo>
                  <a:pt x="1725083" y="6131984"/>
                  <a:pt x="2167466" y="6248400"/>
                  <a:pt x="2743200" y="6248400"/>
                </a:cubicBezTo>
                <a:cubicBezTo>
                  <a:pt x="3022600" y="6248400"/>
                  <a:pt x="3263900" y="6214534"/>
                  <a:pt x="3467100" y="6146800"/>
                </a:cubicBezTo>
                <a:cubicBezTo>
                  <a:pt x="3670300" y="6079067"/>
                  <a:pt x="3837516" y="5988050"/>
                  <a:pt x="3968750" y="5873750"/>
                </a:cubicBezTo>
                <a:cubicBezTo>
                  <a:pt x="4099983" y="5759450"/>
                  <a:pt x="4199466" y="5630334"/>
                  <a:pt x="4267200" y="5486400"/>
                </a:cubicBezTo>
                <a:cubicBezTo>
                  <a:pt x="4334933" y="5342467"/>
                  <a:pt x="4368800" y="5190067"/>
                  <a:pt x="4368800" y="5029200"/>
                </a:cubicBezTo>
                <a:cubicBezTo>
                  <a:pt x="4368800" y="4707467"/>
                  <a:pt x="4265083" y="4468284"/>
                  <a:pt x="4057650" y="4311650"/>
                </a:cubicBezTo>
                <a:cubicBezTo>
                  <a:pt x="3850216" y="4155017"/>
                  <a:pt x="3589866" y="4032250"/>
                  <a:pt x="3276600" y="3943350"/>
                </a:cubicBezTo>
                <a:cubicBezTo>
                  <a:pt x="2963333" y="3854450"/>
                  <a:pt x="2624666" y="3778250"/>
                  <a:pt x="2260600" y="3714750"/>
                </a:cubicBezTo>
                <a:cubicBezTo>
                  <a:pt x="1896533" y="3651250"/>
                  <a:pt x="1557866" y="3556000"/>
                  <a:pt x="1244600" y="3429000"/>
                </a:cubicBezTo>
                <a:cubicBezTo>
                  <a:pt x="931333" y="3302000"/>
                  <a:pt x="670983" y="3119967"/>
                  <a:pt x="463550" y="2882900"/>
                </a:cubicBezTo>
                <a:cubicBezTo>
                  <a:pt x="256116" y="2645834"/>
                  <a:pt x="152400" y="2311400"/>
                  <a:pt x="152400" y="1879600"/>
                </a:cubicBezTo>
                <a:cubicBezTo>
                  <a:pt x="152400" y="1329267"/>
                  <a:pt x="353483" y="878417"/>
                  <a:pt x="755650" y="527050"/>
                </a:cubicBezTo>
                <a:cubicBezTo>
                  <a:pt x="1157816" y="175684"/>
                  <a:pt x="1727200" y="0"/>
                  <a:pt x="2463800" y="0"/>
                </a:cubicBezTo>
                <a:cubicBezTo>
                  <a:pt x="3175000" y="0"/>
                  <a:pt x="3752850" y="158750"/>
                  <a:pt x="4197350" y="476250"/>
                </a:cubicBezTo>
                <a:cubicBezTo>
                  <a:pt x="4641850" y="793750"/>
                  <a:pt x="4910666" y="1325034"/>
                  <a:pt x="5003800" y="2070100"/>
                </a:cubicBezTo>
                <a:lnTo>
                  <a:pt x="4229100" y="2070100"/>
                </a:lnTo>
                <a:cubicBezTo>
                  <a:pt x="4161366" y="1562100"/>
                  <a:pt x="3968750" y="1204384"/>
                  <a:pt x="3651250" y="996950"/>
                </a:cubicBezTo>
                <a:cubicBezTo>
                  <a:pt x="3333750" y="789517"/>
                  <a:pt x="2933700" y="685800"/>
                  <a:pt x="2451100" y="685800"/>
                </a:cubicBezTo>
                <a:cubicBezTo>
                  <a:pt x="1968500" y="685800"/>
                  <a:pt x="1600200" y="789517"/>
                  <a:pt x="1346200" y="996950"/>
                </a:cubicBezTo>
                <a:cubicBezTo>
                  <a:pt x="1092200" y="1204384"/>
                  <a:pt x="965200" y="1477434"/>
                  <a:pt x="965200" y="1816100"/>
                </a:cubicBezTo>
                <a:cubicBezTo>
                  <a:pt x="965200" y="2112434"/>
                  <a:pt x="1068916" y="2338917"/>
                  <a:pt x="1276350" y="2495550"/>
                </a:cubicBezTo>
                <a:cubicBezTo>
                  <a:pt x="1483783" y="2652184"/>
                  <a:pt x="1744133" y="2779184"/>
                  <a:pt x="2057400" y="2876550"/>
                </a:cubicBezTo>
                <a:cubicBezTo>
                  <a:pt x="2370666" y="2973917"/>
                  <a:pt x="2709333" y="3060700"/>
                  <a:pt x="3073400" y="3136900"/>
                </a:cubicBezTo>
                <a:cubicBezTo>
                  <a:pt x="3437466" y="3213100"/>
                  <a:pt x="3776133" y="3321050"/>
                  <a:pt x="4089400" y="3460750"/>
                </a:cubicBezTo>
                <a:cubicBezTo>
                  <a:pt x="4402666" y="3600450"/>
                  <a:pt x="4663016" y="3788834"/>
                  <a:pt x="4870450" y="4025900"/>
                </a:cubicBezTo>
                <a:cubicBezTo>
                  <a:pt x="5077883" y="4262967"/>
                  <a:pt x="5181600" y="4593167"/>
                  <a:pt x="5181600" y="5016500"/>
                </a:cubicBezTo>
                <a:cubicBezTo>
                  <a:pt x="5181600" y="5329767"/>
                  <a:pt x="5113866" y="5607050"/>
                  <a:pt x="4978400" y="5848350"/>
                </a:cubicBezTo>
                <a:cubicBezTo>
                  <a:pt x="4842933" y="6089650"/>
                  <a:pt x="4656666" y="6290734"/>
                  <a:pt x="4419600" y="6451600"/>
                </a:cubicBezTo>
                <a:cubicBezTo>
                  <a:pt x="4182533" y="6612467"/>
                  <a:pt x="3901016" y="6733117"/>
                  <a:pt x="3575050" y="6813550"/>
                </a:cubicBezTo>
                <a:cubicBezTo>
                  <a:pt x="3249083" y="6893983"/>
                  <a:pt x="2891366" y="6934200"/>
                  <a:pt x="2501900" y="6934200"/>
                </a:cubicBezTo>
                <a:cubicBezTo>
                  <a:pt x="2112433" y="6934200"/>
                  <a:pt x="1767416" y="6877050"/>
                  <a:pt x="1466850" y="6762750"/>
                </a:cubicBezTo>
                <a:cubicBezTo>
                  <a:pt x="1166283" y="6648450"/>
                  <a:pt x="910166" y="6489700"/>
                  <a:pt x="698500" y="6286500"/>
                </a:cubicBezTo>
                <a:cubicBezTo>
                  <a:pt x="486833" y="6083300"/>
                  <a:pt x="321733" y="5846234"/>
                  <a:pt x="203200" y="5575300"/>
                </a:cubicBezTo>
                <a:cubicBezTo>
                  <a:pt x="84666" y="5304367"/>
                  <a:pt x="16933" y="5012267"/>
                  <a:pt x="0" y="4699000"/>
                </a:cubicBezTo>
                <a:close/>
                <a:moveTo>
                  <a:pt x="1473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" name="Freeform 1928"/>
          <p:cNvSpPr/>
          <p:nvPr/>
        </p:nvSpPr>
        <p:spPr>
          <a:xfrm rot="0" flipH="0" flipV="0">
            <a:off x="9500528" y="2064739"/>
            <a:ext cx="20955" cy="228600"/>
          </a:xfrm>
          <a:custGeom>
            <a:pathLst>
              <a:path w="838200" h="9144000">
                <a:moveTo>
                  <a:pt x="38100" y="9144000"/>
                </a:moveTo>
                <a:lnTo>
                  <a:pt x="38100" y="2565400"/>
                </a:lnTo>
                <a:lnTo>
                  <a:pt x="800100" y="2565400"/>
                </a:lnTo>
                <a:lnTo>
                  <a:pt x="800100" y="9144000"/>
                </a:lnTo>
                <a:close/>
                <a:moveTo>
                  <a:pt x="-990600" y="9144000"/>
                </a:moveTo>
                <a:moveTo>
                  <a:pt x="0" y="1130300"/>
                </a:moveTo>
                <a:lnTo>
                  <a:pt x="0" y="0"/>
                </a:lnTo>
                <a:lnTo>
                  <a:pt x="838200" y="0"/>
                </a:lnTo>
                <a:lnTo>
                  <a:pt x="838200" y="1130300"/>
                </a:lnTo>
                <a:close/>
                <a:moveTo>
                  <a:pt x="7023100" y="91440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" name="Freeform 1929"/>
          <p:cNvSpPr/>
          <p:nvPr/>
        </p:nvSpPr>
        <p:spPr>
          <a:xfrm rot="0" flipH="0" flipV="0">
            <a:off x="9560853" y="2124429"/>
            <a:ext cx="154940" cy="173355"/>
          </a:xfrm>
          <a:custGeom>
            <a:pathLst>
              <a:path w="6197600" h="6934200">
                <a:moveTo>
                  <a:pt x="4635500" y="3302000"/>
                </a:moveTo>
                <a:cubicBezTo>
                  <a:pt x="4313766" y="3437467"/>
                  <a:pt x="3987800" y="3526367"/>
                  <a:pt x="3657600" y="3568700"/>
                </a:cubicBezTo>
                <a:cubicBezTo>
                  <a:pt x="3327400" y="3611034"/>
                  <a:pt x="2997200" y="3644900"/>
                  <a:pt x="2667000" y="3670300"/>
                </a:cubicBezTo>
                <a:cubicBezTo>
                  <a:pt x="2082800" y="3712634"/>
                  <a:pt x="1627716" y="3843867"/>
                  <a:pt x="1301750" y="4064000"/>
                </a:cubicBezTo>
                <a:cubicBezTo>
                  <a:pt x="975783" y="4284134"/>
                  <a:pt x="812800" y="4618567"/>
                  <a:pt x="812800" y="5067300"/>
                </a:cubicBezTo>
                <a:cubicBezTo>
                  <a:pt x="812800" y="5270500"/>
                  <a:pt x="853016" y="5446184"/>
                  <a:pt x="933450" y="5594350"/>
                </a:cubicBezTo>
                <a:cubicBezTo>
                  <a:pt x="1013883" y="5742517"/>
                  <a:pt x="1119716" y="5865284"/>
                  <a:pt x="1250950" y="5962650"/>
                </a:cubicBezTo>
                <a:cubicBezTo>
                  <a:pt x="1382183" y="6060017"/>
                  <a:pt x="1534583" y="6131984"/>
                  <a:pt x="1708150" y="6178550"/>
                </a:cubicBezTo>
                <a:cubicBezTo>
                  <a:pt x="1881716" y="6225117"/>
                  <a:pt x="2057400" y="6248400"/>
                  <a:pt x="2235200" y="6248400"/>
                </a:cubicBezTo>
                <a:cubicBezTo>
                  <a:pt x="2540000" y="6248400"/>
                  <a:pt x="2836333" y="6210300"/>
                  <a:pt x="3124200" y="6134100"/>
                </a:cubicBezTo>
                <a:cubicBezTo>
                  <a:pt x="3412066" y="6057900"/>
                  <a:pt x="3668183" y="5941484"/>
                  <a:pt x="3892550" y="5784850"/>
                </a:cubicBezTo>
                <a:cubicBezTo>
                  <a:pt x="4116916" y="5628217"/>
                  <a:pt x="4296833" y="5429250"/>
                  <a:pt x="4432300" y="5187950"/>
                </a:cubicBezTo>
                <a:cubicBezTo>
                  <a:pt x="4567766" y="4946650"/>
                  <a:pt x="4635500" y="4660900"/>
                  <a:pt x="4635500" y="4330700"/>
                </a:cubicBezTo>
                <a:close/>
                <a:moveTo>
                  <a:pt x="2870200" y="6756400"/>
                </a:moveTo>
                <a:moveTo>
                  <a:pt x="3352800" y="2921000"/>
                </a:moveTo>
                <a:cubicBezTo>
                  <a:pt x="3496733" y="2904067"/>
                  <a:pt x="3668183" y="2878667"/>
                  <a:pt x="3867150" y="2844800"/>
                </a:cubicBezTo>
                <a:cubicBezTo>
                  <a:pt x="4066116" y="2810934"/>
                  <a:pt x="4229100" y="2764367"/>
                  <a:pt x="4356100" y="2705100"/>
                </a:cubicBezTo>
                <a:cubicBezTo>
                  <a:pt x="4483100" y="2645834"/>
                  <a:pt x="4561416" y="2546350"/>
                  <a:pt x="4591050" y="2406650"/>
                </a:cubicBezTo>
                <a:cubicBezTo>
                  <a:pt x="4620683" y="2266950"/>
                  <a:pt x="4635500" y="2137834"/>
                  <a:pt x="4635500" y="2019300"/>
                </a:cubicBezTo>
                <a:cubicBezTo>
                  <a:pt x="4635500" y="1629834"/>
                  <a:pt x="4510616" y="1310217"/>
                  <a:pt x="4260850" y="1060450"/>
                </a:cubicBezTo>
                <a:cubicBezTo>
                  <a:pt x="4011083" y="810684"/>
                  <a:pt x="3589866" y="685800"/>
                  <a:pt x="2997200" y="685800"/>
                </a:cubicBezTo>
                <a:cubicBezTo>
                  <a:pt x="2734733" y="685800"/>
                  <a:pt x="2493433" y="709084"/>
                  <a:pt x="2273300" y="755650"/>
                </a:cubicBezTo>
                <a:cubicBezTo>
                  <a:pt x="2053166" y="802217"/>
                  <a:pt x="1860550" y="882650"/>
                  <a:pt x="1695450" y="996950"/>
                </a:cubicBezTo>
                <a:cubicBezTo>
                  <a:pt x="1530350" y="1111250"/>
                  <a:pt x="1394883" y="1263650"/>
                  <a:pt x="1289050" y="1454150"/>
                </a:cubicBezTo>
                <a:cubicBezTo>
                  <a:pt x="1183216" y="1644650"/>
                  <a:pt x="1113366" y="1883834"/>
                  <a:pt x="1079500" y="2171700"/>
                </a:cubicBezTo>
                <a:lnTo>
                  <a:pt x="304800" y="2171700"/>
                </a:lnTo>
                <a:cubicBezTo>
                  <a:pt x="330200" y="1782234"/>
                  <a:pt x="419100" y="1449917"/>
                  <a:pt x="571500" y="1174750"/>
                </a:cubicBezTo>
                <a:cubicBezTo>
                  <a:pt x="723900" y="899584"/>
                  <a:pt x="920750" y="675217"/>
                  <a:pt x="1162050" y="501650"/>
                </a:cubicBezTo>
                <a:cubicBezTo>
                  <a:pt x="1403350" y="328084"/>
                  <a:pt x="1682750" y="201084"/>
                  <a:pt x="2000250" y="120650"/>
                </a:cubicBezTo>
                <a:cubicBezTo>
                  <a:pt x="2317750" y="40217"/>
                  <a:pt x="2654300" y="0"/>
                  <a:pt x="3009900" y="0"/>
                </a:cubicBezTo>
                <a:cubicBezTo>
                  <a:pt x="3340100" y="0"/>
                  <a:pt x="3651250" y="35984"/>
                  <a:pt x="3943350" y="107950"/>
                </a:cubicBezTo>
                <a:cubicBezTo>
                  <a:pt x="4235450" y="179917"/>
                  <a:pt x="4489450" y="294217"/>
                  <a:pt x="4705350" y="450850"/>
                </a:cubicBezTo>
                <a:cubicBezTo>
                  <a:pt x="4921250" y="607484"/>
                  <a:pt x="5090583" y="817034"/>
                  <a:pt x="5213350" y="1079500"/>
                </a:cubicBezTo>
                <a:cubicBezTo>
                  <a:pt x="5336116" y="1341967"/>
                  <a:pt x="5397500" y="1663700"/>
                  <a:pt x="5397500" y="2044700"/>
                </a:cubicBezTo>
                <a:lnTo>
                  <a:pt x="5397500" y="5626100"/>
                </a:lnTo>
                <a:cubicBezTo>
                  <a:pt x="5397500" y="5922434"/>
                  <a:pt x="5450416" y="6110817"/>
                  <a:pt x="5556250" y="6191250"/>
                </a:cubicBezTo>
                <a:cubicBezTo>
                  <a:pt x="5662083" y="6271684"/>
                  <a:pt x="5875866" y="6252634"/>
                  <a:pt x="6197600" y="6134100"/>
                </a:cubicBezTo>
                <a:lnTo>
                  <a:pt x="6197600" y="6731000"/>
                </a:lnTo>
                <a:cubicBezTo>
                  <a:pt x="6138333" y="6747934"/>
                  <a:pt x="6051550" y="6773333"/>
                  <a:pt x="5937250" y="6807200"/>
                </a:cubicBezTo>
                <a:cubicBezTo>
                  <a:pt x="5822950" y="6841066"/>
                  <a:pt x="5710766" y="6858000"/>
                  <a:pt x="5600700" y="6858000"/>
                </a:cubicBezTo>
                <a:cubicBezTo>
                  <a:pt x="5482166" y="6858000"/>
                  <a:pt x="5367866" y="6845300"/>
                  <a:pt x="5257800" y="6819900"/>
                </a:cubicBezTo>
                <a:cubicBezTo>
                  <a:pt x="5130800" y="6802966"/>
                  <a:pt x="5029200" y="6762750"/>
                  <a:pt x="4953000" y="6699250"/>
                </a:cubicBezTo>
                <a:cubicBezTo>
                  <a:pt x="4876800" y="6635750"/>
                  <a:pt x="4815416" y="6559550"/>
                  <a:pt x="4768850" y="6470650"/>
                </a:cubicBezTo>
                <a:cubicBezTo>
                  <a:pt x="4722283" y="6381750"/>
                  <a:pt x="4690533" y="6284384"/>
                  <a:pt x="4673600" y="6178550"/>
                </a:cubicBezTo>
                <a:cubicBezTo>
                  <a:pt x="4656666" y="6072717"/>
                  <a:pt x="4648200" y="5960534"/>
                  <a:pt x="4648200" y="5842000"/>
                </a:cubicBezTo>
                <a:cubicBezTo>
                  <a:pt x="4326466" y="6197600"/>
                  <a:pt x="3958166" y="6468534"/>
                  <a:pt x="3543300" y="6654800"/>
                </a:cubicBezTo>
                <a:cubicBezTo>
                  <a:pt x="3128433" y="6841066"/>
                  <a:pt x="2679700" y="6934200"/>
                  <a:pt x="2197100" y="6934200"/>
                </a:cubicBezTo>
                <a:cubicBezTo>
                  <a:pt x="1909233" y="6934200"/>
                  <a:pt x="1631950" y="6896100"/>
                  <a:pt x="1365250" y="6819900"/>
                </a:cubicBezTo>
                <a:cubicBezTo>
                  <a:pt x="1098550" y="6743700"/>
                  <a:pt x="863600" y="6625167"/>
                  <a:pt x="660400" y="6464300"/>
                </a:cubicBezTo>
                <a:cubicBezTo>
                  <a:pt x="457200" y="6303434"/>
                  <a:pt x="296333" y="6106584"/>
                  <a:pt x="177800" y="5873750"/>
                </a:cubicBezTo>
                <a:cubicBezTo>
                  <a:pt x="59266" y="5640917"/>
                  <a:pt x="0" y="5363634"/>
                  <a:pt x="0" y="5041900"/>
                </a:cubicBezTo>
                <a:cubicBezTo>
                  <a:pt x="0" y="3924300"/>
                  <a:pt x="766233" y="3263900"/>
                  <a:pt x="2298700" y="3060700"/>
                </a:cubicBezTo>
                <a:close/>
                <a:moveTo>
                  <a:pt x="3251200" y="6756400"/>
                </a:moveTo>
              </a:path>
            </a:pathLst>
          </a:custGeom>
          <a:solidFill>
            <a:srgbClr val="000000">
              <a:alpha val="100000"/>
            </a:srgbClr>
          </a:solidFill>
          <a:ln w="31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Application>Microsoft Office PowerPoint</Application>
  <PresentationFormat>Custom</PresentationFormat>
  <Slides>24</Slides>
  <Notes>0</Notes>
  <HiddenSlides>0</HiddenSlides>
  <ScaleCrop>false</ScaleCrop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</cp:coreProperties>
</file>