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chemeClr val="accent1"/>
        </a:solidFill>
        <a:effectLst/>
        <a:uFillTx/>
        <a:latin typeface="Arial"/>
        <a:ea typeface="Arial"/>
        <a:cs typeface="Arial"/>
        <a:sym typeface="Arial"/>
      </a:defRPr>
    </a:lvl1pPr>
    <a:lvl2pPr marL="0" marR="0" indent="4572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chemeClr val="accent1"/>
        </a:solidFill>
        <a:effectLst/>
        <a:uFillTx/>
        <a:latin typeface="Arial"/>
        <a:ea typeface="Arial"/>
        <a:cs typeface="Arial"/>
        <a:sym typeface="Arial"/>
      </a:defRPr>
    </a:lvl2pPr>
    <a:lvl3pPr marL="0" marR="0" indent="9144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chemeClr val="accent1"/>
        </a:solidFill>
        <a:effectLst/>
        <a:uFillTx/>
        <a:latin typeface="Arial"/>
        <a:ea typeface="Arial"/>
        <a:cs typeface="Arial"/>
        <a:sym typeface="Arial"/>
      </a:defRPr>
    </a:lvl3pPr>
    <a:lvl4pPr marL="0" marR="0" indent="13716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chemeClr val="accent1"/>
        </a:solidFill>
        <a:effectLst/>
        <a:uFillTx/>
        <a:latin typeface="Arial"/>
        <a:ea typeface="Arial"/>
        <a:cs typeface="Arial"/>
        <a:sym typeface="Arial"/>
      </a:defRPr>
    </a:lvl4pPr>
    <a:lvl5pPr marL="0" marR="0" indent="18288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chemeClr val="accent1"/>
        </a:solidFill>
        <a:effectLst/>
        <a:uFillTx/>
        <a:latin typeface="Arial"/>
        <a:ea typeface="Arial"/>
        <a:cs typeface="Arial"/>
        <a:sym typeface="Arial"/>
      </a:defRPr>
    </a:lvl5pPr>
    <a:lvl6pPr marL="0" marR="0" indent="22860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chemeClr val="accent1"/>
        </a:solidFill>
        <a:effectLst/>
        <a:uFillTx/>
        <a:latin typeface="Arial"/>
        <a:ea typeface="Arial"/>
        <a:cs typeface="Arial"/>
        <a:sym typeface="Arial"/>
      </a:defRPr>
    </a:lvl6pPr>
    <a:lvl7pPr marL="0" marR="0" indent="27432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chemeClr val="accent1"/>
        </a:solidFill>
        <a:effectLst/>
        <a:uFillTx/>
        <a:latin typeface="Arial"/>
        <a:ea typeface="Arial"/>
        <a:cs typeface="Arial"/>
        <a:sym typeface="Arial"/>
      </a:defRPr>
    </a:lvl7pPr>
    <a:lvl8pPr marL="0" marR="0" indent="32004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chemeClr val="accent1"/>
        </a:solidFill>
        <a:effectLst/>
        <a:uFillTx/>
        <a:latin typeface="Arial"/>
        <a:ea typeface="Arial"/>
        <a:cs typeface="Arial"/>
        <a:sym typeface="Arial"/>
      </a:defRPr>
    </a:lvl8pPr>
    <a:lvl9pPr marL="0" marR="0" indent="36576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chemeClr val="accent1"/>
        </a:solidFill>
        <a:effectLst/>
        <a:uFillTx/>
        <a:latin typeface="Arial"/>
        <a:ea typeface="Arial"/>
        <a:cs typeface="Arial"/>
        <a:sym typeface="Arial"/>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
          <a:latin typeface="Arial"/>
          <a:ea typeface="Arial"/>
          <a:cs typeface="Arial"/>
        </a:font>
        <a:schemeClr val="accent1"/>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7F0"/>
          </a:solidFill>
        </a:fill>
      </a:tcStyle>
    </a:wholeTbl>
    <a:band2H>
      <a:tcTxStyle b="def" i="def"/>
      <a:tcStyle>
        <a:tcBdr/>
        <a:fill>
          <a:solidFill>
            <a:srgbClr val="FFFFFF"/>
          </a:solidFill>
        </a:fill>
      </a:tcStyle>
    </a:band2H>
    <a:firstCol>
      <a:tcTxStyle b="on" i="off">
        <a:font>
          <a:latin typeface="Arial"/>
          <a:ea typeface="Arial"/>
          <a:cs typeface="Arial"/>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Arial"/>
          <a:ea typeface="Arial"/>
          <a:cs typeface="Arial"/>
        </a:font>
        <a:schemeClr val="accent1"/>
      </a:tcTxStyle>
      <a:tcStyle>
        <a:tcBdr>
          <a:left>
            <a:ln w="12700" cap="flat">
              <a:noFill/>
              <a:miter lim="400000"/>
            </a:ln>
          </a:left>
          <a:right>
            <a:ln w="12700" cap="flat">
              <a:noFill/>
              <a:miter lim="400000"/>
            </a:ln>
          </a:right>
          <a:top>
            <a:ln w="50800" cap="flat">
              <a:solidFill>
                <a:schemeClr val="accent1"/>
              </a:solidFill>
              <a:prstDash val="solid"/>
              <a:round/>
            </a:ln>
          </a:top>
          <a:bottom>
            <a:ln w="25400" cap="flat">
              <a:solidFill>
                <a:schemeClr val="accent1"/>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Arial"/>
          <a:ea typeface="Arial"/>
          <a:cs typeface="Arial"/>
        </a:font>
        <a:srgbClr val="FFFFFF"/>
      </a:tcTxStyle>
      <a:tcStyle>
        <a:tcBdr>
          <a:left>
            <a:ln w="12700" cap="flat">
              <a:noFill/>
              <a:miter lim="400000"/>
            </a:ln>
          </a:left>
          <a:right>
            <a:ln w="12700" cap="flat">
              <a:noFill/>
              <a:miter lim="400000"/>
            </a:ln>
          </a:right>
          <a:top>
            <a:ln w="25400" cap="flat">
              <a:solidFill>
                <a:schemeClr val="accent1"/>
              </a:solidFill>
              <a:prstDash val="solid"/>
              <a:round/>
            </a:ln>
          </a:top>
          <a:bottom>
            <a:ln w="25400" cap="flat">
              <a:solidFill>
                <a:schemeClr val="accent1"/>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
          <a:latin typeface="Arial"/>
          <a:ea typeface="Arial"/>
          <a:cs typeface="Arial"/>
        </a:font>
        <a:schemeClr val="accent1"/>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CDF"/>
          </a:solidFill>
        </a:fill>
      </a:tcStyle>
    </a:wholeTbl>
    <a:band2H>
      <a:tcTxStyle b="def" i="def"/>
      <a:tcStyle>
        <a:tcBdr/>
        <a:fill>
          <a:solidFill>
            <a:srgbClr val="E6E7F0"/>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EEE7283C-3CF3-47DC-8721-378D4A62B228}" styleName="">
    <a:tblBg/>
    <a:wholeTbl>
      <a:tcTxStyle b="off" i="off">
        <a:font>
          <a:latin typeface="Arial"/>
          <a:ea typeface="Arial"/>
          <a:cs typeface="Arial"/>
        </a:font>
        <a:schemeClr val="accent1"/>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4D1CC"/>
          </a:solidFill>
        </a:fill>
      </a:tcStyle>
    </a:wholeTbl>
    <a:band2H>
      <a:tcTxStyle b="def" i="def"/>
      <a:tcStyle>
        <a:tcBdr/>
        <a:fill>
          <a:solidFill>
            <a:srgbClr val="F9E9E7"/>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
          <a:latin typeface="Arial"/>
          <a:ea typeface="Arial"/>
          <a:cs typeface="Arial"/>
        </a:font>
        <a:schemeClr val="accent1"/>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BCDD3"/>
          </a:solidFill>
        </a:fill>
      </a:tcStyle>
    </a:wholeTbl>
    <a:band2H>
      <a:tcTxStyle b="def" i="def"/>
      <a:tcStyle>
        <a:tcBdr/>
        <a:fill>
          <a:solidFill>
            <a:srgbClr val="E7E8EA"/>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
          <a:latin typeface="Arial"/>
          <a:ea typeface="Arial"/>
          <a:cs typeface="Arial"/>
        </a:font>
        <a:schemeClr val="accent1"/>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7F0"/>
          </a:solidFill>
        </a:fill>
      </a:tcStyle>
    </a:wholeTbl>
    <a:band2H>
      <a:tcTxStyle b="def" i="def"/>
      <a:tcStyle>
        <a:tcBdr/>
        <a:fill>
          <a:solidFill>
            <a:srgbClr val="FFFFFF"/>
          </a:solidFill>
        </a:fill>
      </a:tcStyle>
    </a:band2H>
    <a:firstCol>
      <a:tcTxStyle b="on" i="off">
        <a:font>
          <a:latin typeface="Arial"/>
          <a:ea typeface="Arial"/>
          <a:cs typeface="Arial"/>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Arial"/>
          <a:ea typeface="Arial"/>
          <a:cs typeface="Arial"/>
        </a:font>
        <a:schemeClr val="accent1"/>
      </a:tcTxStyle>
      <a:tcStyle>
        <a:tcBdr>
          <a:left>
            <a:ln w="12700" cap="flat">
              <a:noFill/>
              <a:miter lim="400000"/>
            </a:ln>
          </a:left>
          <a:right>
            <a:ln w="12700" cap="flat">
              <a:noFill/>
              <a:miter lim="400000"/>
            </a:ln>
          </a:right>
          <a:top>
            <a:ln w="50800" cap="flat">
              <a:solidFill>
                <a:schemeClr val="accent1"/>
              </a:solidFill>
              <a:prstDash val="solid"/>
              <a:round/>
            </a:ln>
          </a:top>
          <a:bottom>
            <a:ln w="25400" cap="flat">
              <a:solidFill>
                <a:schemeClr val="accent1"/>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Arial"/>
          <a:ea typeface="Arial"/>
          <a:cs typeface="Arial"/>
        </a:font>
        <a:srgbClr val="FFFFFF"/>
      </a:tcTxStyle>
      <a:tcStyle>
        <a:tcBdr>
          <a:left>
            <a:ln w="12700" cap="flat">
              <a:noFill/>
              <a:miter lim="400000"/>
            </a:ln>
          </a:left>
          <a:right>
            <a:ln w="12700" cap="flat">
              <a:noFill/>
              <a:miter lim="400000"/>
            </a:ln>
          </a:right>
          <a:top>
            <a:ln w="25400" cap="flat">
              <a:solidFill>
                <a:schemeClr val="accent1"/>
              </a:solidFill>
              <a:prstDash val="solid"/>
              <a:round/>
            </a:ln>
          </a:top>
          <a:bottom>
            <a:ln w="25400" cap="flat">
              <a:solidFill>
                <a:schemeClr val="accent1"/>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
          <a:latin typeface="Arial"/>
          <a:ea typeface="Arial"/>
          <a:cs typeface="Arial"/>
        </a:font>
        <a:schemeClr val="accent1"/>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CDF"/>
          </a:solidFill>
        </a:fill>
      </a:tcStyle>
    </a:wholeTbl>
    <a:band2H>
      <a:tcTxStyle b="def" i="def"/>
      <a:tcStyle>
        <a:tcBdr/>
        <a:fill>
          <a:solidFill>
            <a:srgbClr val="E6E7F0"/>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242" name="Shape 242"/>
          <p:cNvSpPr/>
          <p:nvPr>
            <p:ph type="sldImg"/>
          </p:nvPr>
        </p:nvSpPr>
        <p:spPr>
          <a:xfrm>
            <a:off x="1143000" y="685800"/>
            <a:ext cx="4572000" cy="3429000"/>
          </a:xfrm>
          <a:prstGeom prst="rect">
            <a:avLst/>
          </a:prstGeom>
        </p:spPr>
        <p:txBody>
          <a:bodyPr/>
          <a:lstStyle/>
          <a:p>
            <a:pPr/>
          </a:p>
        </p:txBody>
      </p:sp>
      <p:sp>
        <p:nvSpPr>
          <p:cNvPr id="243" name="Shape 243"/>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Calibri"/>
      </a:defRPr>
    </a:lvl1pPr>
    <a:lvl2pPr indent="228600" latinLnBrk="0">
      <a:defRPr sz="1200">
        <a:latin typeface="+mn-lt"/>
        <a:ea typeface="+mn-ea"/>
        <a:cs typeface="+mn-cs"/>
        <a:sym typeface="Calibri"/>
      </a:defRPr>
    </a:lvl2pPr>
    <a:lvl3pPr indent="457200" latinLnBrk="0">
      <a:defRPr sz="1200">
        <a:latin typeface="+mn-lt"/>
        <a:ea typeface="+mn-ea"/>
        <a:cs typeface="+mn-cs"/>
        <a:sym typeface="Calibri"/>
      </a:defRPr>
    </a:lvl3pPr>
    <a:lvl4pPr indent="685800" latinLnBrk="0">
      <a:defRPr sz="1200">
        <a:latin typeface="+mn-lt"/>
        <a:ea typeface="+mn-ea"/>
        <a:cs typeface="+mn-cs"/>
        <a:sym typeface="Calibri"/>
      </a:defRPr>
    </a:lvl4pPr>
    <a:lvl5pPr indent="914400" latinLnBrk="0">
      <a:defRPr sz="1200">
        <a:latin typeface="+mn-lt"/>
        <a:ea typeface="+mn-ea"/>
        <a:cs typeface="+mn-cs"/>
        <a:sym typeface="Calibri"/>
      </a:defRPr>
    </a:lvl5pPr>
    <a:lvl6pPr indent="1143000" latinLnBrk="0">
      <a:defRPr sz="1200">
        <a:latin typeface="+mn-lt"/>
        <a:ea typeface="+mn-ea"/>
        <a:cs typeface="+mn-cs"/>
        <a:sym typeface="Calibri"/>
      </a:defRPr>
    </a:lvl6pPr>
    <a:lvl7pPr indent="1371600" latinLnBrk="0">
      <a:defRPr sz="1200">
        <a:latin typeface="+mn-lt"/>
        <a:ea typeface="+mn-ea"/>
        <a:cs typeface="+mn-cs"/>
        <a:sym typeface="Calibri"/>
      </a:defRPr>
    </a:lvl7pPr>
    <a:lvl8pPr indent="1600200" latinLnBrk="0">
      <a:defRPr sz="1200">
        <a:latin typeface="+mn-lt"/>
        <a:ea typeface="+mn-ea"/>
        <a:cs typeface="+mn-cs"/>
        <a:sym typeface="Calibri"/>
      </a:defRPr>
    </a:lvl8pPr>
    <a:lvl9pPr indent="1828800" latinLnBrk="0">
      <a:defRPr sz="1200">
        <a:latin typeface="+mn-lt"/>
        <a:ea typeface="+mn-ea"/>
        <a:cs typeface="+mn-cs"/>
        <a:sym typeface="Calibri"/>
      </a:defRPr>
    </a:lvl9pPr>
  </p:notesStyle>
</p:notesMaster>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Logo Slide">
    <p:spTree>
      <p:nvGrpSpPr>
        <p:cNvPr id="1" name=""/>
        <p:cNvGrpSpPr/>
        <p:nvPr/>
      </p:nvGrpSpPr>
      <p:grpSpPr>
        <a:xfrm>
          <a:off x="0" y="0"/>
          <a:ext cx="0" cy="0"/>
          <a:chOff x="0" y="0"/>
          <a:chExt cx="0" cy="0"/>
        </a:xfrm>
      </p:grpSpPr>
      <p:sp>
        <p:nvSpPr>
          <p:cNvPr id="1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ext and Picture">
    <p:bg>
      <p:bgPr>
        <a:solidFill>
          <a:srgbClr val="FFFFFF"/>
        </a:solidFill>
      </p:bgPr>
    </p:bg>
    <p:spTree>
      <p:nvGrpSpPr>
        <p:cNvPr id="1" name=""/>
        <p:cNvGrpSpPr/>
        <p:nvPr/>
      </p:nvGrpSpPr>
      <p:grpSpPr>
        <a:xfrm>
          <a:off x="0" y="0"/>
          <a:ext cx="0" cy="0"/>
          <a:chOff x="0" y="0"/>
          <a:chExt cx="0" cy="0"/>
        </a:xfrm>
      </p:grpSpPr>
      <p:pic>
        <p:nvPicPr>
          <p:cNvPr id="101" name="Picture 4" descr="Picture 4"/>
          <p:cNvPicPr>
            <a:picLocks noChangeAspect="1"/>
          </p:cNvPicPr>
          <p:nvPr/>
        </p:nvPicPr>
        <p:blipFill>
          <a:blip r:embed="rId2">
            <a:extLst/>
          </a:blip>
          <a:stretch>
            <a:fillRect/>
          </a:stretch>
        </p:blipFill>
        <p:spPr>
          <a:xfrm>
            <a:off x="0" y="6315997"/>
            <a:ext cx="12192000" cy="542003"/>
          </a:xfrm>
          <a:prstGeom prst="rect">
            <a:avLst/>
          </a:prstGeom>
          <a:ln w="12700">
            <a:miter lim="400000"/>
          </a:ln>
        </p:spPr>
      </p:pic>
      <p:sp>
        <p:nvSpPr>
          <p:cNvPr id="102" name="Title Text"/>
          <p:cNvSpPr txBox="1"/>
          <p:nvPr>
            <p:ph type="title"/>
          </p:nvPr>
        </p:nvSpPr>
        <p:spPr>
          <a:xfrm>
            <a:off x="407989" y="373592"/>
            <a:ext cx="5616574" cy="1065744"/>
          </a:xfrm>
          <a:prstGeom prst="rect">
            <a:avLst/>
          </a:prstGeom>
        </p:spPr>
        <p:txBody>
          <a:bodyPr>
            <a:normAutofit fontScale="100000" lnSpcReduction="0"/>
          </a:bodyPr>
          <a:lstStyle/>
          <a:p>
            <a:pPr/>
            <a:r>
              <a:t>Title Text</a:t>
            </a:r>
          </a:p>
        </p:txBody>
      </p:sp>
      <p:sp>
        <p:nvSpPr>
          <p:cNvPr id="103" name="Body Level One…"/>
          <p:cNvSpPr txBox="1"/>
          <p:nvPr>
            <p:ph type="body" sz="half" idx="1"/>
          </p:nvPr>
        </p:nvSpPr>
        <p:spPr>
          <a:xfrm>
            <a:off x="407987" y="1598658"/>
            <a:ext cx="5616576" cy="4608513"/>
          </a:xfrm>
          <a:prstGeom prst="rect">
            <a:avLst/>
          </a:prstGeom>
        </p:spPr>
        <p:txBody>
          <a:bodyPr>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104" name="Picture Placeholder 8"/>
          <p:cNvSpPr/>
          <p:nvPr>
            <p:ph type="pic" idx="21"/>
          </p:nvPr>
        </p:nvSpPr>
        <p:spPr>
          <a:xfrm>
            <a:off x="6167437" y="0"/>
            <a:ext cx="6024563" cy="6317987"/>
          </a:xfrm>
          <a:prstGeom prst="rect">
            <a:avLst/>
          </a:prstGeom>
        </p:spPr>
        <p:txBody>
          <a:bodyPr lIns="91439" tIns="45719" rIns="91439" bIns="45719"/>
          <a:lstStyle/>
          <a:p>
            <a:pPr/>
          </a:p>
        </p:txBody>
      </p:sp>
      <p:sp>
        <p:nvSpPr>
          <p:cNvPr id="105" name="Slide Number"/>
          <p:cNvSpPr txBox="1"/>
          <p:nvPr>
            <p:ph type="sldNum" sz="quarter" idx="2"/>
          </p:nvPr>
        </p:nvSpPr>
        <p:spPr>
          <a:xfrm>
            <a:off x="11634837" y="6471139"/>
            <a:ext cx="153963" cy="135547"/>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ext and 2 Pictures horizontal">
    <p:bg>
      <p:bgPr>
        <a:solidFill>
          <a:srgbClr val="FFFFFF"/>
        </a:solidFill>
      </p:bgPr>
    </p:bg>
    <p:spTree>
      <p:nvGrpSpPr>
        <p:cNvPr id="1" name=""/>
        <p:cNvGrpSpPr/>
        <p:nvPr/>
      </p:nvGrpSpPr>
      <p:grpSpPr>
        <a:xfrm>
          <a:off x="0" y="0"/>
          <a:ext cx="0" cy="0"/>
          <a:chOff x="0" y="0"/>
          <a:chExt cx="0" cy="0"/>
        </a:xfrm>
      </p:grpSpPr>
      <p:pic>
        <p:nvPicPr>
          <p:cNvPr id="112" name="Picture 4" descr="Picture 4"/>
          <p:cNvPicPr>
            <a:picLocks noChangeAspect="1"/>
          </p:cNvPicPr>
          <p:nvPr/>
        </p:nvPicPr>
        <p:blipFill>
          <a:blip r:embed="rId2">
            <a:extLst/>
          </a:blip>
          <a:stretch>
            <a:fillRect/>
          </a:stretch>
        </p:blipFill>
        <p:spPr>
          <a:xfrm>
            <a:off x="0" y="6315997"/>
            <a:ext cx="12192000" cy="542003"/>
          </a:xfrm>
          <a:prstGeom prst="rect">
            <a:avLst/>
          </a:prstGeom>
          <a:ln w="12700">
            <a:miter lim="400000"/>
          </a:ln>
        </p:spPr>
      </p:pic>
      <p:sp>
        <p:nvSpPr>
          <p:cNvPr id="113" name="Title Text"/>
          <p:cNvSpPr txBox="1"/>
          <p:nvPr>
            <p:ph type="title"/>
          </p:nvPr>
        </p:nvSpPr>
        <p:spPr>
          <a:xfrm>
            <a:off x="407989" y="373592"/>
            <a:ext cx="11376025" cy="1065744"/>
          </a:xfrm>
          <a:prstGeom prst="rect">
            <a:avLst/>
          </a:prstGeom>
        </p:spPr>
        <p:txBody>
          <a:bodyPr>
            <a:normAutofit fontScale="100000" lnSpcReduction="0"/>
          </a:bodyPr>
          <a:lstStyle/>
          <a:p>
            <a:pPr/>
            <a:r>
              <a:t>Title Text</a:t>
            </a:r>
          </a:p>
        </p:txBody>
      </p:sp>
      <p:sp>
        <p:nvSpPr>
          <p:cNvPr id="114" name="Body Level One…"/>
          <p:cNvSpPr txBox="1"/>
          <p:nvPr>
            <p:ph type="body" sz="half" idx="1"/>
          </p:nvPr>
        </p:nvSpPr>
        <p:spPr>
          <a:xfrm>
            <a:off x="407987" y="1598658"/>
            <a:ext cx="5616576" cy="4608513"/>
          </a:xfrm>
          <a:prstGeom prst="rect">
            <a:avLst/>
          </a:prstGeom>
        </p:spPr>
        <p:txBody>
          <a:bodyPr>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115" name="Slide Number"/>
          <p:cNvSpPr txBox="1"/>
          <p:nvPr>
            <p:ph type="sldNum" sz="quarter" idx="2"/>
          </p:nvPr>
        </p:nvSpPr>
        <p:spPr>
          <a:xfrm>
            <a:off x="11634837" y="6471139"/>
            <a:ext cx="153963" cy="135547"/>
          </a:xfrm>
          <a:prstGeom prst="rect">
            <a:avLst/>
          </a:prstGeom>
        </p:spPr>
        <p:txBody>
          <a:bodyPr/>
          <a:lstStyle/>
          <a:p>
            <a:pPr/>
            <a:fld id="{86CB4B4D-7CA3-9044-876B-883B54F8677D}" type="slidenum"/>
          </a:p>
        </p:txBody>
      </p:sp>
      <p:sp>
        <p:nvSpPr>
          <p:cNvPr id="116" name="Picture Placeholder 5"/>
          <p:cNvSpPr/>
          <p:nvPr>
            <p:ph type="pic" sz="quarter" idx="21"/>
          </p:nvPr>
        </p:nvSpPr>
        <p:spPr>
          <a:xfrm>
            <a:off x="6167437" y="1592262"/>
            <a:ext cx="5616576" cy="2232026"/>
          </a:xfrm>
          <a:prstGeom prst="rect">
            <a:avLst/>
          </a:prstGeom>
        </p:spPr>
        <p:txBody>
          <a:bodyPr lIns="91439" tIns="45719" rIns="91439" bIns="45719"/>
          <a:lstStyle/>
          <a:p>
            <a:pPr/>
          </a:p>
        </p:txBody>
      </p:sp>
      <p:sp>
        <p:nvSpPr>
          <p:cNvPr id="117" name="Picture Placeholder 5"/>
          <p:cNvSpPr/>
          <p:nvPr>
            <p:ph type="pic" sz="quarter" idx="22"/>
          </p:nvPr>
        </p:nvSpPr>
        <p:spPr>
          <a:xfrm>
            <a:off x="6167437" y="3969703"/>
            <a:ext cx="5616576" cy="2232026"/>
          </a:xfrm>
          <a:prstGeom prst="rect">
            <a:avLst/>
          </a:prstGeom>
        </p:spPr>
        <p:txBody>
          <a:bodyPr lIns="91439" tIns="45719" rIns="91439" bIns="45719"/>
          <a:lstStyle/>
          <a:p>
            <a:pPr/>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ext and 4 Pictures">
    <p:bg>
      <p:bgPr>
        <a:solidFill>
          <a:srgbClr val="FFFFFF"/>
        </a:solidFill>
      </p:bgPr>
    </p:bg>
    <p:spTree>
      <p:nvGrpSpPr>
        <p:cNvPr id="1" name=""/>
        <p:cNvGrpSpPr/>
        <p:nvPr/>
      </p:nvGrpSpPr>
      <p:grpSpPr>
        <a:xfrm>
          <a:off x="0" y="0"/>
          <a:ext cx="0" cy="0"/>
          <a:chOff x="0" y="0"/>
          <a:chExt cx="0" cy="0"/>
        </a:xfrm>
      </p:grpSpPr>
      <p:pic>
        <p:nvPicPr>
          <p:cNvPr id="124" name="Picture 4" descr="Picture 4"/>
          <p:cNvPicPr>
            <a:picLocks noChangeAspect="1"/>
          </p:cNvPicPr>
          <p:nvPr/>
        </p:nvPicPr>
        <p:blipFill>
          <a:blip r:embed="rId2">
            <a:extLst/>
          </a:blip>
          <a:stretch>
            <a:fillRect/>
          </a:stretch>
        </p:blipFill>
        <p:spPr>
          <a:xfrm>
            <a:off x="0" y="6315997"/>
            <a:ext cx="12192000" cy="542003"/>
          </a:xfrm>
          <a:prstGeom prst="rect">
            <a:avLst/>
          </a:prstGeom>
          <a:ln w="12700">
            <a:miter lim="400000"/>
          </a:ln>
        </p:spPr>
      </p:pic>
      <p:sp>
        <p:nvSpPr>
          <p:cNvPr id="125" name="Title Text"/>
          <p:cNvSpPr txBox="1"/>
          <p:nvPr>
            <p:ph type="title"/>
          </p:nvPr>
        </p:nvSpPr>
        <p:spPr>
          <a:xfrm>
            <a:off x="407989" y="373592"/>
            <a:ext cx="11376025" cy="1065744"/>
          </a:xfrm>
          <a:prstGeom prst="rect">
            <a:avLst/>
          </a:prstGeom>
        </p:spPr>
        <p:txBody>
          <a:bodyPr>
            <a:normAutofit fontScale="100000" lnSpcReduction="0"/>
          </a:bodyPr>
          <a:lstStyle/>
          <a:p>
            <a:pPr/>
            <a:r>
              <a:t>Title Text</a:t>
            </a:r>
          </a:p>
        </p:txBody>
      </p:sp>
      <p:sp>
        <p:nvSpPr>
          <p:cNvPr id="126" name="Body Level One…"/>
          <p:cNvSpPr txBox="1"/>
          <p:nvPr>
            <p:ph type="body" sz="half" idx="1"/>
          </p:nvPr>
        </p:nvSpPr>
        <p:spPr>
          <a:xfrm>
            <a:off x="407987" y="1598658"/>
            <a:ext cx="3708402" cy="4608513"/>
          </a:xfrm>
          <a:prstGeom prst="rect">
            <a:avLst/>
          </a:prstGeom>
        </p:spPr>
        <p:txBody>
          <a:bodyPr>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127" name="Slide Number"/>
          <p:cNvSpPr txBox="1"/>
          <p:nvPr>
            <p:ph type="sldNum" sz="quarter" idx="2"/>
          </p:nvPr>
        </p:nvSpPr>
        <p:spPr>
          <a:xfrm>
            <a:off x="11634837" y="6471139"/>
            <a:ext cx="153963" cy="135547"/>
          </a:xfrm>
          <a:prstGeom prst="rect">
            <a:avLst/>
          </a:prstGeom>
        </p:spPr>
        <p:txBody>
          <a:bodyPr/>
          <a:lstStyle/>
          <a:p>
            <a:pPr/>
            <a:fld id="{86CB4B4D-7CA3-9044-876B-883B54F8677D}" type="slidenum"/>
          </a:p>
        </p:txBody>
      </p:sp>
      <p:sp>
        <p:nvSpPr>
          <p:cNvPr id="128" name="Picture Placeholder 5"/>
          <p:cNvSpPr/>
          <p:nvPr>
            <p:ph type="pic" sz="quarter" idx="21"/>
          </p:nvPr>
        </p:nvSpPr>
        <p:spPr>
          <a:xfrm>
            <a:off x="8075613" y="1592262"/>
            <a:ext cx="3708401" cy="2232026"/>
          </a:xfrm>
          <a:prstGeom prst="rect">
            <a:avLst/>
          </a:prstGeom>
        </p:spPr>
        <p:txBody>
          <a:bodyPr lIns="91439" tIns="45719" rIns="91439" bIns="45719"/>
          <a:lstStyle/>
          <a:p>
            <a:pPr/>
          </a:p>
        </p:txBody>
      </p:sp>
      <p:sp>
        <p:nvSpPr>
          <p:cNvPr id="129" name="Picture Placeholder 5"/>
          <p:cNvSpPr/>
          <p:nvPr>
            <p:ph type="pic" sz="quarter" idx="22"/>
          </p:nvPr>
        </p:nvSpPr>
        <p:spPr>
          <a:xfrm>
            <a:off x="8124680" y="3969703"/>
            <a:ext cx="3659333" cy="2232026"/>
          </a:xfrm>
          <a:prstGeom prst="rect">
            <a:avLst/>
          </a:prstGeom>
        </p:spPr>
        <p:txBody>
          <a:bodyPr lIns="91439" tIns="45719" rIns="91439" bIns="45719"/>
          <a:lstStyle/>
          <a:p>
            <a:pPr/>
          </a:p>
        </p:txBody>
      </p:sp>
      <p:sp>
        <p:nvSpPr>
          <p:cNvPr id="130" name="Picture Placeholder 5"/>
          <p:cNvSpPr/>
          <p:nvPr>
            <p:ph type="pic" sz="quarter" idx="23"/>
          </p:nvPr>
        </p:nvSpPr>
        <p:spPr>
          <a:xfrm>
            <a:off x="4259262" y="1592262"/>
            <a:ext cx="3659333" cy="2232026"/>
          </a:xfrm>
          <a:prstGeom prst="rect">
            <a:avLst/>
          </a:prstGeom>
        </p:spPr>
        <p:txBody>
          <a:bodyPr lIns="91439" tIns="45719" rIns="91439" bIns="45719"/>
          <a:lstStyle/>
          <a:p>
            <a:pPr/>
          </a:p>
        </p:txBody>
      </p:sp>
      <p:sp>
        <p:nvSpPr>
          <p:cNvPr id="131" name="Picture Placeholder 5"/>
          <p:cNvSpPr/>
          <p:nvPr>
            <p:ph type="pic" sz="quarter" idx="24"/>
          </p:nvPr>
        </p:nvSpPr>
        <p:spPr>
          <a:xfrm>
            <a:off x="4259262" y="3978014"/>
            <a:ext cx="3659333" cy="2232026"/>
          </a:xfrm>
          <a:prstGeom prst="rect">
            <a:avLst/>
          </a:prstGeom>
        </p:spPr>
        <p:txBody>
          <a:bodyPr lIns="91439" tIns="45719" rIns="91439" bIns="45719"/>
          <a:lstStyle/>
          <a:p>
            <a:pPr/>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Subtitles and 2 Pictures ">
    <p:bg>
      <p:bgPr>
        <a:solidFill>
          <a:srgbClr val="FFFFFF"/>
        </a:solidFill>
      </p:bgPr>
    </p:bg>
    <p:spTree>
      <p:nvGrpSpPr>
        <p:cNvPr id="1" name=""/>
        <p:cNvGrpSpPr/>
        <p:nvPr/>
      </p:nvGrpSpPr>
      <p:grpSpPr>
        <a:xfrm>
          <a:off x="0" y="0"/>
          <a:ext cx="0" cy="0"/>
          <a:chOff x="0" y="0"/>
          <a:chExt cx="0" cy="0"/>
        </a:xfrm>
      </p:grpSpPr>
      <p:pic>
        <p:nvPicPr>
          <p:cNvPr id="138" name="Picture 4" descr="Picture 4"/>
          <p:cNvPicPr>
            <a:picLocks noChangeAspect="1"/>
          </p:cNvPicPr>
          <p:nvPr/>
        </p:nvPicPr>
        <p:blipFill>
          <a:blip r:embed="rId2">
            <a:extLst/>
          </a:blip>
          <a:stretch>
            <a:fillRect/>
          </a:stretch>
        </p:blipFill>
        <p:spPr>
          <a:xfrm>
            <a:off x="0" y="6315997"/>
            <a:ext cx="12192000" cy="542003"/>
          </a:xfrm>
          <a:prstGeom prst="rect">
            <a:avLst/>
          </a:prstGeom>
          <a:ln w="12700">
            <a:miter lim="400000"/>
          </a:ln>
        </p:spPr>
      </p:pic>
      <p:sp>
        <p:nvSpPr>
          <p:cNvPr id="139" name="Title Text"/>
          <p:cNvSpPr txBox="1"/>
          <p:nvPr>
            <p:ph type="title"/>
          </p:nvPr>
        </p:nvSpPr>
        <p:spPr>
          <a:xfrm>
            <a:off x="407987" y="365125"/>
            <a:ext cx="11380814" cy="1084263"/>
          </a:xfrm>
          <a:prstGeom prst="rect">
            <a:avLst/>
          </a:prstGeom>
        </p:spPr>
        <p:txBody>
          <a:bodyPr>
            <a:normAutofit fontScale="100000" lnSpcReduction="0"/>
          </a:bodyPr>
          <a:lstStyle/>
          <a:p>
            <a:pPr/>
            <a:r>
              <a:t>Title Text</a:t>
            </a:r>
          </a:p>
        </p:txBody>
      </p:sp>
      <p:sp>
        <p:nvSpPr>
          <p:cNvPr id="140" name="Body Level One…"/>
          <p:cNvSpPr txBox="1"/>
          <p:nvPr>
            <p:ph type="body" sz="quarter" idx="1"/>
          </p:nvPr>
        </p:nvSpPr>
        <p:spPr>
          <a:xfrm>
            <a:off x="407987" y="1592262"/>
            <a:ext cx="5616576" cy="668338"/>
          </a:xfrm>
          <a:prstGeom prst="rect">
            <a:avLst/>
          </a:prstGeom>
        </p:spPr>
        <p:txBody>
          <a:bodyPr>
            <a:normAutofit fontScale="100000" lnSpcReduction="0"/>
          </a:bodyPr>
          <a:lstStyle>
            <a:lvl1pPr>
              <a:defRPr sz="2400">
                <a:solidFill>
                  <a:schemeClr val="accent2"/>
                </a:solidFill>
              </a:defRPr>
            </a:lvl1pPr>
            <a:lvl2pPr marL="0" indent="457200">
              <a:buSzTx/>
              <a:buNone/>
              <a:defRPr sz="2400">
                <a:solidFill>
                  <a:schemeClr val="accent2"/>
                </a:solidFill>
              </a:defRPr>
            </a:lvl2pPr>
            <a:lvl3pPr marL="0" indent="914400">
              <a:buSzTx/>
              <a:buNone/>
              <a:defRPr sz="2400">
                <a:solidFill>
                  <a:schemeClr val="accent2"/>
                </a:solidFill>
              </a:defRPr>
            </a:lvl3pPr>
            <a:lvl4pPr marL="0" indent="1371600">
              <a:buSzTx/>
              <a:buNone/>
              <a:defRPr sz="2400">
                <a:solidFill>
                  <a:schemeClr val="accent2"/>
                </a:solidFill>
              </a:defRPr>
            </a:lvl4pPr>
            <a:lvl5pPr marL="0" indent="1828800">
              <a:buSzTx/>
              <a:buNone/>
              <a:defRPr sz="2400">
                <a:solidFill>
                  <a:schemeClr val="accent2"/>
                </a:solidFill>
              </a:defRPr>
            </a:lvl5pPr>
          </a:lstStyle>
          <a:p>
            <a:pPr/>
            <a:r>
              <a:t>Body Level One</a:t>
            </a:r>
          </a:p>
          <a:p>
            <a:pPr lvl="1"/>
            <a:r>
              <a:t>Body Level Two</a:t>
            </a:r>
          </a:p>
          <a:p>
            <a:pPr lvl="2"/>
            <a:r>
              <a:t>Body Level Three</a:t>
            </a:r>
          </a:p>
          <a:p>
            <a:pPr lvl="3"/>
            <a:r>
              <a:t>Body Level Four</a:t>
            </a:r>
          </a:p>
          <a:p>
            <a:pPr lvl="4"/>
            <a:r>
              <a:t>Body Level Five</a:t>
            </a:r>
          </a:p>
        </p:txBody>
      </p:sp>
      <p:sp>
        <p:nvSpPr>
          <p:cNvPr id="141" name="Text Placeholder 4"/>
          <p:cNvSpPr/>
          <p:nvPr>
            <p:ph type="body" sz="quarter" idx="21"/>
          </p:nvPr>
        </p:nvSpPr>
        <p:spPr>
          <a:xfrm>
            <a:off x="6172200" y="1604965"/>
            <a:ext cx="5616601" cy="655635"/>
          </a:xfrm>
          <a:prstGeom prst="rect">
            <a:avLst/>
          </a:prstGeom>
        </p:spPr>
        <p:txBody>
          <a:bodyPr>
            <a:normAutofit fontScale="100000" lnSpcReduction="0"/>
          </a:bodyPr>
          <a:lstStyle/>
          <a:p>
            <a:pPr>
              <a:defRPr sz="2400">
                <a:solidFill>
                  <a:schemeClr val="accent2"/>
                </a:solidFill>
              </a:defRPr>
            </a:pPr>
          </a:p>
        </p:txBody>
      </p:sp>
      <p:sp>
        <p:nvSpPr>
          <p:cNvPr id="142" name="Picture Placeholder 10"/>
          <p:cNvSpPr/>
          <p:nvPr>
            <p:ph type="pic" sz="half" idx="22"/>
          </p:nvPr>
        </p:nvSpPr>
        <p:spPr>
          <a:xfrm>
            <a:off x="407987" y="2420938"/>
            <a:ext cx="5616576" cy="3779838"/>
          </a:xfrm>
          <a:prstGeom prst="rect">
            <a:avLst/>
          </a:prstGeom>
        </p:spPr>
        <p:txBody>
          <a:bodyPr lIns="91439" tIns="45719" rIns="91439" bIns="45719"/>
          <a:lstStyle/>
          <a:p>
            <a:pPr/>
          </a:p>
        </p:txBody>
      </p:sp>
      <p:sp>
        <p:nvSpPr>
          <p:cNvPr id="143" name="Slide Number"/>
          <p:cNvSpPr txBox="1"/>
          <p:nvPr>
            <p:ph type="sldNum" sz="quarter" idx="2"/>
          </p:nvPr>
        </p:nvSpPr>
        <p:spPr>
          <a:xfrm>
            <a:off x="11634837" y="6471139"/>
            <a:ext cx="153963" cy="135547"/>
          </a:xfrm>
          <a:prstGeom prst="rect">
            <a:avLst/>
          </a:prstGeom>
        </p:spPr>
        <p:txBody>
          <a:bodyPr/>
          <a:lstStyle/>
          <a:p>
            <a:pPr/>
            <a:fld id="{86CB4B4D-7CA3-9044-876B-883B54F8677D}" type="slidenum"/>
          </a:p>
        </p:txBody>
      </p:sp>
      <p:sp>
        <p:nvSpPr>
          <p:cNvPr id="144" name="Picture Placeholder 7"/>
          <p:cNvSpPr/>
          <p:nvPr>
            <p:ph type="pic" sz="half" idx="23"/>
          </p:nvPr>
        </p:nvSpPr>
        <p:spPr>
          <a:xfrm>
            <a:off x="6172200" y="2420938"/>
            <a:ext cx="5616575" cy="3779838"/>
          </a:xfrm>
          <a:prstGeom prst="rect">
            <a:avLst/>
          </a:prstGeom>
        </p:spPr>
        <p:txBody>
          <a:bodyPr lIns="91439" tIns="45719" rIns="91439" bIns="45719"/>
          <a:lstStyle/>
          <a:p>
            <a:pPr/>
          </a:p>
        </p:txBody>
      </p:sp>
    </p:spTree>
  </p:cSld>
  <p:clrMapOvr>
    <a:masterClrMapping/>
  </p:clrMapOvr>
  <p:transition xmlns:p14="http://schemas.microsoft.com/office/powerpoint/2010/mai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Subtitle and 3 Pictures">
    <p:bg>
      <p:bgPr>
        <a:solidFill>
          <a:srgbClr val="FFFFFF"/>
        </a:solidFill>
      </p:bgPr>
    </p:bg>
    <p:spTree>
      <p:nvGrpSpPr>
        <p:cNvPr id="1" name=""/>
        <p:cNvGrpSpPr/>
        <p:nvPr/>
      </p:nvGrpSpPr>
      <p:grpSpPr>
        <a:xfrm>
          <a:off x="0" y="0"/>
          <a:ext cx="0" cy="0"/>
          <a:chOff x="0" y="0"/>
          <a:chExt cx="0" cy="0"/>
        </a:xfrm>
      </p:grpSpPr>
      <p:pic>
        <p:nvPicPr>
          <p:cNvPr id="151" name="Picture 4" descr="Picture 4"/>
          <p:cNvPicPr>
            <a:picLocks noChangeAspect="1"/>
          </p:cNvPicPr>
          <p:nvPr/>
        </p:nvPicPr>
        <p:blipFill>
          <a:blip r:embed="rId2">
            <a:extLst/>
          </a:blip>
          <a:stretch>
            <a:fillRect/>
          </a:stretch>
        </p:blipFill>
        <p:spPr>
          <a:xfrm>
            <a:off x="0" y="6315997"/>
            <a:ext cx="12192000" cy="542003"/>
          </a:xfrm>
          <a:prstGeom prst="rect">
            <a:avLst/>
          </a:prstGeom>
          <a:ln w="12700">
            <a:miter lim="400000"/>
          </a:ln>
        </p:spPr>
      </p:pic>
      <p:sp>
        <p:nvSpPr>
          <p:cNvPr id="152" name="Title Text"/>
          <p:cNvSpPr txBox="1"/>
          <p:nvPr>
            <p:ph type="title"/>
          </p:nvPr>
        </p:nvSpPr>
        <p:spPr>
          <a:xfrm>
            <a:off x="407987" y="365125"/>
            <a:ext cx="11380814" cy="1084263"/>
          </a:xfrm>
          <a:prstGeom prst="rect">
            <a:avLst/>
          </a:prstGeom>
        </p:spPr>
        <p:txBody>
          <a:bodyPr>
            <a:normAutofit fontScale="100000" lnSpcReduction="0"/>
          </a:bodyPr>
          <a:lstStyle/>
          <a:p>
            <a:pPr/>
            <a:r>
              <a:t>Title Text</a:t>
            </a:r>
          </a:p>
        </p:txBody>
      </p:sp>
      <p:sp>
        <p:nvSpPr>
          <p:cNvPr id="153" name="Body Level One…"/>
          <p:cNvSpPr txBox="1"/>
          <p:nvPr>
            <p:ph type="body" sz="quarter" idx="1"/>
          </p:nvPr>
        </p:nvSpPr>
        <p:spPr>
          <a:xfrm>
            <a:off x="407987" y="1592262"/>
            <a:ext cx="3708402" cy="668338"/>
          </a:xfrm>
          <a:prstGeom prst="rect">
            <a:avLst/>
          </a:prstGeom>
        </p:spPr>
        <p:txBody>
          <a:bodyPr>
            <a:normAutofit fontScale="100000" lnSpcReduction="0"/>
          </a:bodyPr>
          <a:lstStyle>
            <a:lvl1pPr>
              <a:lnSpc>
                <a:spcPct val="100000"/>
              </a:lnSpc>
              <a:spcBef>
                <a:spcPts val="400"/>
              </a:spcBef>
              <a:defRPr>
                <a:solidFill>
                  <a:schemeClr val="accent2"/>
                </a:solidFill>
              </a:defRPr>
            </a:lvl1pPr>
            <a:lvl2pPr marL="0" indent="457200">
              <a:lnSpc>
                <a:spcPct val="100000"/>
              </a:lnSpc>
              <a:spcBef>
                <a:spcPts val="400"/>
              </a:spcBef>
              <a:buSzTx/>
              <a:buNone/>
              <a:defRPr>
                <a:solidFill>
                  <a:schemeClr val="accent2"/>
                </a:solidFill>
              </a:defRPr>
            </a:lvl2pPr>
            <a:lvl3pPr marL="0" indent="914400">
              <a:lnSpc>
                <a:spcPct val="100000"/>
              </a:lnSpc>
              <a:spcBef>
                <a:spcPts val="400"/>
              </a:spcBef>
              <a:buSzTx/>
              <a:buNone/>
              <a:defRPr>
                <a:solidFill>
                  <a:schemeClr val="accent2"/>
                </a:solidFill>
              </a:defRPr>
            </a:lvl3pPr>
            <a:lvl4pPr marL="0" indent="1371600">
              <a:lnSpc>
                <a:spcPct val="100000"/>
              </a:lnSpc>
              <a:spcBef>
                <a:spcPts val="400"/>
              </a:spcBef>
              <a:buSzTx/>
              <a:buNone/>
              <a:defRPr>
                <a:solidFill>
                  <a:schemeClr val="accent2"/>
                </a:solidFill>
              </a:defRPr>
            </a:lvl4pPr>
            <a:lvl5pPr marL="0" indent="1828800">
              <a:lnSpc>
                <a:spcPct val="100000"/>
              </a:lnSpc>
              <a:spcBef>
                <a:spcPts val="400"/>
              </a:spcBef>
              <a:buSzTx/>
              <a:buNone/>
              <a:defRPr>
                <a:solidFill>
                  <a:schemeClr val="accent2"/>
                </a:solidFill>
              </a:defRPr>
            </a:lvl5pPr>
          </a:lstStyle>
          <a:p>
            <a:pPr/>
            <a:r>
              <a:t>Body Level One</a:t>
            </a:r>
          </a:p>
          <a:p>
            <a:pPr lvl="1"/>
            <a:r>
              <a:t>Body Level Two</a:t>
            </a:r>
          </a:p>
          <a:p>
            <a:pPr lvl="2"/>
            <a:r>
              <a:t>Body Level Three</a:t>
            </a:r>
          </a:p>
          <a:p>
            <a:pPr lvl="3"/>
            <a:r>
              <a:t>Body Level Four</a:t>
            </a:r>
          </a:p>
          <a:p>
            <a:pPr lvl="4"/>
            <a:r>
              <a:t>Body Level Five</a:t>
            </a:r>
          </a:p>
        </p:txBody>
      </p:sp>
      <p:sp>
        <p:nvSpPr>
          <p:cNvPr id="154" name="Text Placeholder 4"/>
          <p:cNvSpPr/>
          <p:nvPr>
            <p:ph type="body" sz="quarter" idx="21"/>
          </p:nvPr>
        </p:nvSpPr>
        <p:spPr>
          <a:xfrm>
            <a:off x="8075611" y="1604965"/>
            <a:ext cx="3713188" cy="655635"/>
          </a:xfrm>
          <a:prstGeom prst="rect">
            <a:avLst/>
          </a:prstGeom>
        </p:spPr>
        <p:txBody>
          <a:bodyPr>
            <a:normAutofit fontScale="100000" lnSpcReduction="0"/>
          </a:bodyPr>
          <a:lstStyle/>
          <a:p>
            <a:pPr>
              <a:spcBef>
                <a:spcPts val="400"/>
              </a:spcBef>
              <a:defRPr sz="2400">
                <a:solidFill>
                  <a:schemeClr val="accent2"/>
                </a:solidFill>
              </a:defRPr>
            </a:pPr>
          </a:p>
        </p:txBody>
      </p:sp>
      <p:sp>
        <p:nvSpPr>
          <p:cNvPr id="155" name="Picture Placeholder 10"/>
          <p:cNvSpPr/>
          <p:nvPr>
            <p:ph type="pic" sz="quarter" idx="22"/>
          </p:nvPr>
        </p:nvSpPr>
        <p:spPr>
          <a:xfrm>
            <a:off x="407989" y="2420938"/>
            <a:ext cx="3708401" cy="3779838"/>
          </a:xfrm>
          <a:prstGeom prst="rect">
            <a:avLst/>
          </a:prstGeom>
        </p:spPr>
        <p:txBody>
          <a:bodyPr lIns="91439" tIns="45719" rIns="91439" bIns="45719"/>
          <a:lstStyle/>
          <a:p>
            <a:pPr/>
          </a:p>
        </p:txBody>
      </p:sp>
      <p:sp>
        <p:nvSpPr>
          <p:cNvPr id="156" name="Picture Placeholder 12"/>
          <p:cNvSpPr/>
          <p:nvPr>
            <p:ph type="pic" sz="quarter" idx="23"/>
          </p:nvPr>
        </p:nvSpPr>
        <p:spPr>
          <a:xfrm>
            <a:off x="8075613" y="2416175"/>
            <a:ext cx="3713188" cy="3779838"/>
          </a:xfrm>
          <a:prstGeom prst="rect">
            <a:avLst/>
          </a:prstGeom>
        </p:spPr>
        <p:txBody>
          <a:bodyPr lIns="91439" tIns="45719" rIns="91439" bIns="45719"/>
          <a:lstStyle/>
          <a:p>
            <a:pPr/>
          </a:p>
        </p:txBody>
      </p:sp>
      <p:sp>
        <p:nvSpPr>
          <p:cNvPr id="157" name="Text Placeholder 2"/>
          <p:cNvSpPr/>
          <p:nvPr>
            <p:ph type="body" sz="quarter" idx="24"/>
          </p:nvPr>
        </p:nvSpPr>
        <p:spPr>
          <a:xfrm>
            <a:off x="4253846" y="1601226"/>
            <a:ext cx="3708402" cy="668338"/>
          </a:xfrm>
          <a:prstGeom prst="rect">
            <a:avLst/>
          </a:prstGeom>
        </p:spPr>
        <p:txBody>
          <a:bodyPr>
            <a:normAutofit fontScale="100000" lnSpcReduction="0"/>
          </a:bodyPr>
          <a:lstStyle/>
          <a:p>
            <a:pPr>
              <a:spcBef>
                <a:spcPts val="400"/>
              </a:spcBef>
              <a:defRPr>
                <a:solidFill>
                  <a:schemeClr val="accent2"/>
                </a:solidFill>
              </a:defRPr>
            </a:pPr>
          </a:p>
        </p:txBody>
      </p:sp>
      <p:sp>
        <p:nvSpPr>
          <p:cNvPr id="158" name="Picture Placeholder 10"/>
          <p:cNvSpPr/>
          <p:nvPr>
            <p:ph type="pic" sz="quarter" idx="25"/>
          </p:nvPr>
        </p:nvSpPr>
        <p:spPr>
          <a:xfrm>
            <a:off x="4253848" y="2429902"/>
            <a:ext cx="3708401" cy="3779838"/>
          </a:xfrm>
          <a:prstGeom prst="rect">
            <a:avLst/>
          </a:prstGeom>
        </p:spPr>
        <p:txBody>
          <a:bodyPr lIns="91439" tIns="45719" rIns="91439" bIns="45719"/>
          <a:lstStyle/>
          <a:p>
            <a:pPr/>
          </a:p>
        </p:txBody>
      </p:sp>
      <p:sp>
        <p:nvSpPr>
          <p:cNvPr id="159" name="Slide Number"/>
          <p:cNvSpPr txBox="1"/>
          <p:nvPr>
            <p:ph type="sldNum" sz="quarter" idx="2"/>
          </p:nvPr>
        </p:nvSpPr>
        <p:spPr>
          <a:xfrm>
            <a:off x="11634837" y="6471139"/>
            <a:ext cx="153963" cy="135547"/>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ext and 3 Pictures with boxes">
    <p:bg>
      <p:bgPr>
        <a:solidFill>
          <a:srgbClr val="FFFFFF"/>
        </a:solidFill>
      </p:bgPr>
    </p:bg>
    <p:spTree>
      <p:nvGrpSpPr>
        <p:cNvPr id="1" name=""/>
        <p:cNvGrpSpPr/>
        <p:nvPr/>
      </p:nvGrpSpPr>
      <p:grpSpPr>
        <a:xfrm>
          <a:off x="0" y="0"/>
          <a:ext cx="0" cy="0"/>
          <a:chOff x="0" y="0"/>
          <a:chExt cx="0" cy="0"/>
        </a:xfrm>
      </p:grpSpPr>
      <p:pic>
        <p:nvPicPr>
          <p:cNvPr id="166" name="Picture 4" descr="Picture 4"/>
          <p:cNvPicPr>
            <a:picLocks noChangeAspect="1"/>
          </p:cNvPicPr>
          <p:nvPr/>
        </p:nvPicPr>
        <p:blipFill>
          <a:blip r:embed="rId2">
            <a:extLst/>
          </a:blip>
          <a:stretch>
            <a:fillRect/>
          </a:stretch>
        </p:blipFill>
        <p:spPr>
          <a:xfrm>
            <a:off x="0" y="6315997"/>
            <a:ext cx="12192000" cy="542003"/>
          </a:xfrm>
          <a:prstGeom prst="rect">
            <a:avLst/>
          </a:prstGeom>
          <a:ln w="12700">
            <a:miter lim="400000"/>
          </a:ln>
        </p:spPr>
      </p:pic>
      <p:sp>
        <p:nvSpPr>
          <p:cNvPr id="167" name="Title Text"/>
          <p:cNvSpPr txBox="1"/>
          <p:nvPr>
            <p:ph type="title"/>
          </p:nvPr>
        </p:nvSpPr>
        <p:spPr>
          <a:xfrm>
            <a:off x="407987" y="365125"/>
            <a:ext cx="11380814" cy="1084263"/>
          </a:xfrm>
          <a:prstGeom prst="rect">
            <a:avLst/>
          </a:prstGeom>
        </p:spPr>
        <p:txBody>
          <a:bodyPr>
            <a:normAutofit fontScale="100000" lnSpcReduction="0"/>
          </a:bodyPr>
          <a:lstStyle/>
          <a:p>
            <a:pPr/>
            <a:r>
              <a:t>Title Text</a:t>
            </a:r>
          </a:p>
        </p:txBody>
      </p:sp>
      <p:sp>
        <p:nvSpPr>
          <p:cNvPr id="168" name="Body Level One…"/>
          <p:cNvSpPr txBox="1"/>
          <p:nvPr>
            <p:ph type="body" sz="quarter" idx="1"/>
          </p:nvPr>
        </p:nvSpPr>
        <p:spPr>
          <a:xfrm>
            <a:off x="4116385" y="1601375"/>
            <a:ext cx="3960002" cy="1131216"/>
          </a:xfrm>
          <a:prstGeom prst="rect">
            <a:avLst/>
          </a:prstGeom>
          <a:solidFill>
            <a:schemeClr val="accent1"/>
          </a:solidFill>
        </p:spPr>
        <p:txBody>
          <a:bodyPr lIns="36000" tIns="36000" rIns="36000" bIns="36000" anchor="ctr">
            <a:normAutofit fontScale="100000" lnSpcReduction="0"/>
          </a:bodyPr>
          <a:lstStyle>
            <a:lvl1pPr algn="ctr">
              <a:spcBef>
                <a:spcPts val="0"/>
              </a:spcBef>
              <a:defRPr b="0">
                <a:solidFill>
                  <a:srgbClr val="FFFFFF"/>
                </a:solidFill>
              </a:defRPr>
            </a:lvl1pPr>
            <a:lvl2pPr marL="0" indent="457200" algn="ctr">
              <a:spcBef>
                <a:spcPts val="0"/>
              </a:spcBef>
              <a:buSzTx/>
              <a:buNone/>
              <a:defRPr b="0">
                <a:solidFill>
                  <a:srgbClr val="FFFFFF"/>
                </a:solidFill>
              </a:defRPr>
            </a:lvl2pPr>
            <a:lvl3pPr marL="0" indent="914400" algn="ctr">
              <a:spcBef>
                <a:spcPts val="0"/>
              </a:spcBef>
              <a:buSzTx/>
              <a:buNone/>
              <a:defRPr b="0">
                <a:solidFill>
                  <a:srgbClr val="FFFFFF"/>
                </a:solidFill>
              </a:defRPr>
            </a:lvl3pPr>
            <a:lvl4pPr marL="0" indent="1371600" algn="ctr">
              <a:spcBef>
                <a:spcPts val="0"/>
              </a:spcBef>
              <a:buSzTx/>
              <a:buNone/>
              <a:defRPr b="0">
                <a:solidFill>
                  <a:srgbClr val="FFFFFF"/>
                </a:solidFill>
              </a:defRPr>
            </a:lvl4pPr>
            <a:lvl5pPr marL="0" indent="1828800" algn="ctr">
              <a:spcBef>
                <a:spcPts val="0"/>
              </a:spcBef>
              <a:buSzTx/>
              <a:buNone/>
              <a:defRPr b="0">
                <a:solidFill>
                  <a:srgbClr val="FFFFFF"/>
                </a:solidFill>
              </a:defRPr>
            </a:lvl5pPr>
          </a:lstStyle>
          <a:p>
            <a:pPr/>
            <a:r>
              <a:t>Body Level One</a:t>
            </a:r>
          </a:p>
          <a:p>
            <a:pPr lvl="1"/>
            <a:r>
              <a:t>Body Level Two</a:t>
            </a:r>
          </a:p>
          <a:p>
            <a:pPr lvl="2"/>
            <a:r>
              <a:t>Body Level Three</a:t>
            </a:r>
          </a:p>
          <a:p>
            <a:pPr lvl="3"/>
            <a:r>
              <a:t>Body Level Four</a:t>
            </a:r>
          </a:p>
          <a:p>
            <a:pPr lvl="4"/>
            <a:r>
              <a:t>Body Level Five</a:t>
            </a:r>
          </a:p>
        </p:txBody>
      </p:sp>
      <p:sp>
        <p:nvSpPr>
          <p:cNvPr id="169" name="Picture Placeholder 10"/>
          <p:cNvSpPr/>
          <p:nvPr>
            <p:ph type="pic" sz="quarter" idx="21"/>
          </p:nvPr>
        </p:nvSpPr>
        <p:spPr>
          <a:xfrm>
            <a:off x="4116385" y="2732441"/>
            <a:ext cx="3959226" cy="3477298"/>
          </a:xfrm>
          <a:prstGeom prst="rect">
            <a:avLst/>
          </a:prstGeom>
        </p:spPr>
        <p:txBody>
          <a:bodyPr lIns="91439" tIns="45719" rIns="91439" bIns="45719"/>
          <a:lstStyle/>
          <a:p>
            <a:pPr/>
          </a:p>
        </p:txBody>
      </p:sp>
      <p:sp>
        <p:nvSpPr>
          <p:cNvPr id="170" name="Slide Number"/>
          <p:cNvSpPr txBox="1"/>
          <p:nvPr>
            <p:ph type="sldNum" sz="quarter" idx="2"/>
          </p:nvPr>
        </p:nvSpPr>
        <p:spPr>
          <a:xfrm>
            <a:off x="11634837" y="6471139"/>
            <a:ext cx="153963" cy="135547"/>
          </a:xfrm>
          <a:prstGeom prst="rect">
            <a:avLst/>
          </a:prstGeom>
        </p:spPr>
        <p:txBody>
          <a:bodyPr/>
          <a:lstStyle/>
          <a:p>
            <a:pPr/>
            <a:fld id="{86CB4B4D-7CA3-9044-876B-883B54F8677D}" type="slidenum"/>
          </a:p>
        </p:txBody>
      </p:sp>
      <p:sp>
        <p:nvSpPr>
          <p:cNvPr id="171" name="Text Placeholder 2"/>
          <p:cNvSpPr/>
          <p:nvPr>
            <p:ph type="body" sz="quarter" idx="22"/>
          </p:nvPr>
        </p:nvSpPr>
        <p:spPr>
          <a:xfrm>
            <a:off x="3274" y="5078524"/>
            <a:ext cx="3960002" cy="1131215"/>
          </a:xfrm>
          <a:prstGeom prst="rect">
            <a:avLst/>
          </a:prstGeom>
          <a:solidFill>
            <a:schemeClr val="accent1"/>
          </a:solidFill>
        </p:spPr>
        <p:txBody>
          <a:bodyPr lIns="36000" tIns="36000" rIns="36000" bIns="36000" anchor="ctr">
            <a:normAutofit fontScale="100000" lnSpcReduction="0"/>
          </a:bodyPr>
          <a:lstStyle/>
          <a:p>
            <a:pPr algn="ctr">
              <a:spcBef>
                <a:spcPts val="0"/>
              </a:spcBef>
              <a:defRPr b="0">
                <a:solidFill>
                  <a:srgbClr val="FFFFFF"/>
                </a:solidFill>
              </a:defRPr>
            </a:pPr>
          </a:p>
        </p:txBody>
      </p:sp>
      <p:sp>
        <p:nvSpPr>
          <p:cNvPr id="172" name="Picture Placeholder 10"/>
          <p:cNvSpPr/>
          <p:nvPr>
            <p:ph type="pic" sz="quarter" idx="23"/>
          </p:nvPr>
        </p:nvSpPr>
        <p:spPr>
          <a:xfrm>
            <a:off x="4049" y="1601375"/>
            <a:ext cx="3959226" cy="3477299"/>
          </a:xfrm>
          <a:prstGeom prst="rect">
            <a:avLst/>
          </a:prstGeom>
        </p:spPr>
        <p:txBody>
          <a:bodyPr lIns="91439" tIns="45719" rIns="91439" bIns="45719"/>
          <a:lstStyle/>
          <a:p>
            <a:pPr/>
          </a:p>
        </p:txBody>
      </p:sp>
      <p:sp>
        <p:nvSpPr>
          <p:cNvPr id="173" name="Text Placeholder 2"/>
          <p:cNvSpPr/>
          <p:nvPr>
            <p:ph type="body" sz="quarter" idx="24"/>
          </p:nvPr>
        </p:nvSpPr>
        <p:spPr>
          <a:xfrm>
            <a:off x="8232388" y="5078524"/>
            <a:ext cx="3960001" cy="1131215"/>
          </a:xfrm>
          <a:prstGeom prst="rect">
            <a:avLst/>
          </a:prstGeom>
          <a:solidFill>
            <a:schemeClr val="accent1"/>
          </a:solidFill>
        </p:spPr>
        <p:txBody>
          <a:bodyPr lIns="36000" tIns="36000" rIns="36000" bIns="36000" anchor="ctr">
            <a:normAutofit fontScale="100000" lnSpcReduction="0"/>
          </a:bodyPr>
          <a:lstStyle/>
          <a:p>
            <a:pPr algn="ctr">
              <a:spcBef>
                <a:spcPts val="0"/>
              </a:spcBef>
              <a:defRPr b="0">
                <a:solidFill>
                  <a:srgbClr val="FFFFFF"/>
                </a:solidFill>
              </a:defRPr>
            </a:pPr>
          </a:p>
        </p:txBody>
      </p:sp>
      <p:sp>
        <p:nvSpPr>
          <p:cNvPr id="174" name="Picture Placeholder 10"/>
          <p:cNvSpPr/>
          <p:nvPr>
            <p:ph type="pic" sz="quarter" idx="25"/>
          </p:nvPr>
        </p:nvSpPr>
        <p:spPr>
          <a:xfrm>
            <a:off x="8232388" y="1601375"/>
            <a:ext cx="3959226" cy="3477299"/>
          </a:xfrm>
          <a:prstGeom prst="rect">
            <a:avLst/>
          </a:prstGeom>
        </p:spPr>
        <p:txBody>
          <a:bodyPr lIns="91439" tIns="45719" rIns="91439" bIns="45719"/>
          <a:lstStyle/>
          <a:p>
            <a:pPr/>
          </a:p>
        </p:txBody>
      </p:sp>
    </p:spTree>
  </p:cSld>
  <p:clrMapOvr>
    <a:masterClrMapping/>
  </p:clrMapOvr>
  <p:transition xmlns:p14="http://schemas.microsoft.com/office/powerpoint/2010/main" spd="med" advClick="1"/>
</p:sldLayout>
</file>

<file path=ppt/slideLayouts/slideLayout1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Picture Horizontal and texts">
    <p:bg>
      <p:bgPr>
        <a:solidFill>
          <a:srgbClr val="FFFFFF"/>
        </a:solidFill>
      </p:bgPr>
    </p:bg>
    <p:spTree>
      <p:nvGrpSpPr>
        <p:cNvPr id="1" name=""/>
        <p:cNvGrpSpPr/>
        <p:nvPr/>
      </p:nvGrpSpPr>
      <p:grpSpPr>
        <a:xfrm>
          <a:off x="0" y="0"/>
          <a:ext cx="0" cy="0"/>
          <a:chOff x="0" y="0"/>
          <a:chExt cx="0" cy="0"/>
        </a:xfrm>
      </p:grpSpPr>
      <p:pic>
        <p:nvPicPr>
          <p:cNvPr id="181" name="Picture 4" descr="Picture 4"/>
          <p:cNvPicPr>
            <a:picLocks noChangeAspect="1"/>
          </p:cNvPicPr>
          <p:nvPr/>
        </p:nvPicPr>
        <p:blipFill>
          <a:blip r:embed="rId2">
            <a:extLst/>
          </a:blip>
          <a:stretch>
            <a:fillRect/>
          </a:stretch>
        </p:blipFill>
        <p:spPr>
          <a:xfrm>
            <a:off x="0" y="6315997"/>
            <a:ext cx="12192000" cy="542003"/>
          </a:xfrm>
          <a:prstGeom prst="rect">
            <a:avLst/>
          </a:prstGeom>
          <a:ln w="12700">
            <a:miter lim="400000"/>
          </a:ln>
        </p:spPr>
      </p:pic>
      <p:sp>
        <p:nvSpPr>
          <p:cNvPr id="182" name="Title Text"/>
          <p:cNvSpPr txBox="1"/>
          <p:nvPr>
            <p:ph type="title"/>
          </p:nvPr>
        </p:nvSpPr>
        <p:spPr>
          <a:xfrm>
            <a:off x="407987" y="365125"/>
            <a:ext cx="11380814" cy="1084263"/>
          </a:xfrm>
          <a:prstGeom prst="rect">
            <a:avLst/>
          </a:prstGeom>
        </p:spPr>
        <p:txBody>
          <a:bodyPr>
            <a:normAutofit fontScale="100000" lnSpcReduction="0"/>
          </a:bodyPr>
          <a:lstStyle/>
          <a:p>
            <a:pPr/>
            <a:r>
              <a:t>Title Text</a:t>
            </a:r>
          </a:p>
        </p:txBody>
      </p:sp>
      <p:sp>
        <p:nvSpPr>
          <p:cNvPr id="183" name="Picture Placeholder 10"/>
          <p:cNvSpPr/>
          <p:nvPr>
            <p:ph type="pic" sz="half" idx="21"/>
          </p:nvPr>
        </p:nvSpPr>
        <p:spPr>
          <a:xfrm>
            <a:off x="412776" y="1592262"/>
            <a:ext cx="11376025" cy="2563907"/>
          </a:xfrm>
          <a:prstGeom prst="rect">
            <a:avLst/>
          </a:prstGeom>
        </p:spPr>
        <p:txBody>
          <a:bodyPr lIns="91439" tIns="45719" rIns="91439" bIns="45719"/>
          <a:lstStyle/>
          <a:p>
            <a:pPr/>
          </a:p>
        </p:txBody>
      </p:sp>
      <p:sp>
        <p:nvSpPr>
          <p:cNvPr id="184" name="Body Level One…"/>
          <p:cNvSpPr txBox="1"/>
          <p:nvPr>
            <p:ph type="body" sz="quarter" idx="1"/>
          </p:nvPr>
        </p:nvSpPr>
        <p:spPr>
          <a:xfrm>
            <a:off x="407989" y="4294187"/>
            <a:ext cx="3708401" cy="1906588"/>
          </a:xfrm>
          <a:prstGeom prst="rect">
            <a:avLst/>
          </a:prstGeom>
        </p:spPr>
        <p:txBody>
          <a:bodyPr>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185" name="Text Placeholder 5"/>
          <p:cNvSpPr/>
          <p:nvPr>
            <p:ph type="body" sz="quarter" idx="22"/>
          </p:nvPr>
        </p:nvSpPr>
        <p:spPr>
          <a:xfrm>
            <a:off x="4267201" y="4294187"/>
            <a:ext cx="3665538" cy="1906587"/>
          </a:xfrm>
          <a:prstGeom prst="rect">
            <a:avLst/>
          </a:prstGeom>
        </p:spPr>
        <p:txBody>
          <a:bodyPr>
            <a:normAutofit fontScale="100000" lnSpcReduction="0"/>
          </a:bodyPr>
          <a:lstStyle/>
          <a:p>
            <a:pPr/>
          </a:p>
        </p:txBody>
      </p:sp>
      <p:sp>
        <p:nvSpPr>
          <p:cNvPr id="186" name="Slide Number"/>
          <p:cNvSpPr txBox="1"/>
          <p:nvPr>
            <p:ph type="sldNum" sz="quarter" idx="2"/>
          </p:nvPr>
        </p:nvSpPr>
        <p:spPr>
          <a:xfrm>
            <a:off x="11634837" y="6471139"/>
            <a:ext cx="153963" cy="135547"/>
          </a:xfrm>
          <a:prstGeom prst="rect">
            <a:avLst/>
          </a:prstGeom>
        </p:spPr>
        <p:txBody>
          <a:bodyPr/>
          <a:lstStyle/>
          <a:p>
            <a:pPr/>
            <a:fld id="{86CB4B4D-7CA3-9044-876B-883B54F8677D}" type="slidenum"/>
          </a:p>
        </p:txBody>
      </p:sp>
      <p:sp>
        <p:nvSpPr>
          <p:cNvPr id="187" name="Text Placeholder 5"/>
          <p:cNvSpPr/>
          <p:nvPr>
            <p:ph type="body" sz="quarter" idx="23"/>
          </p:nvPr>
        </p:nvSpPr>
        <p:spPr>
          <a:xfrm>
            <a:off x="8085667" y="4294187"/>
            <a:ext cx="3703133" cy="1906587"/>
          </a:xfrm>
          <a:prstGeom prst="rect">
            <a:avLst/>
          </a:prstGeom>
        </p:spPr>
        <p:txBody>
          <a:bodyPr>
            <a:normAutofit fontScale="100000" lnSpcReduction="0"/>
          </a:bodyPr>
          <a:lstStyle/>
          <a:p>
            <a:pPr/>
          </a:p>
        </p:txBody>
      </p:sp>
    </p:spTree>
  </p:cSld>
  <p:clrMapOvr>
    <a:masterClrMapping/>
  </p:clrMapOvr>
  <p:transition xmlns:p14="http://schemas.microsoft.com/office/powerpoint/2010/main" spd="med" advClick="1"/>
</p:sldLayout>
</file>

<file path=ppt/slideLayouts/slideLayout1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Picture Horizontal and text in boxes">
    <p:bg>
      <p:bgPr>
        <a:solidFill>
          <a:srgbClr val="FFFFFF"/>
        </a:solidFill>
      </p:bgPr>
    </p:bg>
    <p:spTree>
      <p:nvGrpSpPr>
        <p:cNvPr id="1" name=""/>
        <p:cNvGrpSpPr/>
        <p:nvPr/>
      </p:nvGrpSpPr>
      <p:grpSpPr>
        <a:xfrm>
          <a:off x="0" y="0"/>
          <a:ext cx="0" cy="0"/>
          <a:chOff x="0" y="0"/>
          <a:chExt cx="0" cy="0"/>
        </a:xfrm>
      </p:grpSpPr>
      <p:pic>
        <p:nvPicPr>
          <p:cNvPr id="194" name="Picture 4" descr="Picture 4"/>
          <p:cNvPicPr>
            <a:picLocks noChangeAspect="1"/>
          </p:cNvPicPr>
          <p:nvPr/>
        </p:nvPicPr>
        <p:blipFill>
          <a:blip r:embed="rId2">
            <a:extLst/>
          </a:blip>
          <a:stretch>
            <a:fillRect/>
          </a:stretch>
        </p:blipFill>
        <p:spPr>
          <a:xfrm>
            <a:off x="0" y="6315997"/>
            <a:ext cx="12192000" cy="542003"/>
          </a:xfrm>
          <a:prstGeom prst="rect">
            <a:avLst/>
          </a:prstGeom>
          <a:ln w="12700">
            <a:miter lim="400000"/>
          </a:ln>
        </p:spPr>
      </p:pic>
      <p:sp>
        <p:nvSpPr>
          <p:cNvPr id="195" name="Title Text"/>
          <p:cNvSpPr txBox="1"/>
          <p:nvPr>
            <p:ph type="title"/>
          </p:nvPr>
        </p:nvSpPr>
        <p:spPr>
          <a:xfrm>
            <a:off x="407987" y="365125"/>
            <a:ext cx="11380814" cy="1084263"/>
          </a:xfrm>
          <a:prstGeom prst="rect">
            <a:avLst/>
          </a:prstGeom>
        </p:spPr>
        <p:txBody>
          <a:bodyPr>
            <a:normAutofit fontScale="100000" lnSpcReduction="0"/>
          </a:bodyPr>
          <a:lstStyle/>
          <a:p>
            <a:pPr/>
            <a:r>
              <a:t>Title Text</a:t>
            </a:r>
          </a:p>
        </p:txBody>
      </p:sp>
      <p:sp>
        <p:nvSpPr>
          <p:cNvPr id="196" name="Picture Placeholder 10"/>
          <p:cNvSpPr/>
          <p:nvPr>
            <p:ph type="pic" idx="21"/>
          </p:nvPr>
        </p:nvSpPr>
        <p:spPr>
          <a:xfrm>
            <a:off x="0" y="1592262"/>
            <a:ext cx="12192000" cy="2945871"/>
          </a:xfrm>
          <a:prstGeom prst="rect">
            <a:avLst/>
          </a:prstGeom>
        </p:spPr>
        <p:txBody>
          <a:bodyPr lIns="91439" tIns="45719" rIns="91439" bIns="45719"/>
          <a:lstStyle/>
          <a:p>
            <a:pPr/>
          </a:p>
        </p:txBody>
      </p:sp>
      <p:sp>
        <p:nvSpPr>
          <p:cNvPr id="197" name="Body Level One…"/>
          <p:cNvSpPr txBox="1"/>
          <p:nvPr>
            <p:ph type="body" sz="quarter" idx="1"/>
          </p:nvPr>
        </p:nvSpPr>
        <p:spPr>
          <a:xfrm>
            <a:off x="407989" y="4294187"/>
            <a:ext cx="3708401" cy="1906588"/>
          </a:xfrm>
          <a:prstGeom prst="rect">
            <a:avLst/>
          </a:prstGeom>
          <a:solidFill>
            <a:schemeClr val="accent1"/>
          </a:solidFill>
        </p:spPr>
        <p:txBody>
          <a:bodyPr>
            <a:normAutofit fontScale="100000" lnSpcReduction="0"/>
          </a:bodyPr>
          <a:lstStyle>
            <a:lvl1pPr algn="ctr">
              <a:defRPr>
                <a:solidFill>
                  <a:srgbClr val="F8F8F8"/>
                </a:solidFill>
              </a:defRPr>
            </a:lvl1pPr>
            <a:lvl2pPr algn="ctr">
              <a:defRPr>
                <a:solidFill>
                  <a:srgbClr val="F8F8F8"/>
                </a:solidFill>
              </a:defRPr>
            </a:lvl2pPr>
            <a:lvl3pPr algn="ctr">
              <a:defRPr>
                <a:solidFill>
                  <a:srgbClr val="F8F8F8"/>
                </a:solidFill>
              </a:defRPr>
            </a:lvl3pPr>
            <a:lvl4pPr algn="ctr">
              <a:defRPr>
                <a:solidFill>
                  <a:srgbClr val="F8F8F8"/>
                </a:solidFill>
              </a:defRPr>
            </a:lvl4pPr>
            <a:lvl5pPr algn="ctr">
              <a:defRPr>
                <a:solidFill>
                  <a:srgbClr val="F8F8F8"/>
                </a:solidFill>
              </a:defRPr>
            </a:lvl5pPr>
          </a:lstStyle>
          <a:p>
            <a:pPr/>
            <a:r>
              <a:t>Body Level One</a:t>
            </a:r>
          </a:p>
          <a:p>
            <a:pPr lvl="1"/>
            <a:r>
              <a:t>Body Level Two</a:t>
            </a:r>
          </a:p>
          <a:p>
            <a:pPr lvl="2"/>
            <a:r>
              <a:t>Body Level Three</a:t>
            </a:r>
          </a:p>
          <a:p>
            <a:pPr lvl="3"/>
            <a:r>
              <a:t>Body Level Four</a:t>
            </a:r>
          </a:p>
          <a:p>
            <a:pPr lvl="4"/>
            <a:r>
              <a:t>Body Level Five</a:t>
            </a:r>
          </a:p>
        </p:txBody>
      </p:sp>
      <p:sp>
        <p:nvSpPr>
          <p:cNvPr id="198" name="Text Placeholder 5"/>
          <p:cNvSpPr/>
          <p:nvPr>
            <p:ph type="body" sz="quarter" idx="22"/>
          </p:nvPr>
        </p:nvSpPr>
        <p:spPr>
          <a:xfrm>
            <a:off x="4267201" y="4294187"/>
            <a:ext cx="3665538" cy="1906587"/>
          </a:xfrm>
          <a:prstGeom prst="rect">
            <a:avLst/>
          </a:prstGeom>
          <a:solidFill>
            <a:schemeClr val="accent1"/>
          </a:solidFill>
        </p:spPr>
        <p:txBody>
          <a:bodyPr>
            <a:normAutofit fontScale="100000" lnSpcReduction="0"/>
          </a:bodyPr>
          <a:lstStyle/>
          <a:p>
            <a:pPr algn="ctr">
              <a:defRPr>
                <a:solidFill>
                  <a:srgbClr val="F8F8F8"/>
                </a:solidFill>
              </a:defRPr>
            </a:pPr>
          </a:p>
        </p:txBody>
      </p:sp>
      <p:sp>
        <p:nvSpPr>
          <p:cNvPr id="199" name="Slide Number"/>
          <p:cNvSpPr txBox="1"/>
          <p:nvPr>
            <p:ph type="sldNum" sz="quarter" idx="2"/>
          </p:nvPr>
        </p:nvSpPr>
        <p:spPr>
          <a:xfrm>
            <a:off x="11634837" y="6471139"/>
            <a:ext cx="153963" cy="135547"/>
          </a:xfrm>
          <a:prstGeom prst="rect">
            <a:avLst/>
          </a:prstGeom>
        </p:spPr>
        <p:txBody>
          <a:bodyPr/>
          <a:lstStyle/>
          <a:p>
            <a:pPr/>
            <a:fld id="{86CB4B4D-7CA3-9044-876B-883B54F8677D}" type="slidenum"/>
          </a:p>
        </p:txBody>
      </p:sp>
      <p:sp>
        <p:nvSpPr>
          <p:cNvPr id="200" name="Text Placeholder 5"/>
          <p:cNvSpPr/>
          <p:nvPr>
            <p:ph type="body" sz="quarter" idx="23"/>
          </p:nvPr>
        </p:nvSpPr>
        <p:spPr>
          <a:xfrm>
            <a:off x="8085667" y="4294187"/>
            <a:ext cx="3703133" cy="1906587"/>
          </a:xfrm>
          <a:prstGeom prst="rect">
            <a:avLst/>
          </a:prstGeom>
          <a:solidFill>
            <a:schemeClr val="accent1"/>
          </a:solidFill>
        </p:spPr>
        <p:txBody>
          <a:bodyPr>
            <a:normAutofit fontScale="100000" lnSpcReduction="0"/>
          </a:bodyPr>
          <a:lstStyle/>
          <a:p>
            <a:pPr algn="ctr">
              <a:defRPr>
                <a:solidFill>
                  <a:srgbClr val="F8F8F8"/>
                </a:solidFill>
              </a:defRPr>
            </a:pPr>
          </a:p>
        </p:txBody>
      </p:sp>
    </p:spTree>
  </p:cSld>
  <p:clrMapOvr>
    <a:masterClrMapping/>
  </p:clrMapOvr>
  <p:transition xmlns:p14="http://schemas.microsoft.com/office/powerpoint/2010/main" spd="med" advClick="1"/>
</p:sldLayout>
</file>

<file path=ppt/slideLayouts/slideLayout1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Chapter Header">
    <p:bg>
      <p:bgPr>
        <a:solidFill>
          <a:srgbClr val="FFFFFF"/>
        </a:solidFill>
      </p:bgPr>
    </p:bg>
    <p:spTree>
      <p:nvGrpSpPr>
        <p:cNvPr id="1" name=""/>
        <p:cNvGrpSpPr/>
        <p:nvPr/>
      </p:nvGrpSpPr>
      <p:grpSpPr>
        <a:xfrm>
          <a:off x="0" y="0"/>
          <a:ext cx="0" cy="0"/>
          <a:chOff x="0" y="0"/>
          <a:chExt cx="0" cy="0"/>
        </a:xfrm>
      </p:grpSpPr>
      <p:pic>
        <p:nvPicPr>
          <p:cNvPr id="207" name="Picture 4" descr="Picture 4"/>
          <p:cNvPicPr>
            <a:picLocks noChangeAspect="1"/>
          </p:cNvPicPr>
          <p:nvPr/>
        </p:nvPicPr>
        <p:blipFill>
          <a:blip r:embed="rId2">
            <a:extLst/>
          </a:blip>
          <a:stretch>
            <a:fillRect/>
          </a:stretch>
        </p:blipFill>
        <p:spPr>
          <a:xfrm>
            <a:off x="0" y="6315997"/>
            <a:ext cx="12192000" cy="542003"/>
          </a:xfrm>
          <a:prstGeom prst="rect">
            <a:avLst/>
          </a:prstGeom>
          <a:ln w="12700">
            <a:miter lim="400000"/>
          </a:ln>
        </p:spPr>
      </p:pic>
      <p:sp>
        <p:nvSpPr>
          <p:cNvPr id="208" name="Title Text"/>
          <p:cNvSpPr txBox="1"/>
          <p:nvPr>
            <p:ph type="title"/>
          </p:nvPr>
        </p:nvSpPr>
        <p:spPr>
          <a:xfrm>
            <a:off x="407987" y="1709738"/>
            <a:ext cx="11376026" cy="2852737"/>
          </a:xfrm>
          <a:prstGeom prst="rect">
            <a:avLst/>
          </a:prstGeom>
        </p:spPr>
        <p:txBody>
          <a:bodyPr anchor="b">
            <a:normAutofit fontScale="100000" lnSpcReduction="0"/>
          </a:bodyPr>
          <a:lstStyle>
            <a:lvl1pPr>
              <a:defRPr sz="5000"/>
            </a:lvl1pPr>
          </a:lstStyle>
          <a:p>
            <a:pPr/>
            <a:r>
              <a:t>Title Text</a:t>
            </a:r>
          </a:p>
        </p:txBody>
      </p:sp>
      <p:sp>
        <p:nvSpPr>
          <p:cNvPr id="209" name="Body Level One…"/>
          <p:cNvSpPr txBox="1"/>
          <p:nvPr>
            <p:ph type="body" sz="half" idx="1"/>
          </p:nvPr>
        </p:nvSpPr>
        <p:spPr>
          <a:xfrm>
            <a:off x="407987" y="4589462"/>
            <a:ext cx="11376026" cy="1500188"/>
          </a:xfrm>
          <a:prstGeom prst="rect">
            <a:avLst/>
          </a:prstGeom>
        </p:spPr>
        <p:txBody>
          <a:bodyPr>
            <a:normAutofit fontScale="100000" lnSpcReduction="0"/>
          </a:bodyPr>
          <a:lstStyle>
            <a:lvl1pPr>
              <a:defRPr sz="2400">
                <a:solidFill>
                  <a:schemeClr val="accent2"/>
                </a:solidFill>
              </a:defRPr>
            </a:lvl1pPr>
            <a:lvl2pPr marL="0" indent="457200">
              <a:buSzTx/>
              <a:buNone/>
              <a:defRPr sz="2400">
                <a:solidFill>
                  <a:schemeClr val="accent2"/>
                </a:solidFill>
              </a:defRPr>
            </a:lvl2pPr>
            <a:lvl3pPr marL="0" indent="914400">
              <a:buSzTx/>
              <a:buNone/>
              <a:defRPr sz="2400">
                <a:solidFill>
                  <a:schemeClr val="accent2"/>
                </a:solidFill>
              </a:defRPr>
            </a:lvl3pPr>
            <a:lvl4pPr marL="0" indent="1371600">
              <a:buSzTx/>
              <a:buNone/>
              <a:defRPr sz="2400">
                <a:solidFill>
                  <a:schemeClr val="accent2"/>
                </a:solidFill>
              </a:defRPr>
            </a:lvl4pPr>
            <a:lvl5pPr marL="0" indent="1828800">
              <a:buSzTx/>
              <a:buNone/>
              <a:defRPr sz="2400">
                <a:solidFill>
                  <a:schemeClr val="accent2"/>
                </a:solidFill>
              </a:defRPr>
            </a:lvl5pPr>
          </a:lstStyle>
          <a:p>
            <a:pPr/>
            <a:r>
              <a:t>Body Level One</a:t>
            </a:r>
          </a:p>
          <a:p>
            <a:pPr lvl="1"/>
            <a:r>
              <a:t>Body Level Two</a:t>
            </a:r>
          </a:p>
          <a:p>
            <a:pPr lvl="2"/>
            <a:r>
              <a:t>Body Level Three</a:t>
            </a:r>
          </a:p>
          <a:p>
            <a:pPr lvl="3"/>
            <a:r>
              <a:t>Body Level Four</a:t>
            </a:r>
          </a:p>
          <a:p>
            <a:pPr lvl="4"/>
            <a:r>
              <a:t>Body Level Five</a:t>
            </a:r>
          </a:p>
        </p:txBody>
      </p:sp>
      <p:sp>
        <p:nvSpPr>
          <p:cNvPr id="210" name="Slide Number"/>
          <p:cNvSpPr txBox="1"/>
          <p:nvPr>
            <p:ph type="sldNum" sz="quarter" idx="2"/>
          </p:nvPr>
        </p:nvSpPr>
        <p:spPr>
          <a:xfrm>
            <a:off x="11634837" y="6471139"/>
            <a:ext cx="153963" cy="135547"/>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Only  ">
    <p:bg>
      <p:bgPr>
        <a:solidFill>
          <a:srgbClr val="FFFFFF"/>
        </a:solidFill>
      </p:bgPr>
    </p:bg>
    <p:spTree>
      <p:nvGrpSpPr>
        <p:cNvPr id="1" name=""/>
        <p:cNvGrpSpPr/>
        <p:nvPr/>
      </p:nvGrpSpPr>
      <p:grpSpPr>
        <a:xfrm>
          <a:off x="0" y="0"/>
          <a:ext cx="0" cy="0"/>
          <a:chOff x="0" y="0"/>
          <a:chExt cx="0" cy="0"/>
        </a:xfrm>
      </p:grpSpPr>
      <p:pic>
        <p:nvPicPr>
          <p:cNvPr id="217" name="Picture 4" descr="Picture 4"/>
          <p:cNvPicPr>
            <a:picLocks noChangeAspect="1"/>
          </p:cNvPicPr>
          <p:nvPr/>
        </p:nvPicPr>
        <p:blipFill>
          <a:blip r:embed="rId2">
            <a:extLst/>
          </a:blip>
          <a:stretch>
            <a:fillRect/>
          </a:stretch>
        </p:blipFill>
        <p:spPr>
          <a:xfrm>
            <a:off x="0" y="6315997"/>
            <a:ext cx="12192000" cy="542003"/>
          </a:xfrm>
          <a:prstGeom prst="rect">
            <a:avLst/>
          </a:prstGeom>
          <a:ln w="12700">
            <a:miter lim="400000"/>
          </a:ln>
        </p:spPr>
      </p:pic>
      <p:sp>
        <p:nvSpPr>
          <p:cNvPr id="218" name="Title Text"/>
          <p:cNvSpPr txBox="1"/>
          <p:nvPr>
            <p:ph type="title"/>
          </p:nvPr>
        </p:nvSpPr>
        <p:spPr>
          <a:xfrm>
            <a:off x="407987" y="373592"/>
            <a:ext cx="11376026" cy="1065744"/>
          </a:xfrm>
          <a:prstGeom prst="rect">
            <a:avLst/>
          </a:prstGeom>
        </p:spPr>
        <p:txBody>
          <a:bodyPr>
            <a:normAutofit fontScale="100000" lnSpcReduction="0"/>
          </a:bodyPr>
          <a:lstStyle/>
          <a:p>
            <a:pPr/>
            <a:r>
              <a:t>Title Text</a:t>
            </a:r>
          </a:p>
        </p:txBody>
      </p:sp>
      <p:sp>
        <p:nvSpPr>
          <p:cNvPr id="219" name="Slide Number"/>
          <p:cNvSpPr txBox="1"/>
          <p:nvPr>
            <p:ph type="sldNum" sz="quarter" idx="2"/>
          </p:nvPr>
        </p:nvSpPr>
        <p:spPr>
          <a:xfrm>
            <a:off x="11634837" y="6471139"/>
            <a:ext cx="153963" cy="135547"/>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Slide  ">
    <p:bg>
      <p:bgPr>
        <a:solidFill>
          <a:srgbClr val="FFFFFF"/>
        </a:solidFill>
      </p:bgPr>
    </p:bg>
    <p:spTree>
      <p:nvGrpSpPr>
        <p:cNvPr id="1" name=""/>
        <p:cNvGrpSpPr/>
        <p:nvPr/>
      </p:nvGrpSpPr>
      <p:grpSpPr>
        <a:xfrm>
          <a:off x="0" y="0"/>
          <a:ext cx="0" cy="0"/>
          <a:chOff x="0" y="0"/>
          <a:chExt cx="0" cy="0"/>
        </a:xfrm>
      </p:grpSpPr>
      <p:pic>
        <p:nvPicPr>
          <p:cNvPr id="19" name="Picture 4" descr="Picture 4"/>
          <p:cNvPicPr>
            <a:picLocks noChangeAspect="1"/>
          </p:cNvPicPr>
          <p:nvPr/>
        </p:nvPicPr>
        <p:blipFill>
          <a:blip r:embed="rId2">
            <a:extLst/>
          </a:blip>
          <a:stretch>
            <a:fillRect/>
          </a:stretch>
        </p:blipFill>
        <p:spPr>
          <a:xfrm>
            <a:off x="0" y="6315997"/>
            <a:ext cx="12192000" cy="542003"/>
          </a:xfrm>
          <a:prstGeom prst="rect">
            <a:avLst/>
          </a:prstGeom>
          <a:ln w="12700">
            <a:miter lim="400000"/>
          </a:ln>
        </p:spPr>
      </p:pic>
      <p:sp>
        <p:nvSpPr>
          <p:cNvPr id="20" name="Title Text"/>
          <p:cNvSpPr txBox="1"/>
          <p:nvPr>
            <p:ph type="title"/>
          </p:nvPr>
        </p:nvSpPr>
        <p:spPr>
          <a:xfrm>
            <a:off x="1524000" y="1046162"/>
            <a:ext cx="9144000" cy="2387601"/>
          </a:xfrm>
          <a:prstGeom prst="rect">
            <a:avLst/>
          </a:prstGeom>
        </p:spPr>
        <p:txBody>
          <a:bodyPr anchor="b">
            <a:normAutofit fontScale="100000" lnSpcReduction="0"/>
          </a:bodyPr>
          <a:lstStyle>
            <a:lvl1pPr algn="ctr">
              <a:defRPr sz="6000"/>
            </a:lvl1pPr>
          </a:lstStyle>
          <a:p>
            <a:pPr/>
            <a:r>
              <a:t>Title Text</a:t>
            </a:r>
          </a:p>
        </p:txBody>
      </p:sp>
      <p:sp>
        <p:nvSpPr>
          <p:cNvPr id="21" name="Body Level One…"/>
          <p:cNvSpPr txBox="1"/>
          <p:nvPr>
            <p:ph type="body" sz="quarter" idx="1"/>
          </p:nvPr>
        </p:nvSpPr>
        <p:spPr>
          <a:xfrm>
            <a:off x="1524000" y="3602037"/>
            <a:ext cx="9144000" cy="1655763"/>
          </a:xfrm>
          <a:prstGeom prst="rect">
            <a:avLst/>
          </a:prstGeom>
        </p:spPr>
        <p:txBody>
          <a:bodyPr>
            <a:normAutofit fontScale="100000" lnSpcReduction="0"/>
          </a:bodyPr>
          <a:lstStyle>
            <a:lvl1pPr algn="ctr">
              <a:defRPr sz="2400"/>
            </a:lvl1pPr>
            <a:lvl2pPr marL="0" indent="457200" algn="ctr">
              <a:buSzTx/>
              <a:buNone/>
              <a:defRPr sz="2400"/>
            </a:lvl2pPr>
            <a:lvl3pPr marL="0" indent="914400" algn="ctr">
              <a:buSzTx/>
              <a:buNone/>
              <a:defRPr sz="2400"/>
            </a:lvl3pPr>
            <a:lvl4pPr marL="0" indent="1371600" algn="ctr">
              <a:buSzTx/>
              <a:buNone/>
              <a:defRPr sz="2400"/>
            </a:lvl4pPr>
            <a:lvl5pPr marL="0" indent="1828800" algn="ctr">
              <a:buSzTx/>
              <a:buNone/>
              <a:defRPr sz="2400"/>
            </a:lvl5pPr>
          </a:lstStyle>
          <a:p>
            <a:pPr/>
            <a:r>
              <a:t>Body Level One</a:t>
            </a:r>
          </a:p>
          <a:p>
            <a:pPr lvl="1"/>
            <a:r>
              <a:t>Body Level Two</a:t>
            </a:r>
          </a:p>
          <a:p>
            <a:pPr lvl="2"/>
            <a:r>
              <a:t>Body Level Three</a:t>
            </a:r>
          </a:p>
          <a:p>
            <a:pPr lvl="3"/>
            <a:r>
              <a:t>Body Level Four</a:t>
            </a:r>
          </a:p>
          <a:p>
            <a:pPr lvl="4"/>
            <a:r>
              <a:t>Body Level Five</a:t>
            </a:r>
          </a:p>
        </p:txBody>
      </p:sp>
      <p:sp>
        <p:nvSpPr>
          <p:cNvPr id="22" name="Slide Number"/>
          <p:cNvSpPr txBox="1"/>
          <p:nvPr>
            <p:ph type="sldNum" sz="quarter" idx="2"/>
          </p:nvPr>
        </p:nvSpPr>
        <p:spPr>
          <a:xfrm>
            <a:off x="11634837" y="6471139"/>
            <a:ext cx="153963" cy="135547"/>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1_Blank">
    <p:bg>
      <p:bgPr>
        <a:solidFill>
          <a:srgbClr val="FFFFFF"/>
        </a:solidFill>
      </p:bgPr>
    </p:bg>
    <p:spTree>
      <p:nvGrpSpPr>
        <p:cNvPr id="1" name=""/>
        <p:cNvGrpSpPr/>
        <p:nvPr/>
      </p:nvGrpSpPr>
      <p:grpSpPr>
        <a:xfrm>
          <a:off x="0" y="0"/>
          <a:ext cx="0" cy="0"/>
          <a:chOff x="0" y="0"/>
          <a:chExt cx="0" cy="0"/>
        </a:xfrm>
      </p:grpSpPr>
      <p:pic>
        <p:nvPicPr>
          <p:cNvPr id="226" name="Picture 4" descr="Picture 4"/>
          <p:cNvPicPr>
            <a:picLocks noChangeAspect="1"/>
          </p:cNvPicPr>
          <p:nvPr/>
        </p:nvPicPr>
        <p:blipFill>
          <a:blip r:embed="rId2">
            <a:extLst/>
          </a:blip>
          <a:stretch>
            <a:fillRect/>
          </a:stretch>
        </p:blipFill>
        <p:spPr>
          <a:xfrm>
            <a:off x="0" y="6315997"/>
            <a:ext cx="12192000" cy="542003"/>
          </a:xfrm>
          <a:prstGeom prst="rect">
            <a:avLst/>
          </a:prstGeom>
          <a:ln w="12700">
            <a:miter lim="400000"/>
          </a:ln>
        </p:spPr>
      </p:pic>
      <p:sp>
        <p:nvSpPr>
          <p:cNvPr id="227" name="Slide Number"/>
          <p:cNvSpPr txBox="1"/>
          <p:nvPr>
            <p:ph type="sldNum" sz="quarter" idx="2"/>
          </p:nvPr>
        </p:nvSpPr>
        <p:spPr>
          <a:xfrm>
            <a:off x="11634837" y="6471139"/>
            <a:ext cx="153963" cy="135547"/>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Last slide">
    <p:bg>
      <p:bgPr>
        <a:solidFill>
          <a:srgbClr val="FFFFFF"/>
        </a:solidFill>
      </p:bgPr>
    </p:bg>
    <p:spTree>
      <p:nvGrpSpPr>
        <p:cNvPr id="1" name=""/>
        <p:cNvGrpSpPr/>
        <p:nvPr/>
      </p:nvGrpSpPr>
      <p:grpSpPr>
        <a:xfrm>
          <a:off x="0" y="0"/>
          <a:ext cx="0" cy="0"/>
          <a:chOff x="0" y="0"/>
          <a:chExt cx="0" cy="0"/>
        </a:xfrm>
      </p:grpSpPr>
      <p:sp>
        <p:nvSpPr>
          <p:cNvPr id="234" name="TextBox 3"/>
          <p:cNvSpPr txBox="1"/>
          <p:nvPr/>
        </p:nvSpPr>
        <p:spPr>
          <a:xfrm>
            <a:off x="453707" y="6196405"/>
            <a:ext cx="11284586" cy="350663"/>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lstStyle>
          <a:p>
            <a:pPr/>
            <a:r>
              <a:t>home.cern</a:t>
            </a:r>
          </a:p>
        </p:txBody>
      </p:sp>
      <p:pic>
        <p:nvPicPr>
          <p:cNvPr id="235" name="Picture 4" descr="Picture 4"/>
          <p:cNvPicPr>
            <a:picLocks noChangeAspect="1"/>
          </p:cNvPicPr>
          <p:nvPr/>
        </p:nvPicPr>
        <p:blipFill>
          <a:blip r:embed="rId2">
            <a:extLst/>
          </a:blip>
          <a:stretch>
            <a:fillRect/>
          </a:stretch>
        </p:blipFill>
        <p:spPr>
          <a:xfrm>
            <a:off x="5231903" y="2244863"/>
            <a:ext cx="1728193" cy="1728193"/>
          </a:xfrm>
          <a:prstGeom prst="rect">
            <a:avLst/>
          </a:prstGeom>
          <a:ln w="12700">
            <a:miter lim="400000"/>
          </a:ln>
        </p:spPr>
      </p:pic>
      <p:sp>
        <p:nvSpPr>
          <p:cNvPr id="236"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Slide with logo">
    <p:spTree>
      <p:nvGrpSpPr>
        <p:cNvPr id="1" name=""/>
        <p:cNvGrpSpPr/>
        <p:nvPr/>
      </p:nvGrpSpPr>
      <p:grpSpPr>
        <a:xfrm>
          <a:off x="0" y="0"/>
          <a:ext cx="0" cy="0"/>
          <a:chOff x="0" y="0"/>
          <a:chExt cx="0" cy="0"/>
        </a:xfrm>
      </p:grpSpPr>
      <p:pic>
        <p:nvPicPr>
          <p:cNvPr id="29" name="Image 2" descr="Image 2"/>
          <p:cNvPicPr>
            <a:picLocks noChangeAspect="1"/>
          </p:cNvPicPr>
          <p:nvPr/>
        </p:nvPicPr>
        <p:blipFill>
          <a:blip r:embed="rId2">
            <a:extLst/>
          </a:blip>
          <a:stretch>
            <a:fillRect/>
          </a:stretch>
        </p:blipFill>
        <p:spPr>
          <a:xfrm>
            <a:off x="5106130" y="710117"/>
            <a:ext cx="1990425" cy="1970421"/>
          </a:xfrm>
          <a:prstGeom prst="rect">
            <a:avLst/>
          </a:prstGeom>
          <a:ln w="12700">
            <a:miter lim="400000"/>
          </a:ln>
        </p:spPr>
      </p:pic>
      <p:sp>
        <p:nvSpPr>
          <p:cNvPr id="30" name="Click to edit Master title style"/>
          <p:cNvSpPr txBox="1"/>
          <p:nvPr>
            <p:ph type="title" hasCustomPrompt="1"/>
          </p:nvPr>
        </p:nvSpPr>
        <p:spPr>
          <a:xfrm>
            <a:off x="407987" y="3429000"/>
            <a:ext cx="11376026" cy="2153266"/>
          </a:xfrm>
          <a:prstGeom prst="rect">
            <a:avLst/>
          </a:prstGeom>
        </p:spPr>
        <p:txBody>
          <a:bodyPr>
            <a:normAutofit fontScale="100000" lnSpcReduction="0"/>
          </a:bodyPr>
          <a:lstStyle>
            <a:lvl1pPr>
              <a:defRPr sz="5000">
                <a:solidFill>
                  <a:srgbClr val="FFFFFF"/>
                </a:solidFill>
              </a:defRPr>
            </a:lvl1pPr>
          </a:lstStyle>
          <a:p>
            <a:pPr/>
            <a:r>
              <a:t>Click to edit Master title style</a:t>
            </a:r>
          </a:p>
        </p:txBody>
      </p:sp>
      <p:sp>
        <p:nvSpPr>
          <p:cNvPr id="31" name="Body Level One…"/>
          <p:cNvSpPr txBox="1"/>
          <p:nvPr>
            <p:ph type="body" sz="quarter" idx="1"/>
          </p:nvPr>
        </p:nvSpPr>
        <p:spPr>
          <a:xfrm>
            <a:off x="407987" y="5700252"/>
            <a:ext cx="11376027" cy="803788"/>
          </a:xfrm>
          <a:prstGeom prst="rect">
            <a:avLst/>
          </a:prstGeom>
        </p:spPr>
        <p:txBody>
          <a:bodyPr>
            <a:normAutofit fontScale="100000" lnSpcReduction="0"/>
          </a:bodyPr>
          <a:lstStyle>
            <a:lvl1pPr>
              <a:defRPr b="0" sz="2000">
                <a:solidFill>
                  <a:srgbClr val="FFFFFF"/>
                </a:solidFill>
              </a:defRPr>
            </a:lvl1pPr>
            <a:lvl2pPr marL="0" indent="457200">
              <a:buSzTx/>
              <a:buNone/>
              <a:defRPr b="0" sz="2000">
                <a:solidFill>
                  <a:srgbClr val="FFFFFF"/>
                </a:solidFill>
              </a:defRPr>
            </a:lvl2pPr>
            <a:lvl3pPr marL="0" indent="914400">
              <a:buSzTx/>
              <a:buNone/>
              <a:defRPr b="0" sz="2000">
                <a:solidFill>
                  <a:srgbClr val="FFFFFF"/>
                </a:solidFill>
              </a:defRPr>
            </a:lvl3pPr>
            <a:lvl4pPr marL="0" indent="1371600">
              <a:buSzTx/>
              <a:buNone/>
              <a:defRPr b="0" sz="2000">
                <a:solidFill>
                  <a:srgbClr val="FFFFFF"/>
                </a:solidFill>
              </a:defRPr>
            </a:lvl4pPr>
            <a:lvl5pPr marL="0" indent="1828800">
              <a:buSzTx/>
              <a:buNone/>
              <a:defRPr b="0" sz="2000">
                <a:solidFill>
                  <a:srgbClr val="FFFFFF"/>
                </a:solidFill>
              </a:defRPr>
            </a:lvl5pPr>
          </a:lstStyle>
          <a:p>
            <a:pPr/>
            <a:r>
              <a:t>Body Level One</a:t>
            </a:r>
          </a:p>
          <a:p>
            <a:pPr lvl="1"/>
            <a:r>
              <a:t>Body Level Two</a:t>
            </a:r>
          </a:p>
          <a:p>
            <a:pPr lvl="2"/>
            <a:r>
              <a:t>Body Level Three</a:t>
            </a:r>
          </a:p>
          <a:p>
            <a:pPr lvl="3"/>
            <a:r>
              <a:t>Body Level Four</a:t>
            </a:r>
          </a:p>
          <a:p>
            <a:pPr lvl="4"/>
            <a:r>
              <a:t>Body Level Five</a:t>
            </a:r>
          </a:p>
        </p:txBody>
      </p:sp>
      <p:sp>
        <p:nvSpPr>
          <p:cNvPr id="3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Content  ">
    <p:bg>
      <p:bgPr>
        <a:solidFill>
          <a:srgbClr val="FFFFFF"/>
        </a:solidFill>
      </p:bgPr>
    </p:bg>
    <p:spTree>
      <p:nvGrpSpPr>
        <p:cNvPr id="1" name=""/>
        <p:cNvGrpSpPr/>
        <p:nvPr/>
      </p:nvGrpSpPr>
      <p:grpSpPr>
        <a:xfrm>
          <a:off x="0" y="0"/>
          <a:ext cx="0" cy="0"/>
          <a:chOff x="0" y="0"/>
          <a:chExt cx="0" cy="0"/>
        </a:xfrm>
      </p:grpSpPr>
      <p:pic>
        <p:nvPicPr>
          <p:cNvPr id="39" name="Picture 4" descr="Picture 4"/>
          <p:cNvPicPr>
            <a:picLocks noChangeAspect="1"/>
          </p:cNvPicPr>
          <p:nvPr/>
        </p:nvPicPr>
        <p:blipFill>
          <a:blip r:embed="rId2">
            <a:extLst/>
          </a:blip>
          <a:stretch>
            <a:fillRect/>
          </a:stretch>
        </p:blipFill>
        <p:spPr>
          <a:xfrm>
            <a:off x="0" y="6315997"/>
            <a:ext cx="12192000" cy="542003"/>
          </a:xfrm>
          <a:prstGeom prst="rect">
            <a:avLst/>
          </a:prstGeom>
          <a:ln w="12700">
            <a:miter lim="400000"/>
          </a:ln>
        </p:spPr>
      </p:pic>
      <p:sp>
        <p:nvSpPr>
          <p:cNvPr id="40" name="Body Level One…"/>
          <p:cNvSpPr txBox="1"/>
          <p:nvPr>
            <p:ph type="body" idx="1"/>
          </p:nvPr>
        </p:nvSpPr>
        <p:spPr>
          <a:xfrm>
            <a:off x="407989" y="1592262"/>
            <a:ext cx="11376025" cy="4608514"/>
          </a:xfrm>
          <a:prstGeom prst="rect">
            <a:avLst/>
          </a:prstGeom>
        </p:spPr>
        <p:txBody>
          <a:bodyPr>
            <a:normAutofit fontScale="100000" lnSpcReduction="0"/>
          </a:bodyPr>
          <a:lstStyle>
            <a:lvl1pPr>
              <a:defRPr>
                <a:solidFill>
                  <a:srgbClr val="2F2F2F"/>
                </a:solidFill>
              </a:defRPr>
            </a:lvl1pPr>
            <a:lvl2pPr marL="377999">
              <a:defRPr>
                <a:solidFill>
                  <a:srgbClr val="2F2F2F"/>
                </a:solidFill>
              </a:defRPr>
            </a:lvl2pPr>
            <a:lvl3pPr>
              <a:defRPr>
                <a:solidFill>
                  <a:srgbClr val="2F2F2F"/>
                </a:solidFill>
              </a:defRPr>
            </a:lvl3pPr>
            <a:lvl4pPr>
              <a:defRPr>
                <a:solidFill>
                  <a:srgbClr val="2F2F2F"/>
                </a:solidFill>
              </a:defRPr>
            </a:lvl4pPr>
            <a:lvl5pPr>
              <a:defRPr>
                <a:solidFill>
                  <a:srgbClr val="2F2F2F"/>
                </a:solidFill>
              </a:defRPr>
            </a:lvl5pPr>
          </a:lstStyle>
          <a:p>
            <a:pPr/>
            <a:r>
              <a:t>Body Level One</a:t>
            </a:r>
          </a:p>
          <a:p>
            <a:pPr lvl="1"/>
            <a:r>
              <a:t>Body Level Two</a:t>
            </a:r>
          </a:p>
          <a:p>
            <a:pPr lvl="2"/>
            <a:r>
              <a:t>Body Level Three</a:t>
            </a:r>
          </a:p>
          <a:p>
            <a:pPr lvl="3"/>
            <a:r>
              <a:t>Body Level Four</a:t>
            </a:r>
          </a:p>
          <a:p>
            <a:pPr lvl="4"/>
            <a:r>
              <a:t>Body Level Five</a:t>
            </a:r>
          </a:p>
        </p:txBody>
      </p:sp>
      <p:sp>
        <p:nvSpPr>
          <p:cNvPr id="41" name="Title Text"/>
          <p:cNvSpPr txBox="1"/>
          <p:nvPr>
            <p:ph type="title"/>
          </p:nvPr>
        </p:nvSpPr>
        <p:spPr>
          <a:xfrm>
            <a:off x="407987" y="373592"/>
            <a:ext cx="11376026" cy="1065744"/>
          </a:xfrm>
          <a:prstGeom prst="rect">
            <a:avLst/>
          </a:prstGeom>
        </p:spPr>
        <p:txBody>
          <a:bodyPr>
            <a:normAutofit fontScale="100000" lnSpcReduction="0"/>
          </a:bodyPr>
          <a:lstStyle/>
          <a:p>
            <a:pPr/>
            <a:r>
              <a:t>Title Text</a:t>
            </a:r>
          </a:p>
        </p:txBody>
      </p:sp>
      <p:sp>
        <p:nvSpPr>
          <p:cNvPr id="42" name="Slide Number"/>
          <p:cNvSpPr txBox="1"/>
          <p:nvPr>
            <p:ph type="sldNum" sz="quarter" idx="2"/>
          </p:nvPr>
        </p:nvSpPr>
        <p:spPr>
          <a:xfrm>
            <a:off x="11634837" y="6471139"/>
            <a:ext cx="153963" cy="135547"/>
          </a:xfrm>
          <a:prstGeom prst="rect">
            <a:avLst/>
          </a:prstGeom>
        </p:spPr>
        <p:txBody>
          <a:bodyPr/>
          <a:lstStyle/>
          <a:p>
            <a:pPr/>
            <a:fld id="{86CB4B4D-7CA3-9044-876B-883B54F8677D}" type="slidenum"/>
          </a:p>
        </p:txBody>
      </p:sp>
      <p:sp>
        <p:nvSpPr>
          <p:cNvPr id="43" name="B. Salvachua - MPP/ColWG/BLMTWG 17/04/2024"/>
          <p:cNvSpPr txBox="1"/>
          <p:nvPr/>
        </p:nvSpPr>
        <p:spPr>
          <a:xfrm>
            <a:off x="1155013" y="6510798"/>
            <a:ext cx="2857179" cy="1524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z="1000">
                <a:solidFill>
                  <a:srgbClr val="EBEBEB"/>
                </a:solidFill>
                <a:latin typeface="+mj-lt"/>
                <a:ea typeface="+mj-ea"/>
                <a:cs typeface="+mj-cs"/>
                <a:sym typeface="Helvetica"/>
              </a:defRPr>
            </a:lvl1pPr>
          </a:lstStyle>
          <a:p>
            <a:pPr/>
            <a:r>
              <a:t>B. Salvachua - MPP/ColWG/BLMTWG 17/04/2024</a:t>
            </a:r>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Bulleted Content">
    <p:bg>
      <p:bgPr>
        <a:solidFill>
          <a:srgbClr val="FFFFFF"/>
        </a:solidFill>
      </p:bgPr>
    </p:bg>
    <p:spTree>
      <p:nvGrpSpPr>
        <p:cNvPr id="1" name=""/>
        <p:cNvGrpSpPr/>
        <p:nvPr/>
      </p:nvGrpSpPr>
      <p:grpSpPr>
        <a:xfrm>
          <a:off x="0" y="0"/>
          <a:ext cx="0" cy="0"/>
          <a:chOff x="0" y="0"/>
          <a:chExt cx="0" cy="0"/>
        </a:xfrm>
      </p:grpSpPr>
      <p:pic>
        <p:nvPicPr>
          <p:cNvPr id="50" name="Picture 4" descr="Picture 4"/>
          <p:cNvPicPr>
            <a:picLocks noChangeAspect="1"/>
          </p:cNvPicPr>
          <p:nvPr/>
        </p:nvPicPr>
        <p:blipFill>
          <a:blip r:embed="rId2">
            <a:extLst/>
          </a:blip>
          <a:stretch>
            <a:fillRect/>
          </a:stretch>
        </p:blipFill>
        <p:spPr>
          <a:xfrm>
            <a:off x="0" y="6315997"/>
            <a:ext cx="12192000" cy="542003"/>
          </a:xfrm>
          <a:prstGeom prst="rect">
            <a:avLst/>
          </a:prstGeom>
          <a:ln w="12700">
            <a:miter lim="400000"/>
          </a:ln>
        </p:spPr>
      </p:pic>
      <p:sp>
        <p:nvSpPr>
          <p:cNvPr id="51" name="Body Level One…"/>
          <p:cNvSpPr txBox="1"/>
          <p:nvPr>
            <p:ph type="body" idx="1" hasCustomPrompt="1"/>
          </p:nvPr>
        </p:nvSpPr>
        <p:spPr>
          <a:xfrm>
            <a:off x="407989" y="1592262"/>
            <a:ext cx="11376025" cy="4608514"/>
          </a:xfrm>
          <a:prstGeom prst="rect">
            <a:avLst/>
          </a:prstGeom>
        </p:spPr>
        <p:txBody>
          <a:bodyPr>
            <a:normAutofit fontScale="100000" lnSpcReduction="0"/>
          </a:bodyPr>
          <a:lstStyle>
            <a:lvl1pPr marL="342900" indent="-342900">
              <a:buSzPct val="100000"/>
              <a:buFont typeface="Arial"/>
              <a:buChar char="•"/>
            </a:lvl1pPr>
            <a:lvl2pPr marL="672306" indent="-305594">
              <a:buFont typeface="Arial"/>
            </a:lvl2pPr>
            <a:lvl3pPr marL="932391" indent="-303741">
              <a:buFont typeface="Arial"/>
            </a:lvl3pPr>
            <a:lvl4pPr marL="1294010" indent="-354210">
              <a:buFont typeface="Arial"/>
            </a:lvl4pPr>
            <a:lvl5pPr>
              <a:buFont typeface="Arial"/>
            </a:lvl5pPr>
          </a:lstStyle>
          <a:p>
            <a:pPr/>
            <a:r>
              <a:t>Click to edit Master text styles</a:t>
            </a:r>
          </a:p>
          <a:p>
            <a:pPr lvl="1"/>
            <a:r>
              <a:t/>
            </a:r>
          </a:p>
          <a:p>
            <a:pPr lvl="2"/>
            <a:r>
              <a:t/>
            </a:r>
          </a:p>
          <a:p>
            <a:pPr lvl="3"/>
            <a:r>
              <a:t/>
            </a:r>
          </a:p>
          <a:p>
            <a:pPr lvl="4"/>
            <a:r>
              <a:t/>
            </a:r>
          </a:p>
        </p:txBody>
      </p:sp>
      <p:sp>
        <p:nvSpPr>
          <p:cNvPr id="52" name="Title Text"/>
          <p:cNvSpPr txBox="1"/>
          <p:nvPr>
            <p:ph type="title"/>
          </p:nvPr>
        </p:nvSpPr>
        <p:spPr>
          <a:xfrm>
            <a:off x="407987" y="373592"/>
            <a:ext cx="11376026" cy="1065744"/>
          </a:xfrm>
          <a:prstGeom prst="rect">
            <a:avLst/>
          </a:prstGeom>
        </p:spPr>
        <p:txBody>
          <a:bodyPr>
            <a:normAutofit fontScale="100000" lnSpcReduction="0"/>
          </a:bodyPr>
          <a:lstStyle/>
          <a:p>
            <a:pPr/>
            <a:r>
              <a:t>Title Text</a:t>
            </a:r>
          </a:p>
        </p:txBody>
      </p:sp>
      <p:sp>
        <p:nvSpPr>
          <p:cNvPr id="53" name="Slide Number"/>
          <p:cNvSpPr txBox="1"/>
          <p:nvPr>
            <p:ph type="sldNum" sz="quarter" idx="2"/>
          </p:nvPr>
        </p:nvSpPr>
        <p:spPr>
          <a:xfrm>
            <a:off x="11634837" y="6471139"/>
            <a:ext cx="153963" cy="135547"/>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Big Picture">
    <p:bg>
      <p:bgPr>
        <a:solidFill>
          <a:srgbClr val="FFFFFF"/>
        </a:solidFill>
      </p:bgPr>
    </p:bg>
    <p:spTree>
      <p:nvGrpSpPr>
        <p:cNvPr id="1" name=""/>
        <p:cNvGrpSpPr/>
        <p:nvPr/>
      </p:nvGrpSpPr>
      <p:grpSpPr>
        <a:xfrm>
          <a:off x="0" y="0"/>
          <a:ext cx="0" cy="0"/>
          <a:chOff x="0" y="0"/>
          <a:chExt cx="0" cy="0"/>
        </a:xfrm>
      </p:grpSpPr>
      <p:pic>
        <p:nvPicPr>
          <p:cNvPr id="60" name="Picture 4" descr="Picture 4"/>
          <p:cNvPicPr>
            <a:picLocks noChangeAspect="1"/>
          </p:cNvPicPr>
          <p:nvPr/>
        </p:nvPicPr>
        <p:blipFill>
          <a:blip r:embed="rId2">
            <a:extLst/>
          </a:blip>
          <a:stretch>
            <a:fillRect/>
          </a:stretch>
        </p:blipFill>
        <p:spPr>
          <a:xfrm>
            <a:off x="0" y="6315997"/>
            <a:ext cx="12192000" cy="542003"/>
          </a:xfrm>
          <a:prstGeom prst="rect">
            <a:avLst/>
          </a:prstGeom>
          <a:ln w="12700">
            <a:miter lim="400000"/>
          </a:ln>
        </p:spPr>
      </p:pic>
      <p:sp>
        <p:nvSpPr>
          <p:cNvPr id="61" name="Title Text"/>
          <p:cNvSpPr txBox="1"/>
          <p:nvPr>
            <p:ph type="title"/>
          </p:nvPr>
        </p:nvSpPr>
        <p:spPr>
          <a:xfrm>
            <a:off x="407987" y="373592"/>
            <a:ext cx="11376026" cy="1065744"/>
          </a:xfrm>
          <a:prstGeom prst="rect">
            <a:avLst/>
          </a:prstGeom>
        </p:spPr>
        <p:txBody>
          <a:bodyPr>
            <a:normAutofit fontScale="100000" lnSpcReduction="0"/>
          </a:bodyPr>
          <a:lstStyle/>
          <a:p>
            <a:pPr/>
            <a:r>
              <a:t>Title Text</a:t>
            </a:r>
          </a:p>
        </p:txBody>
      </p:sp>
      <p:sp>
        <p:nvSpPr>
          <p:cNvPr id="62" name="Slide Number"/>
          <p:cNvSpPr txBox="1"/>
          <p:nvPr>
            <p:ph type="sldNum" sz="quarter" idx="2"/>
          </p:nvPr>
        </p:nvSpPr>
        <p:spPr>
          <a:xfrm>
            <a:off x="11634837" y="6471139"/>
            <a:ext cx="153963" cy="135547"/>
          </a:xfrm>
          <a:prstGeom prst="rect">
            <a:avLst/>
          </a:prstGeom>
        </p:spPr>
        <p:txBody>
          <a:bodyPr/>
          <a:lstStyle/>
          <a:p>
            <a:pPr/>
            <a:fld id="{86CB4B4D-7CA3-9044-876B-883B54F8677D}" type="slidenum"/>
          </a:p>
        </p:txBody>
      </p:sp>
      <p:sp>
        <p:nvSpPr>
          <p:cNvPr id="63" name="Picture Placeholder 3"/>
          <p:cNvSpPr/>
          <p:nvPr>
            <p:ph type="pic" idx="21"/>
          </p:nvPr>
        </p:nvSpPr>
        <p:spPr>
          <a:xfrm>
            <a:off x="407987" y="1439862"/>
            <a:ext cx="11376026" cy="4760914"/>
          </a:xfrm>
          <a:prstGeom prst="rect">
            <a:avLst/>
          </a:prstGeom>
        </p:spPr>
        <p:txBody>
          <a:bodyPr lIns="91439" tIns="45719" rIns="91439" bIns="45719"/>
          <a:lstStyle/>
          <a:p>
            <a:pPr/>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Full page Picture">
    <p:bg>
      <p:bgPr>
        <a:solidFill>
          <a:srgbClr val="FFFFFF"/>
        </a:solidFill>
      </p:bgPr>
    </p:bg>
    <p:spTree>
      <p:nvGrpSpPr>
        <p:cNvPr id="1" name=""/>
        <p:cNvGrpSpPr/>
        <p:nvPr/>
      </p:nvGrpSpPr>
      <p:grpSpPr>
        <a:xfrm>
          <a:off x="0" y="0"/>
          <a:ext cx="0" cy="0"/>
          <a:chOff x="0" y="0"/>
          <a:chExt cx="0" cy="0"/>
        </a:xfrm>
      </p:grpSpPr>
      <p:pic>
        <p:nvPicPr>
          <p:cNvPr id="70" name="Picture 4" descr="Picture 4"/>
          <p:cNvPicPr>
            <a:picLocks noChangeAspect="1"/>
          </p:cNvPicPr>
          <p:nvPr/>
        </p:nvPicPr>
        <p:blipFill>
          <a:blip r:embed="rId2">
            <a:extLst/>
          </a:blip>
          <a:stretch>
            <a:fillRect/>
          </a:stretch>
        </p:blipFill>
        <p:spPr>
          <a:xfrm>
            <a:off x="0" y="6315997"/>
            <a:ext cx="12192000" cy="542003"/>
          </a:xfrm>
          <a:prstGeom prst="rect">
            <a:avLst/>
          </a:prstGeom>
          <a:ln w="12700">
            <a:miter lim="400000"/>
          </a:ln>
        </p:spPr>
      </p:pic>
      <p:sp>
        <p:nvSpPr>
          <p:cNvPr id="71" name="Picture Placeholder 3"/>
          <p:cNvSpPr/>
          <p:nvPr>
            <p:ph type="pic" idx="21"/>
          </p:nvPr>
        </p:nvSpPr>
        <p:spPr>
          <a:xfrm>
            <a:off x="0" y="-29981"/>
            <a:ext cx="12192000" cy="6351589"/>
          </a:xfrm>
          <a:prstGeom prst="rect">
            <a:avLst/>
          </a:prstGeom>
        </p:spPr>
        <p:txBody>
          <a:bodyPr lIns="91439" tIns="45719" rIns="91439" bIns="45719"/>
          <a:lstStyle/>
          <a:p>
            <a:pPr/>
          </a:p>
        </p:txBody>
      </p:sp>
      <p:sp>
        <p:nvSpPr>
          <p:cNvPr id="72" name="Body Level One…"/>
          <p:cNvSpPr txBox="1"/>
          <p:nvPr>
            <p:ph type="body" sz="half" idx="1"/>
          </p:nvPr>
        </p:nvSpPr>
        <p:spPr>
          <a:xfrm>
            <a:off x="8075611" y="-52467"/>
            <a:ext cx="4116388" cy="6370822"/>
          </a:xfrm>
          <a:prstGeom prst="rect">
            <a:avLst/>
          </a:prstGeom>
          <a:solidFill>
            <a:schemeClr val="accent1">
              <a:alpha val="80000"/>
            </a:schemeClr>
          </a:solidFill>
        </p:spPr>
        <p:txBody>
          <a:bodyPr lIns="179999" tIns="179999" rIns="179999" bIns="179999">
            <a:normAutofit fontScale="100000" lnSpcReduction="0"/>
          </a:bodyPr>
          <a:lstStyle>
            <a:lvl1pPr>
              <a:defRPr sz="2800">
                <a:solidFill>
                  <a:srgbClr val="FFFFFF"/>
                </a:solidFill>
              </a:defRPr>
            </a:lvl1pPr>
            <a:lvl2pPr marL="431999" indent="-431999">
              <a:defRPr sz="2800">
                <a:solidFill>
                  <a:srgbClr val="FFFFFF"/>
                </a:solidFill>
              </a:defRPr>
            </a:lvl2pPr>
            <a:lvl3pPr marL="827999" indent="-503999">
              <a:defRPr sz="2800">
                <a:solidFill>
                  <a:srgbClr val="FFFFFF"/>
                </a:solidFill>
              </a:defRPr>
            </a:lvl3pPr>
            <a:lvl4pPr marL="1214999" indent="-566999">
              <a:defRPr sz="2800">
                <a:solidFill>
                  <a:srgbClr val="FFFFFF"/>
                </a:solidFill>
              </a:defRPr>
            </a:lvl4pPr>
            <a:lvl5pPr marL="2228850" indent="-400050">
              <a:defRPr sz="2800">
                <a:solidFill>
                  <a:srgbClr val="FFFFFF"/>
                </a:solidFill>
              </a:defRPr>
            </a:lvl5pPr>
          </a:lstStyle>
          <a:p>
            <a:pPr/>
            <a:r>
              <a:t>Body Level One</a:t>
            </a:r>
          </a:p>
          <a:p>
            <a:pPr lvl="1"/>
            <a:r>
              <a:t>Body Level Two</a:t>
            </a:r>
          </a:p>
          <a:p>
            <a:pPr lvl="2"/>
            <a:r>
              <a:t>Body Level Three</a:t>
            </a:r>
          </a:p>
          <a:p>
            <a:pPr lvl="3"/>
            <a:r>
              <a:t>Body Level Four</a:t>
            </a:r>
          </a:p>
          <a:p>
            <a:pPr lvl="4"/>
            <a:r>
              <a:t>Body Level Five</a:t>
            </a:r>
          </a:p>
        </p:txBody>
      </p:sp>
      <p:sp>
        <p:nvSpPr>
          <p:cNvPr id="73" name="Slide Number"/>
          <p:cNvSpPr txBox="1"/>
          <p:nvPr>
            <p:ph type="sldNum" sz="quarter" idx="2"/>
          </p:nvPr>
        </p:nvSpPr>
        <p:spPr>
          <a:xfrm>
            <a:off x="11634837" y="6471139"/>
            <a:ext cx="153963" cy="135547"/>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2 Contents">
    <p:bg>
      <p:bgPr>
        <a:solidFill>
          <a:srgbClr val="FFFFFF"/>
        </a:solidFill>
      </p:bgPr>
    </p:bg>
    <p:spTree>
      <p:nvGrpSpPr>
        <p:cNvPr id="1" name=""/>
        <p:cNvGrpSpPr/>
        <p:nvPr/>
      </p:nvGrpSpPr>
      <p:grpSpPr>
        <a:xfrm>
          <a:off x="0" y="0"/>
          <a:ext cx="0" cy="0"/>
          <a:chOff x="0" y="0"/>
          <a:chExt cx="0" cy="0"/>
        </a:xfrm>
      </p:grpSpPr>
      <p:pic>
        <p:nvPicPr>
          <p:cNvPr id="80" name="Picture 4" descr="Picture 4"/>
          <p:cNvPicPr>
            <a:picLocks noChangeAspect="1"/>
          </p:cNvPicPr>
          <p:nvPr/>
        </p:nvPicPr>
        <p:blipFill>
          <a:blip r:embed="rId2">
            <a:extLst/>
          </a:blip>
          <a:stretch>
            <a:fillRect/>
          </a:stretch>
        </p:blipFill>
        <p:spPr>
          <a:xfrm>
            <a:off x="0" y="6315997"/>
            <a:ext cx="12192000" cy="542003"/>
          </a:xfrm>
          <a:prstGeom prst="rect">
            <a:avLst/>
          </a:prstGeom>
          <a:ln w="12700">
            <a:miter lim="400000"/>
          </a:ln>
        </p:spPr>
      </p:pic>
      <p:sp>
        <p:nvSpPr>
          <p:cNvPr id="81" name="Title Text"/>
          <p:cNvSpPr txBox="1"/>
          <p:nvPr>
            <p:ph type="title"/>
          </p:nvPr>
        </p:nvSpPr>
        <p:spPr>
          <a:xfrm>
            <a:off x="407987" y="373592"/>
            <a:ext cx="11376026" cy="1065744"/>
          </a:xfrm>
          <a:prstGeom prst="rect">
            <a:avLst/>
          </a:prstGeom>
        </p:spPr>
        <p:txBody>
          <a:bodyPr>
            <a:normAutofit fontScale="100000" lnSpcReduction="0"/>
          </a:bodyPr>
          <a:lstStyle/>
          <a:p>
            <a:pPr/>
            <a:r>
              <a:t>Title Text</a:t>
            </a:r>
          </a:p>
        </p:txBody>
      </p:sp>
      <p:sp>
        <p:nvSpPr>
          <p:cNvPr id="82" name="Body Level One…"/>
          <p:cNvSpPr txBox="1"/>
          <p:nvPr>
            <p:ph type="body" sz="half" idx="1"/>
          </p:nvPr>
        </p:nvSpPr>
        <p:spPr>
          <a:xfrm>
            <a:off x="407987" y="1592263"/>
            <a:ext cx="5616576" cy="4608514"/>
          </a:xfrm>
          <a:prstGeom prst="rect">
            <a:avLst/>
          </a:prstGeom>
        </p:spPr>
        <p:txBody>
          <a:bodyPr>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83" name="Slide Number"/>
          <p:cNvSpPr txBox="1"/>
          <p:nvPr>
            <p:ph type="sldNum" sz="quarter" idx="2"/>
          </p:nvPr>
        </p:nvSpPr>
        <p:spPr>
          <a:xfrm>
            <a:off x="11634837" y="6471139"/>
            <a:ext cx="153963" cy="135547"/>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Subtitle and Comparison">
    <p:bg>
      <p:bgPr>
        <a:solidFill>
          <a:srgbClr val="FFFFFF"/>
        </a:solidFill>
      </p:bgPr>
    </p:bg>
    <p:spTree>
      <p:nvGrpSpPr>
        <p:cNvPr id="1" name=""/>
        <p:cNvGrpSpPr/>
        <p:nvPr/>
      </p:nvGrpSpPr>
      <p:grpSpPr>
        <a:xfrm>
          <a:off x="0" y="0"/>
          <a:ext cx="0" cy="0"/>
          <a:chOff x="0" y="0"/>
          <a:chExt cx="0" cy="0"/>
        </a:xfrm>
      </p:grpSpPr>
      <p:pic>
        <p:nvPicPr>
          <p:cNvPr id="90" name="Picture 4" descr="Picture 4"/>
          <p:cNvPicPr>
            <a:picLocks noChangeAspect="1"/>
          </p:cNvPicPr>
          <p:nvPr/>
        </p:nvPicPr>
        <p:blipFill>
          <a:blip r:embed="rId2">
            <a:extLst/>
          </a:blip>
          <a:stretch>
            <a:fillRect/>
          </a:stretch>
        </p:blipFill>
        <p:spPr>
          <a:xfrm>
            <a:off x="0" y="6315997"/>
            <a:ext cx="12192000" cy="542003"/>
          </a:xfrm>
          <a:prstGeom prst="rect">
            <a:avLst/>
          </a:prstGeom>
          <a:ln w="12700">
            <a:miter lim="400000"/>
          </a:ln>
        </p:spPr>
      </p:pic>
      <p:sp>
        <p:nvSpPr>
          <p:cNvPr id="91" name="Title Text"/>
          <p:cNvSpPr txBox="1"/>
          <p:nvPr>
            <p:ph type="title"/>
          </p:nvPr>
        </p:nvSpPr>
        <p:spPr>
          <a:xfrm>
            <a:off x="407987" y="365125"/>
            <a:ext cx="11380814" cy="1084263"/>
          </a:xfrm>
          <a:prstGeom prst="rect">
            <a:avLst/>
          </a:prstGeom>
        </p:spPr>
        <p:txBody>
          <a:bodyPr>
            <a:normAutofit fontScale="100000" lnSpcReduction="0"/>
          </a:bodyPr>
          <a:lstStyle/>
          <a:p>
            <a:pPr/>
            <a:r>
              <a:t>Title Text</a:t>
            </a:r>
          </a:p>
        </p:txBody>
      </p:sp>
      <p:sp>
        <p:nvSpPr>
          <p:cNvPr id="92" name="Body Level One…"/>
          <p:cNvSpPr txBox="1"/>
          <p:nvPr>
            <p:ph type="body" sz="quarter" idx="1"/>
          </p:nvPr>
        </p:nvSpPr>
        <p:spPr>
          <a:xfrm>
            <a:off x="407987" y="1592262"/>
            <a:ext cx="5616576" cy="668338"/>
          </a:xfrm>
          <a:prstGeom prst="rect">
            <a:avLst/>
          </a:prstGeom>
        </p:spPr>
        <p:txBody>
          <a:bodyPr>
            <a:normAutofit fontScale="100000" lnSpcReduction="0"/>
          </a:bodyPr>
          <a:lstStyle>
            <a:lvl1pPr>
              <a:defRPr sz="2400">
                <a:solidFill>
                  <a:schemeClr val="accent2"/>
                </a:solidFill>
              </a:defRPr>
            </a:lvl1pPr>
            <a:lvl2pPr marL="0" indent="457200">
              <a:buSzTx/>
              <a:buNone/>
              <a:defRPr sz="2400">
                <a:solidFill>
                  <a:schemeClr val="accent2"/>
                </a:solidFill>
              </a:defRPr>
            </a:lvl2pPr>
            <a:lvl3pPr marL="0" indent="914400">
              <a:buSzTx/>
              <a:buNone/>
              <a:defRPr sz="2400">
                <a:solidFill>
                  <a:schemeClr val="accent2"/>
                </a:solidFill>
              </a:defRPr>
            </a:lvl3pPr>
            <a:lvl4pPr marL="0" indent="1371600">
              <a:buSzTx/>
              <a:buNone/>
              <a:defRPr sz="2400">
                <a:solidFill>
                  <a:schemeClr val="accent2"/>
                </a:solidFill>
              </a:defRPr>
            </a:lvl4pPr>
            <a:lvl5pPr marL="0" indent="1828800">
              <a:buSzTx/>
              <a:buNone/>
              <a:defRPr sz="2400">
                <a:solidFill>
                  <a:schemeClr val="accent2"/>
                </a:solidFill>
              </a:defRPr>
            </a:lvl5pPr>
          </a:lstStyle>
          <a:p>
            <a:pPr/>
            <a:r>
              <a:t>Body Level One</a:t>
            </a:r>
          </a:p>
          <a:p>
            <a:pPr lvl="1"/>
            <a:r>
              <a:t>Body Level Two</a:t>
            </a:r>
          </a:p>
          <a:p>
            <a:pPr lvl="2"/>
            <a:r>
              <a:t>Body Level Three</a:t>
            </a:r>
          </a:p>
          <a:p>
            <a:pPr lvl="3"/>
            <a:r>
              <a:t>Body Level Four</a:t>
            </a:r>
          </a:p>
          <a:p>
            <a:pPr lvl="4"/>
            <a:r>
              <a:t>Body Level Five</a:t>
            </a:r>
          </a:p>
        </p:txBody>
      </p:sp>
      <p:sp>
        <p:nvSpPr>
          <p:cNvPr id="93" name="Text Placeholder 4"/>
          <p:cNvSpPr/>
          <p:nvPr>
            <p:ph type="body" sz="quarter" idx="21"/>
          </p:nvPr>
        </p:nvSpPr>
        <p:spPr>
          <a:xfrm>
            <a:off x="6172200" y="1604965"/>
            <a:ext cx="5616601" cy="655635"/>
          </a:xfrm>
          <a:prstGeom prst="rect">
            <a:avLst/>
          </a:prstGeom>
        </p:spPr>
        <p:txBody>
          <a:bodyPr>
            <a:normAutofit fontScale="100000" lnSpcReduction="0"/>
          </a:bodyPr>
          <a:lstStyle/>
          <a:p>
            <a:pPr>
              <a:defRPr sz="2400">
                <a:solidFill>
                  <a:schemeClr val="accent2"/>
                </a:solidFill>
              </a:defRPr>
            </a:pPr>
          </a:p>
        </p:txBody>
      </p:sp>
      <p:sp>
        <p:nvSpPr>
          <p:cNvPr id="94" name="Slide Number"/>
          <p:cNvSpPr txBox="1"/>
          <p:nvPr>
            <p:ph type="sldNum" sz="quarter" idx="2"/>
          </p:nvPr>
        </p:nvSpPr>
        <p:spPr>
          <a:xfrm>
            <a:off x="11634837" y="6471139"/>
            <a:ext cx="153963" cy="135547"/>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9" Type="http://schemas.openxmlformats.org/officeDocument/2006/relationships/slideLayout" Target="../slideLayouts/slideLayout7.xml"/><Relationship Id="rId10" Type="http://schemas.openxmlformats.org/officeDocument/2006/relationships/slideLayout" Target="../slideLayouts/slideLayout8.xml"/><Relationship Id="rId11" Type="http://schemas.openxmlformats.org/officeDocument/2006/relationships/slideLayout" Target="../slideLayouts/slideLayout9.xml"/><Relationship Id="rId12" Type="http://schemas.openxmlformats.org/officeDocument/2006/relationships/slideLayout" Target="../slideLayouts/slideLayout10.xml"/><Relationship Id="rId13" Type="http://schemas.openxmlformats.org/officeDocument/2006/relationships/slideLayout" Target="../slideLayouts/slideLayout11.xml"/><Relationship Id="rId14" Type="http://schemas.openxmlformats.org/officeDocument/2006/relationships/slideLayout" Target="../slideLayouts/slideLayout12.xml"/><Relationship Id="rId15" Type="http://schemas.openxmlformats.org/officeDocument/2006/relationships/slideLayout" Target="../slideLayouts/slideLayout13.xml"/><Relationship Id="rId16" Type="http://schemas.openxmlformats.org/officeDocument/2006/relationships/slideLayout" Target="../slideLayouts/slideLayout14.xml"/><Relationship Id="rId17" Type="http://schemas.openxmlformats.org/officeDocument/2006/relationships/slideLayout" Target="../slideLayouts/slideLayout15.xml"/><Relationship Id="rId18" Type="http://schemas.openxmlformats.org/officeDocument/2006/relationships/slideLayout" Target="../slideLayouts/slideLayout16.xml"/><Relationship Id="rId19" Type="http://schemas.openxmlformats.org/officeDocument/2006/relationships/slideLayout" Target="../slideLayouts/slideLayout17.xml"/><Relationship Id="rId20" Type="http://schemas.openxmlformats.org/officeDocument/2006/relationships/slideLayout" Target="../slideLayouts/slideLayout18.xml"/><Relationship Id="rId21" Type="http://schemas.openxmlformats.org/officeDocument/2006/relationships/slideLayout" Target="../slideLayouts/slideLayout19.xml"/><Relationship Id="rId22" Type="http://schemas.openxmlformats.org/officeDocument/2006/relationships/slideLayout" Target="../slideLayouts/slideLayout20.xml"/><Relationship Id="rId23"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chemeClr val="accent1"/>
        </a:solidFill>
      </p:bgPr>
    </p:bg>
    <p:spTree>
      <p:nvGrpSpPr>
        <p:cNvPr id="1" name=""/>
        <p:cNvGrpSpPr/>
        <p:nvPr/>
      </p:nvGrpSpPr>
      <p:grpSpPr>
        <a:xfrm>
          <a:off x="0" y="0"/>
          <a:ext cx="0" cy="0"/>
          <a:chOff x="0" y="0"/>
          <a:chExt cx="0" cy="0"/>
        </a:xfrm>
      </p:grpSpPr>
      <p:pic>
        <p:nvPicPr>
          <p:cNvPr id="2" name="Image 2" descr="Image 2"/>
          <p:cNvPicPr>
            <a:picLocks noChangeAspect="1"/>
          </p:cNvPicPr>
          <p:nvPr/>
        </p:nvPicPr>
        <p:blipFill>
          <a:blip r:embed="rId2">
            <a:extLst/>
          </a:blip>
          <a:stretch>
            <a:fillRect/>
          </a:stretch>
        </p:blipFill>
        <p:spPr>
          <a:xfrm>
            <a:off x="4836402" y="2169047"/>
            <a:ext cx="2520001" cy="2494675"/>
          </a:xfrm>
          <a:prstGeom prst="rect">
            <a:avLst/>
          </a:prstGeom>
          <a:ln w="12700">
            <a:miter lim="400000"/>
          </a:ln>
        </p:spPr>
      </p:pic>
      <p:sp>
        <p:nvSpPr>
          <p:cNvPr id="3" name="Title Text"/>
          <p:cNvSpPr txBox="1"/>
          <p:nvPr>
            <p:ph type="title"/>
          </p:nvPr>
        </p:nvSpPr>
        <p:spPr>
          <a:xfrm>
            <a:off x="609600" y="274637"/>
            <a:ext cx="10972800" cy="1325563"/>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a:r>
              <a:t>Title Text</a:t>
            </a:r>
          </a:p>
        </p:txBody>
      </p:sp>
      <p:sp>
        <p:nvSpPr>
          <p:cNvPr id="4" name="Body Level One…"/>
          <p:cNvSpPr txBox="1"/>
          <p:nvPr>
            <p:ph type="body" idx="1"/>
          </p:nvPr>
        </p:nvSpPr>
        <p:spPr>
          <a:xfrm>
            <a:off x="609600" y="1600200"/>
            <a:ext cx="10972800" cy="52578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a:r>
              <a:t>Body Level One</a:t>
            </a:r>
          </a:p>
          <a:p>
            <a:pPr lvl="1"/>
            <a:r>
              <a:t>Body Level Two</a:t>
            </a:r>
          </a:p>
          <a:p>
            <a:pPr lvl="2"/>
            <a:r>
              <a:t>Body Level Three</a:t>
            </a:r>
          </a:p>
          <a:p>
            <a:pPr lvl="3"/>
            <a:r>
              <a:t>Body Level Four</a:t>
            </a:r>
          </a:p>
          <a:p>
            <a:pPr lvl="4"/>
            <a:r>
              <a:t>Body Level Five</a:t>
            </a:r>
          </a:p>
        </p:txBody>
      </p:sp>
      <p:sp>
        <p:nvSpPr>
          <p:cNvPr id="5" name="Slide Number"/>
          <p:cNvSpPr txBox="1"/>
          <p:nvPr>
            <p:ph type="sldNum" sz="quarter" idx="2"/>
          </p:nvPr>
        </p:nvSpPr>
        <p:spPr>
          <a:xfrm>
            <a:off x="5892800" y="6172200"/>
            <a:ext cx="2844800" cy="368301"/>
          </a:xfrm>
          <a:prstGeom prst="rect">
            <a:avLst/>
          </a:prstGeom>
          <a:ln w="12700">
            <a:miter lim="400000"/>
          </a:ln>
        </p:spPr>
        <p:txBody>
          <a:bodyPr wrap="none" lIns="0" tIns="0" rIns="0" bIns="0" anchor="ctr">
            <a:spAutoFit/>
          </a:bodyPr>
          <a:lstStyle>
            <a:lvl1pPr algn="r">
              <a:defRPr sz="1000">
                <a:solidFill>
                  <a:srgbClr val="FFFFFF"/>
                </a:solidFill>
              </a:defRPr>
            </a:lvl1pPr>
          </a:lstStyle>
          <a:p>
            <a:pPr/>
            <a:fld id="{86CB4B4D-7CA3-9044-876B-883B54F8677D}" type="slidenum"/>
          </a:p>
        </p:txBody>
      </p:sp>
    </p:spTree>
  </p:cSld>
  <p:clrMap bg1="dk1" tx1="lt1" bg2="dk2" tx2="lt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 id="2147483662" r:id="rId16"/>
    <p:sldLayoutId id="2147483663" r:id="rId17"/>
    <p:sldLayoutId id="2147483664" r:id="rId18"/>
    <p:sldLayoutId id="2147483665" r:id="rId19"/>
    <p:sldLayoutId id="2147483666" r:id="rId20"/>
    <p:sldLayoutId id="2147483667" r:id="rId21"/>
    <p:sldLayoutId id="2147483668" r:id="rId22"/>
    <p:sldLayoutId id="2147483669" r:id="rId23"/>
  </p:sldLayoutIdLst>
  <p:transition xmlns:p14="http://schemas.microsoft.com/office/powerpoint/2010/main" spd="med" advClick="1"/>
  <p:txStyles>
    <p:titleStyle>
      <a:lvl1pPr marL="0" marR="0" indent="0" algn="l" defTabSz="914400" rtl="0" latinLnBrk="0">
        <a:lnSpc>
          <a:spcPct val="90000"/>
        </a:lnSpc>
        <a:spcBef>
          <a:spcPts val="0"/>
        </a:spcBef>
        <a:spcAft>
          <a:spcPts val="0"/>
        </a:spcAft>
        <a:buClrTx/>
        <a:buSzTx/>
        <a:buFontTx/>
        <a:buNone/>
        <a:tabLst/>
        <a:defRPr b="1" baseline="0" cap="none" i="0" spc="0" strike="noStrike" sz="3600" u="none">
          <a:solidFill>
            <a:schemeClr val="accent1"/>
          </a:solidFill>
          <a:uFillTx/>
          <a:latin typeface="Arial"/>
          <a:ea typeface="Arial"/>
          <a:cs typeface="Arial"/>
          <a:sym typeface="Arial"/>
        </a:defRPr>
      </a:lvl1pPr>
      <a:lvl2pPr marL="0" marR="0" indent="0" algn="l" defTabSz="914400" rtl="0" latinLnBrk="0">
        <a:lnSpc>
          <a:spcPct val="90000"/>
        </a:lnSpc>
        <a:spcBef>
          <a:spcPts val="0"/>
        </a:spcBef>
        <a:spcAft>
          <a:spcPts val="0"/>
        </a:spcAft>
        <a:buClrTx/>
        <a:buSzTx/>
        <a:buFontTx/>
        <a:buNone/>
        <a:tabLst/>
        <a:defRPr b="1" baseline="0" cap="none" i="0" spc="0" strike="noStrike" sz="3600" u="none">
          <a:solidFill>
            <a:schemeClr val="accent1"/>
          </a:solidFill>
          <a:uFillTx/>
          <a:latin typeface="Arial"/>
          <a:ea typeface="Arial"/>
          <a:cs typeface="Arial"/>
          <a:sym typeface="Arial"/>
        </a:defRPr>
      </a:lvl2pPr>
      <a:lvl3pPr marL="0" marR="0" indent="0" algn="l" defTabSz="914400" rtl="0" latinLnBrk="0">
        <a:lnSpc>
          <a:spcPct val="90000"/>
        </a:lnSpc>
        <a:spcBef>
          <a:spcPts val="0"/>
        </a:spcBef>
        <a:spcAft>
          <a:spcPts val="0"/>
        </a:spcAft>
        <a:buClrTx/>
        <a:buSzTx/>
        <a:buFontTx/>
        <a:buNone/>
        <a:tabLst/>
        <a:defRPr b="1" baseline="0" cap="none" i="0" spc="0" strike="noStrike" sz="3600" u="none">
          <a:solidFill>
            <a:schemeClr val="accent1"/>
          </a:solidFill>
          <a:uFillTx/>
          <a:latin typeface="Arial"/>
          <a:ea typeface="Arial"/>
          <a:cs typeface="Arial"/>
          <a:sym typeface="Arial"/>
        </a:defRPr>
      </a:lvl3pPr>
      <a:lvl4pPr marL="0" marR="0" indent="0" algn="l" defTabSz="914400" rtl="0" latinLnBrk="0">
        <a:lnSpc>
          <a:spcPct val="90000"/>
        </a:lnSpc>
        <a:spcBef>
          <a:spcPts val="0"/>
        </a:spcBef>
        <a:spcAft>
          <a:spcPts val="0"/>
        </a:spcAft>
        <a:buClrTx/>
        <a:buSzTx/>
        <a:buFontTx/>
        <a:buNone/>
        <a:tabLst/>
        <a:defRPr b="1" baseline="0" cap="none" i="0" spc="0" strike="noStrike" sz="3600" u="none">
          <a:solidFill>
            <a:schemeClr val="accent1"/>
          </a:solidFill>
          <a:uFillTx/>
          <a:latin typeface="Arial"/>
          <a:ea typeface="Arial"/>
          <a:cs typeface="Arial"/>
          <a:sym typeface="Arial"/>
        </a:defRPr>
      </a:lvl4pPr>
      <a:lvl5pPr marL="0" marR="0" indent="0" algn="l" defTabSz="914400" rtl="0" latinLnBrk="0">
        <a:lnSpc>
          <a:spcPct val="90000"/>
        </a:lnSpc>
        <a:spcBef>
          <a:spcPts val="0"/>
        </a:spcBef>
        <a:spcAft>
          <a:spcPts val="0"/>
        </a:spcAft>
        <a:buClrTx/>
        <a:buSzTx/>
        <a:buFontTx/>
        <a:buNone/>
        <a:tabLst/>
        <a:defRPr b="1" baseline="0" cap="none" i="0" spc="0" strike="noStrike" sz="3600" u="none">
          <a:solidFill>
            <a:schemeClr val="accent1"/>
          </a:solidFill>
          <a:uFillTx/>
          <a:latin typeface="Arial"/>
          <a:ea typeface="Arial"/>
          <a:cs typeface="Arial"/>
          <a:sym typeface="Arial"/>
        </a:defRPr>
      </a:lvl5pPr>
      <a:lvl6pPr marL="0" marR="0" indent="0" algn="l" defTabSz="914400" rtl="0" latinLnBrk="0">
        <a:lnSpc>
          <a:spcPct val="90000"/>
        </a:lnSpc>
        <a:spcBef>
          <a:spcPts val="0"/>
        </a:spcBef>
        <a:spcAft>
          <a:spcPts val="0"/>
        </a:spcAft>
        <a:buClrTx/>
        <a:buSzTx/>
        <a:buFontTx/>
        <a:buNone/>
        <a:tabLst/>
        <a:defRPr b="1" baseline="0" cap="none" i="0" spc="0" strike="noStrike" sz="3600" u="none">
          <a:solidFill>
            <a:schemeClr val="accent1"/>
          </a:solidFill>
          <a:uFillTx/>
          <a:latin typeface="Arial"/>
          <a:ea typeface="Arial"/>
          <a:cs typeface="Arial"/>
          <a:sym typeface="Arial"/>
        </a:defRPr>
      </a:lvl6pPr>
      <a:lvl7pPr marL="0" marR="0" indent="0" algn="l" defTabSz="914400" rtl="0" latinLnBrk="0">
        <a:lnSpc>
          <a:spcPct val="90000"/>
        </a:lnSpc>
        <a:spcBef>
          <a:spcPts val="0"/>
        </a:spcBef>
        <a:spcAft>
          <a:spcPts val="0"/>
        </a:spcAft>
        <a:buClrTx/>
        <a:buSzTx/>
        <a:buFontTx/>
        <a:buNone/>
        <a:tabLst/>
        <a:defRPr b="1" baseline="0" cap="none" i="0" spc="0" strike="noStrike" sz="3600" u="none">
          <a:solidFill>
            <a:schemeClr val="accent1"/>
          </a:solidFill>
          <a:uFillTx/>
          <a:latin typeface="Arial"/>
          <a:ea typeface="Arial"/>
          <a:cs typeface="Arial"/>
          <a:sym typeface="Arial"/>
        </a:defRPr>
      </a:lvl7pPr>
      <a:lvl8pPr marL="0" marR="0" indent="0" algn="l" defTabSz="914400" rtl="0" latinLnBrk="0">
        <a:lnSpc>
          <a:spcPct val="90000"/>
        </a:lnSpc>
        <a:spcBef>
          <a:spcPts val="0"/>
        </a:spcBef>
        <a:spcAft>
          <a:spcPts val="0"/>
        </a:spcAft>
        <a:buClrTx/>
        <a:buSzTx/>
        <a:buFontTx/>
        <a:buNone/>
        <a:tabLst/>
        <a:defRPr b="1" baseline="0" cap="none" i="0" spc="0" strike="noStrike" sz="3600" u="none">
          <a:solidFill>
            <a:schemeClr val="accent1"/>
          </a:solidFill>
          <a:uFillTx/>
          <a:latin typeface="Arial"/>
          <a:ea typeface="Arial"/>
          <a:cs typeface="Arial"/>
          <a:sym typeface="Arial"/>
        </a:defRPr>
      </a:lvl8pPr>
      <a:lvl9pPr marL="0" marR="0" indent="0" algn="l" defTabSz="914400" rtl="0" latinLnBrk="0">
        <a:lnSpc>
          <a:spcPct val="90000"/>
        </a:lnSpc>
        <a:spcBef>
          <a:spcPts val="0"/>
        </a:spcBef>
        <a:spcAft>
          <a:spcPts val="0"/>
        </a:spcAft>
        <a:buClrTx/>
        <a:buSzTx/>
        <a:buFontTx/>
        <a:buNone/>
        <a:tabLst/>
        <a:defRPr b="1" baseline="0" cap="none" i="0" spc="0" strike="noStrike" sz="3600" u="none">
          <a:solidFill>
            <a:schemeClr val="accent1"/>
          </a:solidFill>
          <a:uFillTx/>
          <a:latin typeface="Arial"/>
          <a:ea typeface="Arial"/>
          <a:cs typeface="Arial"/>
          <a:sym typeface="Arial"/>
        </a:defRPr>
      </a:lvl9pPr>
    </p:titleStyle>
    <p:bodyStyle>
      <a:lvl1pPr marL="0" marR="0" indent="0" algn="l" defTabSz="914400" rtl="0" latinLnBrk="0">
        <a:lnSpc>
          <a:spcPct val="90000"/>
        </a:lnSpc>
        <a:spcBef>
          <a:spcPts val="1800"/>
        </a:spcBef>
        <a:spcAft>
          <a:spcPts val="0"/>
        </a:spcAft>
        <a:buClrTx/>
        <a:buSzTx/>
        <a:buFontTx/>
        <a:buNone/>
        <a:tabLst/>
        <a:defRPr b="1" baseline="0" cap="none" i="0" spc="0" strike="noStrike" sz="2100" u="none">
          <a:solidFill>
            <a:srgbClr val="181818"/>
          </a:solidFill>
          <a:uFillTx/>
          <a:latin typeface="Arial"/>
          <a:ea typeface="Arial"/>
          <a:cs typeface="Arial"/>
          <a:sym typeface="Arial"/>
        </a:defRPr>
      </a:lvl1pPr>
      <a:lvl2pPr marL="377849" marR="0" indent="-377999" algn="l" defTabSz="914400" rtl="0" latinLnBrk="0">
        <a:lnSpc>
          <a:spcPct val="90000"/>
        </a:lnSpc>
        <a:spcBef>
          <a:spcPts val="1800"/>
        </a:spcBef>
        <a:spcAft>
          <a:spcPts val="0"/>
        </a:spcAft>
        <a:buClrTx/>
        <a:buSzPct val="100000"/>
        <a:buFontTx/>
        <a:buChar char="•"/>
        <a:tabLst/>
        <a:defRPr b="1" baseline="0" cap="none" i="0" spc="0" strike="noStrike" sz="2100" u="none">
          <a:solidFill>
            <a:srgbClr val="181818"/>
          </a:solidFill>
          <a:uFillTx/>
          <a:latin typeface="Arial"/>
          <a:ea typeface="Arial"/>
          <a:cs typeface="Arial"/>
          <a:sym typeface="Arial"/>
        </a:defRPr>
      </a:lvl2pPr>
      <a:lvl3pPr marL="724235" marR="0" indent="-400235" algn="l" defTabSz="914400" rtl="0" latinLnBrk="0">
        <a:lnSpc>
          <a:spcPct val="90000"/>
        </a:lnSpc>
        <a:spcBef>
          <a:spcPts val="1800"/>
        </a:spcBef>
        <a:spcAft>
          <a:spcPts val="0"/>
        </a:spcAft>
        <a:buClrTx/>
        <a:buSzPct val="100000"/>
        <a:buFontTx/>
        <a:buChar char="•"/>
        <a:tabLst/>
        <a:defRPr b="1" baseline="0" cap="none" i="0" spc="0" strike="noStrike" sz="2100" u="none">
          <a:solidFill>
            <a:srgbClr val="181818"/>
          </a:solidFill>
          <a:uFillTx/>
          <a:latin typeface="Arial"/>
          <a:ea typeface="Arial"/>
          <a:cs typeface="Arial"/>
          <a:sym typeface="Arial"/>
        </a:defRPr>
      </a:lvl3pPr>
      <a:lvl4pPr marL="1073249" marR="0" indent="-425250" algn="l" defTabSz="914400" rtl="0" latinLnBrk="0">
        <a:lnSpc>
          <a:spcPct val="90000"/>
        </a:lnSpc>
        <a:spcBef>
          <a:spcPts val="1800"/>
        </a:spcBef>
        <a:spcAft>
          <a:spcPts val="0"/>
        </a:spcAft>
        <a:buClrTx/>
        <a:buSzPct val="100000"/>
        <a:buFontTx/>
        <a:buChar char="•"/>
        <a:tabLst/>
        <a:defRPr b="1" baseline="0" cap="none" i="0" spc="0" strike="noStrike" sz="2100" u="none">
          <a:solidFill>
            <a:srgbClr val="181818"/>
          </a:solidFill>
          <a:uFillTx/>
          <a:latin typeface="Arial"/>
          <a:ea typeface="Arial"/>
          <a:cs typeface="Arial"/>
          <a:sym typeface="Arial"/>
        </a:defRPr>
      </a:lvl4pPr>
      <a:lvl5pPr marL="2128837" marR="0" indent="-300037" algn="l" defTabSz="914400" rtl="0" latinLnBrk="0">
        <a:lnSpc>
          <a:spcPct val="90000"/>
        </a:lnSpc>
        <a:spcBef>
          <a:spcPts val="1800"/>
        </a:spcBef>
        <a:spcAft>
          <a:spcPts val="0"/>
        </a:spcAft>
        <a:buClrTx/>
        <a:buSzPct val="100000"/>
        <a:buFontTx/>
        <a:buChar char="•"/>
        <a:tabLst/>
        <a:defRPr b="1" baseline="0" cap="none" i="0" spc="0" strike="noStrike" sz="2100" u="none">
          <a:solidFill>
            <a:srgbClr val="181818"/>
          </a:solidFill>
          <a:uFillTx/>
          <a:latin typeface="Arial"/>
          <a:ea typeface="Arial"/>
          <a:cs typeface="Arial"/>
          <a:sym typeface="Arial"/>
        </a:defRPr>
      </a:lvl5pPr>
      <a:lvl6pPr marL="2552700" marR="0" indent="-266700" algn="l" defTabSz="914400" rtl="0" latinLnBrk="0">
        <a:lnSpc>
          <a:spcPct val="90000"/>
        </a:lnSpc>
        <a:spcBef>
          <a:spcPts val="1800"/>
        </a:spcBef>
        <a:spcAft>
          <a:spcPts val="0"/>
        </a:spcAft>
        <a:buClrTx/>
        <a:buSzPct val="100000"/>
        <a:buFontTx/>
        <a:buChar char="•"/>
        <a:tabLst/>
        <a:defRPr b="1" baseline="0" cap="none" i="0" spc="0" strike="noStrike" sz="2100" u="none">
          <a:solidFill>
            <a:srgbClr val="181818"/>
          </a:solidFill>
          <a:uFillTx/>
          <a:latin typeface="Arial"/>
          <a:ea typeface="Arial"/>
          <a:cs typeface="Arial"/>
          <a:sym typeface="Arial"/>
        </a:defRPr>
      </a:lvl6pPr>
      <a:lvl7pPr marL="3009900" marR="0" indent="-266700" algn="l" defTabSz="914400" rtl="0" latinLnBrk="0">
        <a:lnSpc>
          <a:spcPct val="90000"/>
        </a:lnSpc>
        <a:spcBef>
          <a:spcPts val="1800"/>
        </a:spcBef>
        <a:spcAft>
          <a:spcPts val="0"/>
        </a:spcAft>
        <a:buClrTx/>
        <a:buSzPct val="100000"/>
        <a:buFontTx/>
        <a:buChar char="•"/>
        <a:tabLst/>
        <a:defRPr b="1" baseline="0" cap="none" i="0" spc="0" strike="noStrike" sz="2100" u="none">
          <a:solidFill>
            <a:srgbClr val="181818"/>
          </a:solidFill>
          <a:uFillTx/>
          <a:latin typeface="Arial"/>
          <a:ea typeface="Arial"/>
          <a:cs typeface="Arial"/>
          <a:sym typeface="Arial"/>
        </a:defRPr>
      </a:lvl7pPr>
      <a:lvl8pPr marL="3467100" marR="0" indent="-266700" algn="l" defTabSz="914400" rtl="0" latinLnBrk="0">
        <a:lnSpc>
          <a:spcPct val="90000"/>
        </a:lnSpc>
        <a:spcBef>
          <a:spcPts val="1800"/>
        </a:spcBef>
        <a:spcAft>
          <a:spcPts val="0"/>
        </a:spcAft>
        <a:buClrTx/>
        <a:buSzPct val="100000"/>
        <a:buFontTx/>
        <a:buChar char="•"/>
        <a:tabLst/>
        <a:defRPr b="1" baseline="0" cap="none" i="0" spc="0" strike="noStrike" sz="2100" u="none">
          <a:solidFill>
            <a:srgbClr val="181818"/>
          </a:solidFill>
          <a:uFillTx/>
          <a:latin typeface="Arial"/>
          <a:ea typeface="Arial"/>
          <a:cs typeface="Arial"/>
          <a:sym typeface="Arial"/>
        </a:defRPr>
      </a:lvl8pPr>
      <a:lvl9pPr marL="3924300" marR="0" indent="-266700" algn="l" defTabSz="914400" rtl="0" latinLnBrk="0">
        <a:lnSpc>
          <a:spcPct val="90000"/>
        </a:lnSpc>
        <a:spcBef>
          <a:spcPts val="1800"/>
        </a:spcBef>
        <a:spcAft>
          <a:spcPts val="0"/>
        </a:spcAft>
        <a:buClrTx/>
        <a:buSzPct val="100000"/>
        <a:buFontTx/>
        <a:buChar char="•"/>
        <a:tabLst/>
        <a:defRPr b="1" baseline="0" cap="none" i="0" spc="0" strike="noStrike" sz="2100" u="none">
          <a:solidFill>
            <a:srgbClr val="181818"/>
          </a:solidFill>
          <a:uFillTx/>
          <a:latin typeface="Arial"/>
          <a:ea typeface="Arial"/>
          <a:cs typeface="Arial"/>
          <a:sym typeface="Arial"/>
        </a:defRPr>
      </a:lvl9pPr>
    </p:bodyStyle>
    <p:otherStyle>
      <a:lvl1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Arial"/>
        </a:defRPr>
      </a:lvl1pPr>
      <a:lvl2pPr marL="0" marR="0" indent="45720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Arial"/>
        </a:defRPr>
      </a:lvl2pPr>
      <a:lvl3pPr marL="0" marR="0" indent="91440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Arial"/>
        </a:defRPr>
      </a:lvl3pPr>
      <a:lvl4pPr marL="0" marR="0" indent="137160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Arial"/>
        </a:defRPr>
      </a:lvl4pPr>
      <a:lvl5pPr marL="0" marR="0" indent="182880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Arial"/>
        </a:defRPr>
      </a:lvl5pPr>
      <a:lvl6pPr marL="0" marR="0" indent="228600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Arial"/>
        </a:defRPr>
      </a:lvl6pPr>
      <a:lvl7pPr marL="0" marR="0" indent="274320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Arial"/>
        </a:defRPr>
      </a:lvl7pPr>
      <a:lvl8pPr marL="0" marR="0" indent="320040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Arial"/>
        </a:defRPr>
      </a:lvl8pPr>
      <a:lvl9pPr marL="0" marR="0" indent="365760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Arial"/>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tif"/></Relationships>

</file>

<file path=ppt/slides/_rels/slide11.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tif"/><Relationship Id="rId3" Type="http://schemas.openxmlformats.org/officeDocument/2006/relationships/image" Target="../media/image6.tif"/><Relationship Id="rId4" Type="http://schemas.openxmlformats.org/officeDocument/2006/relationships/image" Target="../media/image7.tif"/></Relationships>

</file>

<file path=ppt/slides/_rels/slide12.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8.tif"/><Relationship Id="rId3" Type="http://schemas.openxmlformats.org/officeDocument/2006/relationships/image" Target="../media/image9.tif"/></Relationships>

</file>

<file path=ppt/slides/_rels/slide13.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1.png"/><Relationship Id="rId3" Type="http://schemas.openxmlformats.org/officeDocument/2006/relationships/image" Target="../media/image12.png"/></Relationships>

</file>

<file path=ppt/slides/_rels/slide15.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3.png"/><Relationship Id="rId3" Type="http://schemas.openxmlformats.org/officeDocument/2006/relationships/image" Target="../media/image14.png"/><Relationship Id="rId4" Type="http://schemas.openxmlformats.org/officeDocument/2006/relationships/image" Target="../media/image15.png"/><Relationship Id="rId5" Type="http://schemas.openxmlformats.org/officeDocument/2006/relationships/image" Target="../media/image12.png"/></Relationships>

</file>

<file path=ppt/slides/_rels/slide16.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6.png"/><Relationship Id="rId3" Type="http://schemas.openxmlformats.org/officeDocument/2006/relationships/image" Target="../media/image17.png"/><Relationship Id="rId4" Type="http://schemas.openxmlformats.org/officeDocument/2006/relationships/image" Target="../media/image18.png"/><Relationship Id="rId5" Type="http://schemas.openxmlformats.org/officeDocument/2006/relationships/image" Target="../media/image19.png"/><Relationship Id="rId6" Type="http://schemas.openxmlformats.org/officeDocument/2006/relationships/image" Target="../media/image20.png"/><Relationship Id="rId7" Type="http://schemas.openxmlformats.org/officeDocument/2006/relationships/image" Target="../media/image21.png"/></Relationships>

</file>

<file path=ppt/slides/_rels/slide17.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2.png"/><Relationship Id="rId3" Type="http://schemas.openxmlformats.org/officeDocument/2006/relationships/image" Target="../media/image23.png"/><Relationship Id="rId4" Type="http://schemas.openxmlformats.org/officeDocument/2006/relationships/image" Target="../media/image24.png"/><Relationship Id="rId5" Type="http://schemas.openxmlformats.org/officeDocument/2006/relationships/image" Target="../media/image25.png"/></Relationships>

</file>

<file path=ppt/slides/_rels/slide18.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6.png"/><Relationship Id="rId3" Type="http://schemas.openxmlformats.org/officeDocument/2006/relationships/image" Target="../media/image27.png"/><Relationship Id="rId4" Type="http://schemas.openxmlformats.org/officeDocument/2006/relationships/image" Target="../media/image28.png"/><Relationship Id="rId5" Type="http://schemas.openxmlformats.org/officeDocument/2006/relationships/image" Target="../media/image29.png"/></Relationships>

</file>

<file path=ppt/slides/_rels/slide19.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hyperlink" Target="https://indico.cern.ch/event/1291619" TargetMode="External"/><Relationship Id="rId3" Type="http://schemas.openxmlformats.org/officeDocument/2006/relationships/hyperlink" Target="https://indico.cern.ch/event/1350470/" TargetMode="External"/><Relationship Id="rId4" Type="http://schemas.openxmlformats.org/officeDocument/2006/relationships/hyperlink" Target="https://indico.cern.ch/event/1291758/" TargetMode="External"/><Relationship Id="rId5" Type="http://schemas.openxmlformats.org/officeDocument/2006/relationships/hyperlink" Target="https://indico.cern.ch/event/1337597/sessions/515527/#20231205" TargetMode="External"/><Relationship Id="rId6" Type="http://schemas.openxmlformats.org/officeDocument/2006/relationships/hyperlink" Target="https://indico.cern.ch/event/1337597/sessions/515567/#20231206" TargetMode="External"/><Relationship Id="rId7" Type="http://schemas.openxmlformats.org/officeDocument/2006/relationships/hyperlink" Target="https://indico.cern.ch/event/1356938/" TargetMode="External"/><Relationship Id="rId8" Type="http://schemas.openxmlformats.org/officeDocument/2006/relationships/hyperlink" Target="https://indico.cern.ch/event/1385086/" TargetMode="External"/><Relationship Id="rId9" Type="http://schemas.openxmlformats.org/officeDocument/2006/relationships/hyperlink" Target="https://indico.cern.ch/event/1395422" TargetMode="External"/><Relationship Id="rId10" Type="http://schemas.openxmlformats.org/officeDocument/2006/relationships/hyperlink" Target="https://indico.cern.ch/event/1397614/" TargetMode="External"/></Relationships>

</file>

<file path=ppt/slides/_rels/slide20.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tif"/></Relationships>

</file>

<file path=ppt/slides/_rels/slide4.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png"/></Relationships>

</file>

<file path=ppt/slides/_rels/slide5.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png"/><Relationship Id="rId3" Type="http://schemas.openxmlformats.org/officeDocument/2006/relationships/image" Target="../media/image6.png"/></Relationships>

</file>

<file path=ppt/slides/_rels/slide6.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hyperlink" Target="https://edms.cern.ch/document/3019883" TargetMode="External"/><Relationship Id="rId3" Type="http://schemas.openxmlformats.org/officeDocument/2006/relationships/hyperlink" Target="https://indico.cern.ch/event/1371132/" TargetMode="External"/><Relationship Id="rId4" Type="http://schemas.openxmlformats.org/officeDocument/2006/relationships/image" Target="../media/image7.png"/><Relationship Id="rId5" Type="http://schemas.openxmlformats.org/officeDocument/2006/relationships/image" Target="../media/image8.png"/></Relationships>

</file>

<file path=ppt/slides/_rels/slide7.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png"/><Relationship Id="rId3" Type="http://schemas.openxmlformats.org/officeDocument/2006/relationships/image" Target="../media/image10.png"/></Relationships>

</file>

<file path=ppt/slides/_rels/slide8.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tif"/></Relationships>

</file>

<file path=ppt/slides/_rels/slide9.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tif"/></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5" name="BLM threshold strategy for the reduced sensitive of newly installed BLMs in 6L7"/>
          <p:cNvSpPr txBox="1"/>
          <p:nvPr>
            <p:ph type="title"/>
          </p:nvPr>
        </p:nvSpPr>
        <p:spPr>
          <a:xfrm>
            <a:off x="407987" y="2882900"/>
            <a:ext cx="11376026" cy="2153266"/>
          </a:xfrm>
          <a:prstGeom prst="rect">
            <a:avLst/>
          </a:prstGeom>
        </p:spPr>
        <p:txBody>
          <a:bodyPr/>
          <a:lstStyle/>
          <a:p>
            <a:pPr/>
            <a:r>
              <a:t>BLM threshold strategy for the reduced sensitive of newly installed BLMs in 6L7</a:t>
            </a:r>
          </a:p>
        </p:txBody>
      </p:sp>
      <p:sp>
        <p:nvSpPr>
          <p:cNvPr id="246" name="B.Salvachua, S.Morales (SY-BI) and A.Lechner (SY-STI) on behalf of the BLMTWG…"/>
          <p:cNvSpPr txBox="1"/>
          <p:nvPr>
            <p:ph type="body" sz="quarter" idx="1"/>
          </p:nvPr>
        </p:nvSpPr>
        <p:spPr>
          <a:xfrm>
            <a:off x="407987" y="5238527"/>
            <a:ext cx="11376027" cy="1265512"/>
          </a:xfrm>
          <a:prstGeom prst="rect">
            <a:avLst/>
          </a:prstGeom>
        </p:spPr>
        <p:txBody>
          <a:bodyPr/>
          <a:lstStyle/>
          <a:p>
            <a:pPr/>
            <a:r>
              <a:t>B.Salvachua, S.Morales (SY-BI) and A.Lechner (SY-STI) on behalf of the BLMTWG</a:t>
            </a:r>
          </a:p>
          <a:p>
            <a:pPr/>
            <a:r>
              <a:t>Inputs from E.Effinger, C.Zamantzas, MPP and OP</a:t>
            </a:r>
          </a:p>
          <a:p>
            <a:pPr/>
            <a:r>
              <a:t>17 April 2024  - Joint MPP / Collimation WG / BLM Thresholds WG</a:t>
            </a:r>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67" name="Line"/>
          <p:cNvSpPr/>
          <p:nvPr/>
        </p:nvSpPr>
        <p:spPr>
          <a:xfrm>
            <a:off x="173309" y="1899837"/>
            <a:ext cx="10853293" cy="1"/>
          </a:xfrm>
          <a:prstGeom prst="line">
            <a:avLst/>
          </a:prstGeom>
          <a:ln w="12700">
            <a:solidFill>
              <a:schemeClr val="accent1"/>
            </a:solidFill>
            <a:miter/>
            <a:tailEnd type="triangle"/>
          </a:ln>
        </p:spPr>
        <p:txBody>
          <a:bodyPr lIns="45719" rIns="45719"/>
          <a:lstStyle/>
          <a:p>
            <a:pPr/>
          </a:p>
        </p:txBody>
      </p:sp>
      <p:sp>
        <p:nvSpPr>
          <p:cNvPr id="368" name="Test at injection - 11th March"/>
          <p:cNvSpPr txBox="1"/>
          <p:nvPr>
            <p:ph type="title"/>
          </p:nvPr>
        </p:nvSpPr>
        <p:spPr>
          <a:prstGeom prst="rect">
            <a:avLst/>
          </a:prstGeom>
        </p:spPr>
        <p:txBody>
          <a:bodyPr/>
          <a:lstStyle/>
          <a:p>
            <a:pPr/>
            <a:r>
              <a:t>Test at injection - 11th March</a:t>
            </a:r>
          </a:p>
        </p:txBody>
      </p:sp>
      <p:sp>
        <p:nvSpPr>
          <p:cNvPr id="369"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370" name="Rectangle"/>
          <p:cNvSpPr/>
          <p:nvPr/>
        </p:nvSpPr>
        <p:spPr>
          <a:xfrm>
            <a:off x="835674" y="2206011"/>
            <a:ext cx="1270001" cy="366353"/>
          </a:xfrm>
          <a:prstGeom prst="rect">
            <a:avLst/>
          </a:prstGeom>
          <a:solidFill>
            <a:srgbClr val="FFFFFF"/>
          </a:solidFill>
          <a:ln w="12700">
            <a:solidFill>
              <a:schemeClr val="accent1"/>
            </a:solidFill>
            <a:miter/>
          </a:ln>
        </p:spPr>
        <p:txBody>
          <a:bodyPr lIns="45719" rIns="45719" anchor="ctr"/>
          <a:lstStyle/>
          <a:p>
            <a:pPr/>
          </a:p>
        </p:txBody>
      </p:sp>
      <p:sp>
        <p:nvSpPr>
          <p:cNvPr id="371" name="Rectangle"/>
          <p:cNvSpPr/>
          <p:nvPr/>
        </p:nvSpPr>
        <p:spPr>
          <a:xfrm>
            <a:off x="2900315" y="2231845"/>
            <a:ext cx="1270001" cy="366354"/>
          </a:xfrm>
          <a:prstGeom prst="rect">
            <a:avLst/>
          </a:prstGeom>
          <a:solidFill>
            <a:srgbClr val="FFFFFF"/>
          </a:solidFill>
          <a:ln w="12700">
            <a:solidFill>
              <a:schemeClr val="accent1"/>
            </a:solidFill>
            <a:miter/>
          </a:ln>
        </p:spPr>
        <p:txBody>
          <a:bodyPr lIns="45719" rIns="45719" anchor="ctr"/>
          <a:lstStyle/>
          <a:p>
            <a:pPr/>
          </a:p>
        </p:txBody>
      </p:sp>
      <p:sp>
        <p:nvSpPr>
          <p:cNvPr id="372" name="Rectangle"/>
          <p:cNvSpPr/>
          <p:nvPr/>
        </p:nvSpPr>
        <p:spPr>
          <a:xfrm>
            <a:off x="4964955" y="2190364"/>
            <a:ext cx="1270001" cy="366354"/>
          </a:xfrm>
          <a:prstGeom prst="rect">
            <a:avLst/>
          </a:prstGeom>
          <a:solidFill>
            <a:srgbClr val="FFFFFF"/>
          </a:solidFill>
          <a:ln w="12700">
            <a:solidFill>
              <a:schemeClr val="accent1"/>
            </a:solidFill>
            <a:miter/>
          </a:ln>
        </p:spPr>
        <p:txBody>
          <a:bodyPr lIns="45719" rIns="45719" anchor="ctr"/>
          <a:lstStyle/>
          <a:p>
            <a:pPr/>
          </a:p>
        </p:txBody>
      </p:sp>
      <p:sp>
        <p:nvSpPr>
          <p:cNvPr id="373" name="Rounded Rectangle"/>
          <p:cNvSpPr/>
          <p:nvPr/>
        </p:nvSpPr>
        <p:spPr>
          <a:xfrm>
            <a:off x="2343859" y="1467359"/>
            <a:ext cx="277912" cy="366354"/>
          </a:xfrm>
          <a:prstGeom prst="roundRect">
            <a:avLst>
              <a:gd name="adj" fmla="val 50000"/>
            </a:avLst>
          </a:prstGeom>
          <a:solidFill>
            <a:schemeClr val="accent4">
              <a:satOff val="-5794"/>
              <a:lumOff val="-15411"/>
            </a:schemeClr>
          </a:solidFill>
          <a:ln w="12700">
            <a:solidFill>
              <a:srgbClr val="000000"/>
            </a:solidFill>
            <a:miter/>
          </a:ln>
        </p:spPr>
        <p:txBody>
          <a:bodyPr lIns="45719" rIns="45719" anchor="ctr"/>
          <a:lstStyle/>
          <a:p>
            <a:pPr/>
          </a:p>
        </p:txBody>
      </p:sp>
      <p:sp>
        <p:nvSpPr>
          <p:cNvPr id="374" name="Rounded Rectangle"/>
          <p:cNvSpPr/>
          <p:nvPr/>
        </p:nvSpPr>
        <p:spPr>
          <a:xfrm>
            <a:off x="4408499" y="2986448"/>
            <a:ext cx="277913" cy="366354"/>
          </a:xfrm>
          <a:prstGeom prst="roundRect">
            <a:avLst>
              <a:gd name="adj" fmla="val 50000"/>
            </a:avLst>
          </a:prstGeom>
          <a:solidFill>
            <a:srgbClr val="FFFB00"/>
          </a:solidFill>
          <a:ln w="12700">
            <a:solidFill>
              <a:srgbClr val="000000"/>
            </a:solidFill>
            <a:miter/>
          </a:ln>
        </p:spPr>
        <p:txBody>
          <a:bodyPr lIns="45719" rIns="45719" anchor="ctr"/>
          <a:lstStyle/>
          <a:p>
            <a:pPr/>
          </a:p>
        </p:txBody>
      </p:sp>
      <p:sp>
        <p:nvSpPr>
          <p:cNvPr id="375" name="Line"/>
          <p:cNvSpPr/>
          <p:nvPr/>
        </p:nvSpPr>
        <p:spPr>
          <a:xfrm>
            <a:off x="173309" y="2847243"/>
            <a:ext cx="10853293" cy="1"/>
          </a:xfrm>
          <a:prstGeom prst="line">
            <a:avLst/>
          </a:prstGeom>
          <a:ln w="12700">
            <a:solidFill>
              <a:srgbClr val="FF2600"/>
            </a:solidFill>
            <a:miter/>
            <a:headEnd type="triangle"/>
          </a:ln>
        </p:spPr>
        <p:txBody>
          <a:bodyPr lIns="45719" rIns="45719"/>
          <a:lstStyle/>
          <a:p>
            <a:pPr/>
          </a:p>
        </p:txBody>
      </p:sp>
      <p:sp>
        <p:nvSpPr>
          <p:cNvPr id="376" name="Rounded Rectangle"/>
          <p:cNvSpPr/>
          <p:nvPr/>
        </p:nvSpPr>
        <p:spPr>
          <a:xfrm>
            <a:off x="4408499" y="1467359"/>
            <a:ext cx="277913" cy="366354"/>
          </a:xfrm>
          <a:prstGeom prst="roundRect">
            <a:avLst>
              <a:gd name="adj" fmla="val 50000"/>
            </a:avLst>
          </a:prstGeom>
          <a:solidFill>
            <a:schemeClr val="accent4">
              <a:satOff val="-5794"/>
              <a:lumOff val="-15411"/>
            </a:schemeClr>
          </a:solidFill>
          <a:ln w="12700">
            <a:solidFill>
              <a:srgbClr val="000000"/>
            </a:solidFill>
            <a:miter/>
          </a:ln>
        </p:spPr>
        <p:txBody>
          <a:bodyPr lIns="45719" rIns="45719" anchor="ctr"/>
          <a:lstStyle/>
          <a:p>
            <a:pPr/>
          </a:p>
        </p:txBody>
      </p:sp>
      <p:sp>
        <p:nvSpPr>
          <p:cNvPr id="377" name="Rounded Rectangle"/>
          <p:cNvSpPr/>
          <p:nvPr/>
        </p:nvSpPr>
        <p:spPr>
          <a:xfrm>
            <a:off x="6473140" y="1467359"/>
            <a:ext cx="277913" cy="366354"/>
          </a:xfrm>
          <a:prstGeom prst="roundRect">
            <a:avLst>
              <a:gd name="adj" fmla="val 50000"/>
            </a:avLst>
          </a:prstGeom>
          <a:solidFill>
            <a:schemeClr val="accent4">
              <a:satOff val="-5794"/>
              <a:lumOff val="-15411"/>
            </a:schemeClr>
          </a:solidFill>
          <a:ln w="12700">
            <a:solidFill>
              <a:srgbClr val="000000"/>
            </a:solidFill>
            <a:miter/>
          </a:ln>
        </p:spPr>
        <p:txBody>
          <a:bodyPr lIns="45719" rIns="45719" anchor="ctr"/>
          <a:lstStyle/>
          <a:p>
            <a:pPr/>
          </a:p>
        </p:txBody>
      </p:sp>
      <p:sp>
        <p:nvSpPr>
          <p:cNvPr id="378" name="Rounded Rectangle"/>
          <p:cNvSpPr/>
          <p:nvPr/>
        </p:nvSpPr>
        <p:spPr>
          <a:xfrm>
            <a:off x="6567499" y="2986448"/>
            <a:ext cx="277913" cy="366354"/>
          </a:xfrm>
          <a:prstGeom prst="roundRect">
            <a:avLst>
              <a:gd name="adj" fmla="val 50000"/>
            </a:avLst>
          </a:prstGeom>
          <a:solidFill>
            <a:srgbClr val="FFFB00"/>
          </a:solidFill>
          <a:ln w="12700">
            <a:solidFill>
              <a:srgbClr val="000000"/>
            </a:solidFill>
            <a:miter/>
          </a:ln>
        </p:spPr>
        <p:txBody>
          <a:bodyPr lIns="45719" rIns="45719" anchor="ctr"/>
          <a:lstStyle/>
          <a:p>
            <a:pPr/>
          </a:p>
        </p:txBody>
      </p:sp>
      <p:sp>
        <p:nvSpPr>
          <p:cNvPr id="379" name="Rectangle"/>
          <p:cNvSpPr/>
          <p:nvPr/>
        </p:nvSpPr>
        <p:spPr>
          <a:xfrm>
            <a:off x="10738894" y="2231845"/>
            <a:ext cx="1270001" cy="366354"/>
          </a:xfrm>
          <a:prstGeom prst="rect">
            <a:avLst/>
          </a:prstGeom>
          <a:solidFill>
            <a:srgbClr val="FFFFFF"/>
          </a:solidFill>
          <a:ln w="12700">
            <a:solidFill>
              <a:srgbClr val="FF2600"/>
            </a:solidFill>
            <a:miter/>
          </a:ln>
        </p:spPr>
        <p:txBody>
          <a:bodyPr lIns="45719" rIns="45719" anchor="ctr"/>
          <a:lstStyle/>
          <a:p>
            <a:pPr/>
          </a:p>
        </p:txBody>
      </p:sp>
      <p:sp>
        <p:nvSpPr>
          <p:cNvPr id="380" name="Rectangle"/>
          <p:cNvSpPr/>
          <p:nvPr/>
        </p:nvSpPr>
        <p:spPr>
          <a:xfrm>
            <a:off x="10738894" y="3096287"/>
            <a:ext cx="1270001" cy="366354"/>
          </a:xfrm>
          <a:prstGeom prst="rect">
            <a:avLst/>
          </a:prstGeom>
          <a:solidFill>
            <a:srgbClr val="FFFFFF"/>
          </a:solidFill>
          <a:ln w="12700">
            <a:solidFill>
              <a:srgbClr val="FF2600"/>
            </a:solidFill>
            <a:miter/>
          </a:ln>
        </p:spPr>
        <p:txBody>
          <a:bodyPr lIns="45719" rIns="45719" anchor="ctr"/>
          <a:lstStyle/>
          <a:p>
            <a:pPr/>
          </a:p>
        </p:txBody>
      </p:sp>
      <p:sp>
        <p:nvSpPr>
          <p:cNvPr id="381" name="Rounded Rectangle"/>
          <p:cNvSpPr/>
          <p:nvPr/>
        </p:nvSpPr>
        <p:spPr>
          <a:xfrm>
            <a:off x="9950190" y="2986448"/>
            <a:ext cx="277913" cy="366354"/>
          </a:xfrm>
          <a:prstGeom prst="roundRect">
            <a:avLst>
              <a:gd name="adj" fmla="val 50000"/>
            </a:avLst>
          </a:prstGeom>
          <a:solidFill>
            <a:schemeClr val="accent4">
              <a:satOff val="-5794"/>
              <a:lumOff val="-15411"/>
            </a:schemeClr>
          </a:solidFill>
          <a:ln w="12700">
            <a:solidFill>
              <a:srgbClr val="000000"/>
            </a:solidFill>
            <a:miter/>
          </a:ln>
        </p:spPr>
        <p:txBody>
          <a:bodyPr lIns="45719" rIns="45719" anchor="ctr"/>
          <a:lstStyle/>
          <a:p>
            <a:pPr/>
          </a:p>
        </p:txBody>
      </p:sp>
      <p:sp>
        <p:nvSpPr>
          <p:cNvPr id="382" name="Rounded Rectangle"/>
          <p:cNvSpPr/>
          <p:nvPr/>
        </p:nvSpPr>
        <p:spPr>
          <a:xfrm>
            <a:off x="4378328" y="5762906"/>
            <a:ext cx="277913" cy="366354"/>
          </a:xfrm>
          <a:prstGeom prst="roundRect">
            <a:avLst>
              <a:gd name="adj" fmla="val 50000"/>
            </a:avLst>
          </a:prstGeom>
          <a:solidFill>
            <a:srgbClr val="FFFB00"/>
          </a:solidFill>
          <a:ln w="12700">
            <a:solidFill>
              <a:srgbClr val="000000"/>
            </a:solidFill>
            <a:miter/>
          </a:ln>
        </p:spPr>
        <p:txBody>
          <a:bodyPr lIns="45719" rIns="45719" anchor="ctr"/>
          <a:lstStyle/>
          <a:p>
            <a:pPr/>
          </a:p>
        </p:txBody>
      </p:sp>
      <p:sp>
        <p:nvSpPr>
          <p:cNvPr id="383" name="Rounded Rectangle"/>
          <p:cNvSpPr/>
          <p:nvPr/>
        </p:nvSpPr>
        <p:spPr>
          <a:xfrm>
            <a:off x="6537328" y="5762906"/>
            <a:ext cx="277913" cy="366354"/>
          </a:xfrm>
          <a:prstGeom prst="roundRect">
            <a:avLst>
              <a:gd name="adj" fmla="val 50000"/>
            </a:avLst>
          </a:prstGeom>
          <a:solidFill>
            <a:srgbClr val="FFFB00"/>
          </a:solidFill>
          <a:ln w="12700">
            <a:solidFill>
              <a:srgbClr val="000000"/>
            </a:solidFill>
            <a:miter/>
          </a:ln>
        </p:spPr>
        <p:txBody>
          <a:bodyPr lIns="45719" rIns="45719" anchor="ctr"/>
          <a:lstStyle/>
          <a:p>
            <a:pPr/>
          </a:p>
        </p:txBody>
      </p:sp>
      <p:sp>
        <p:nvSpPr>
          <p:cNvPr id="384" name="Rounded Rectangle"/>
          <p:cNvSpPr/>
          <p:nvPr/>
        </p:nvSpPr>
        <p:spPr>
          <a:xfrm>
            <a:off x="9920019" y="5762906"/>
            <a:ext cx="277913" cy="366354"/>
          </a:xfrm>
          <a:prstGeom prst="roundRect">
            <a:avLst>
              <a:gd name="adj" fmla="val 50000"/>
            </a:avLst>
          </a:prstGeom>
          <a:solidFill>
            <a:srgbClr val="FFFB00"/>
          </a:solidFill>
          <a:ln w="12700">
            <a:solidFill>
              <a:srgbClr val="000000"/>
            </a:solidFill>
            <a:miter/>
          </a:ln>
        </p:spPr>
        <p:txBody>
          <a:bodyPr lIns="45719" rIns="45719" anchor="ctr"/>
          <a:lstStyle/>
          <a:p>
            <a:pPr/>
          </a:p>
        </p:txBody>
      </p:sp>
      <p:sp>
        <p:nvSpPr>
          <p:cNvPr id="385" name="BLM on the passage WALL —&gt;"/>
          <p:cNvSpPr txBox="1"/>
          <p:nvPr/>
        </p:nvSpPr>
        <p:spPr>
          <a:xfrm>
            <a:off x="334125" y="5876388"/>
            <a:ext cx="3204282" cy="259222"/>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a:r>
              <a:t>BLM on the passage WALL —&gt;</a:t>
            </a:r>
          </a:p>
        </p:txBody>
      </p:sp>
      <p:sp>
        <p:nvSpPr>
          <p:cNvPr id="386" name="BLM displaced 30-40 cm —&gt;"/>
          <p:cNvSpPr txBox="1"/>
          <p:nvPr/>
        </p:nvSpPr>
        <p:spPr>
          <a:xfrm>
            <a:off x="514932" y="3040014"/>
            <a:ext cx="2954140" cy="259222"/>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a:r>
              <a:t>BLM displaced 30-40 cm —&gt;</a:t>
            </a:r>
          </a:p>
        </p:txBody>
      </p:sp>
      <p:grpSp>
        <p:nvGrpSpPr>
          <p:cNvPr id="389" name="Group"/>
          <p:cNvGrpSpPr/>
          <p:nvPr/>
        </p:nvGrpSpPr>
        <p:grpSpPr>
          <a:xfrm>
            <a:off x="835674" y="1325922"/>
            <a:ext cx="1270001" cy="366353"/>
            <a:chOff x="0" y="0"/>
            <a:chExt cx="1270000" cy="366352"/>
          </a:xfrm>
        </p:grpSpPr>
        <p:sp>
          <p:nvSpPr>
            <p:cNvPr id="387" name="Rectangle"/>
            <p:cNvSpPr/>
            <p:nvPr/>
          </p:nvSpPr>
          <p:spPr>
            <a:xfrm>
              <a:off x="0" y="0"/>
              <a:ext cx="1270000" cy="366353"/>
            </a:xfrm>
            <a:prstGeom prst="rect">
              <a:avLst/>
            </a:prstGeom>
            <a:solidFill>
              <a:srgbClr val="FFFFFF"/>
            </a:solidFill>
            <a:ln w="12700" cap="flat">
              <a:solidFill>
                <a:schemeClr val="accent1"/>
              </a:solidFill>
              <a:prstDash val="solid"/>
              <a:miter lim="800000"/>
            </a:ln>
            <a:effectLst/>
          </p:spPr>
          <p:txBody>
            <a:bodyPr wrap="square" lIns="45719" tIns="45719" rIns="45719" bIns="45719" numCol="1" anchor="ctr">
              <a:noAutofit/>
            </a:bodyPr>
            <a:lstStyle/>
            <a:p>
              <a:pPr/>
            </a:p>
          </p:txBody>
        </p:sp>
        <p:sp>
          <p:nvSpPr>
            <p:cNvPr id="388" name="TCP.D"/>
            <p:cNvSpPr txBox="1"/>
            <p:nvPr/>
          </p:nvSpPr>
          <p:spPr>
            <a:xfrm>
              <a:off x="183268" y="55656"/>
              <a:ext cx="669033" cy="25922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spAutoFit/>
            </a:bodyPr>
            <a:lstStyle/>
            <a:p>
              <a:pPr/>
              <a:r>
                <a:t>TCP.D</a:t>
              </a:r>
            </a:p>
          </p:txBody>
        </p:sp>
      </p:grpSp>
      <p:grpSp>
        <p:nvGrpSpPr>
          <p:cNvPr id="392" name="Group"/>
          <p:cNvGrpSpPr/>
          <p:nvPr/>
        </p:nvGrpSpPr>
        <p:grpSpPr>
          <a:xfrm>
            <a:off x="2859955" y="1325922"/>
            <a:ext cx="1270001" cy="366353"/>
            <a:chOff x="0" y="0"/>
            <a:chExt cx="1270000" cy="366352"/>
          </a:xfrm>
        </p:grpSpPr>
        <p:sp>
          <p:nvSpPr>
            <p:cNvPr id="390" name="Rectangle"/>
            <p:cNvSpPr/>
            <p:nvPr/>
          </p:nvSpPr>
          <p:spPr>
            <a:xfrm>
              <a:off x="0" y="0"/>
              <a:ext cx="1270000" cy="366353"/>
            </a:xfrm>
            <a:prstGeom prst="rect">
              <a:avLst/>
            </a:prstGeom>
            <a:solidFill>
              <a:srgbClr val="FFFFFF"/>
            </a:solidFill>
            <a:ln w="12700" cap="flat">
              <a:solidFill>
                <a:schemeClr val="accent1"/>
              </a:solidFill>
              <a:prstDash val="solid"/>
              <a:miter lim="800000"/>
            </a:ln>
            <a:effectLst/>
          </p:spPr>
          <p:txBody>
            <a:bodyPr wrap="square" lIns="45719" tIns="45719" rIns="45719" bIns="45719" numCol="1" anchor="ctr">
              <a:noAutofit/>
            </a:bodyPr>
            <a:lstStyle/>
            <a:p>
              <a:pPr/>
            </a:p>
          </p:txBody>
        </p:sp>
        <p:sp>
          <p:nvSpPr>
            <p:cNvPr id="391" name="TCP.C"/>
            <p:cNvSpPr txBox="1"/>
            <p:nvPr/>
          </p:nvSpPr>
          <p:spPr>
            <a:xfrm>
              <a:off x="300483" y="53565"/>
              <a:ext cx="669034" cy="25922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spAutoFit/>
            </a:bodyPr>
            <a:lstStyle/>
            <a:p>
              <a:pPr/>
              <a:r>
                <a:t>TCP.C</a:t>
              </a:r>
            </a:p>
          </p:txBody>
        </p:sp>
      </p:grpSp>
      <p:grpSp>
        <p:nvGrpSpPr>
          <p:cNvPr id="395" name="Group"/>
          <p:cNvGrpSpPr/>
          <p:nvPr/>
        </p:nvGrpSpPr>
        <p:grpSpPr>
          <a:xfrm>
            <a:off x="4964955" y="1797435"/>
            <a:ext cx="1270001" cy="366354"/>
            <a:chOff x="0" y="0"/>
            <a:chExt cx="1270000" cy="366352"/>
          </a:xfrm>
        </p:grpSpPr>
        <p:sp>
          <p:nvSpPr>
            <p:cNvPr id="393" name="Rectangle"/>
            <p:cNvSpPr/>
            <p:nvPr/>
          </p:nvSpPr>
          <p:spPr>
            <a:xfrm>
              <a:off x="0" y="0"/>
              <a:ext cx="1270000" cy="366353"/>
            </a:xfrm>
            <a:prstGeom prst="rect">
              <a:avLst/>
            </a:prstGeom>
            <a:solidFill>
              <a:srgbClr val="FFFFFF"/>
            </a:solidFill>
            <a:ln w="12700" cap="flat">
              <a:solidFill>
                <a:schemeClr val="accent1"/>
              </a:solidFill>
              <a:prstDash val="solid"/>
              <a:miter lim="800000"/>
            </a:ln>
            <a:effectLst/>
          </p:spPr>
          <p:txBody>
            <a:bodyPr wrap="square" lIns="45719" tIns="45719" rIns="45719" bIns="45719" numCol="1" anchor="ctr">
              <a:noAutofit/>
            </a:bodyPr>
            <a:lstStyle/>
            <a:p>
              <a:pPr/>
            </a:p>
          </p:txBody>
        </p:sp>
        <p:sp>
          <p:nvSpPr>
            <p:cNvPr id="394" name="TCP.B"/>
            <p:cNvSpPr txBox="1"/>
            <p:nvPr/>
          </p:nvSpPr>
          <p:spPr>
            <a:xfrm>
              <a:off x="336592" y="54477"/>
              <a:ext cx="656420" cy="25922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spAutoFit/>
            </a:bodyPr>
            <a:lstStyle/>
            <a:p>
              <a:pPr/>
              <a:r>
                <a:t>TCP.B</a:t>
              </a:r>
            </a:p>
          </p:txBody>
        </p:sp>
      </p:grpSp>
      <p:sp>
        <p:nvSpPr>
          <p:cNvPr id="396" name="TCLA.B2"/>
          <p:cNvSpPr txBox="1"/>
          <p:nvPr/>
        </p:nvSpPr>
        <p:spPr>
          <a:xfrm>
            <a:off x="10879335" y="2285411"/>
            <a:ext cx="940160" cy="259223"/>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a:r>
              <a:t>TCLA.B2</a:t>
            </a:r>
          </a:p>
        </p:txBody>
      </p:sp>
      <p:sp>
        <p:nvSpPr>
          <p:cNvPr id="397" name="Beam 1"/>
          <p:cNvSpPr txBox="1"/>
          <p:nvPr/>
        </p:nvSpPr>
        <p:spPr>
          <a:xfrm>
            <a:off x="8166025" y="1580841"/>
            <a:ext cx="800523" cy="259222"/>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a:r>
              <a:t>Beam 1</a:t>
            </a:r>
          </a:p>
        </p:txBody>
      </p:sp>
      <p:sp>
        <p:nvSpPr>
          <p:cNvPr id="398" name="Beam 2"/>
          <p:cNvSpPr txBox="1"/>
          <p:nvPr/>
        </p:nvSpPr>
        <p:spPr>
          <a:xfrm>
            <a:off x="8166025" y="2538603"/>
            <a:ext cx="800523" cy="259223"/>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a:solidFill>
                  <a:srgbClr val="FF2600"/>
                </a:solidFill>
              </a:defRPr>
            </a:lvl1pPr>
          </a:lstStyle>
          <a:p>
            <a:pPr/>
            <a:r>
              <a:t>Beam 2</a:t>
            </a:r>
          </a:p>
        </p:txBody>
      </p:sp>
      <p:pic>
        <p:nvPicPr>
          <p:cNvPr id="399" name="Image" descr="Image"/>
          <p:cNvPicPr>
            <a:picLocks noChangeAspect="1"/>
          </p:cNvPicPr>
          <p:nvPr/>
        </p:nvPicPr>
        <p:blipFill>
          <a:blip r:embed="rId2">
            <a:extLst/>
          </a:blip>
          <a:stretch>
            <a:fillRect/>
          </a:stretch>
        </p:blipFill>
        <p:spPr>
          <a:xfrm>
            <a:off x="7674061" y="3339039"/>
            <a:ext cx="2954140" cy="2637073"/>
          </a:xfrm>
          <a:prstGeom prst="rect">
            <a:avLst/>
          </a:prstGeom>
          <a:ln w="12700">
            <a:miter lim="400000"/>
          </a:ln>
        </p:spPr>
      </p:pic>
      <p:sp>
        <p:nvSpPr>
          <p:cNvPr id="400" name="Thanks to OP for taking the data!…"/>
          <p:cNvSpPr txBox="1"/>
          <p:nvPr/>
        </p:nvSpPr>
        <p:spPr>
          <a:xfrm>
            <a:off x="7936364" y="468450"/>
            <a:ext cx="3868213" cy="792622"/>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defRPr>
                <a:solidFill>
                  <a:srgbClr val="000000"/>
                </a:solidFill>
              </a:defRPr>
            </a:pPr>
            <a:r>
              <a:t>Thanks to OP for taking the data!</a:t>
            </a:r>
          </a:p>
          <a:p>
            <a:pPr>
              <a:defRPr>
                <a:solidFill>
                  <a:srgbClr val="000000"/>
                </a:solidFill>
              </a:defRPr>
            </a:pPr>
            <a:r>
              <a:rPr b="1"/>
              <a:t>Injecting a pilot beam about 8.8e9 p</a:t>
            </a:r>
            <a:r>
              <a:t> (test repeated 3 times per collimator) </a:t>
            </a:r>
          </a:p>
        </p:txBody>
      </p:sp>
    </p:spTree>
  </p:cSld>
  <p:clrMapOvr>
    <a:masterClrMapping/>
  </p:clrMapOvr>
  <p:transition xmlns:p14="http://schemas.microsoft.com/office/powerpoint/2010/main" spd="med" advClick="1"/>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402" name="Image" descr="Image"/>
          <p:cNvPicPr>
            <a:picLocks noChangeAspect="1"/>
          </p:cNvPicPr>
          <p:nvPr/>
        </p:nvPicPr>
        <p:blipFill>
          <a:blip r:embed="rId2">
            <a:extLst/>
          </a:blip>
          <a:stretch>
            <a:fillRect/>
          </a:stretch>
        </p:blipFill>
        <p:spPr>
          <a:xfrm>
            <a:off x="7598715" y="2519562"/>
            <a:ext cx="4268488" cy="3810352"/>
          </a:xfrm>
          <a:prstGeom prst="rect">
            <a:avLst/>
          </a:prstGeom>
          <a:ln w="12700">
            <a:miter lim="400000"/>
          </a:ln>
        </p:spPr>
      </p:pic>
      <p:pic>
        <p:nvPicPr>
          <p:cNvPr id="403" name="Image" descr="Image"/>
          <p:cNvPicPr>
            <a:picLocks noChangeAspect="1"/>
          </p:cNvPicPr>
          <p:nvPr/>
        </p:nvPicPr>
        <p:blipFill>
          <a:blip r:embed="rId3">
            <a:extLst/>
          </a:blip>
          <a:stretch>
            <a:fillRect/>
          </a:stretch>
        </p:blipFill>
        <p:spPr>
          <a:xfrm>
            <a:off x="3862624" y="2570308"/>
            <a:ext cx="4154793" cy="3708860"/>
          </a:xfrm>
          <a:prstGeom prst="rect">
            <a:avLst/>
          </a:prstGeom>
          <a:ln w="12700">
            <a:miter lim="400000"/>
          </a:ln>
        </p:spPr>
      </p:pic>
      <p:sp>
        <p:nvSpPr>
          <p:cNvPr id="404" name="Summary of test at injection - 11th March"/>
          <p:cNvSpPr txBox="1"/>
          <p:nvPr>
            <p:ph type="title"/>
          </p:nvPr>
        </p:nvSpPr>
        <p:spPr>
          <a:prstGeom prst="rect">
            <a:avLst/>
          </a:prstGeom>
        </p:spPr>
        <p:txBody>
          <a:bodyPr/>
          <a:lstStyle/>
          <a:p>
            <a:pPr/>
            <a:r>
              <a:t>Summary of test at injection - 11th March</a:t>
            </a:r>
          </a:p>
        </p:txBody>
      </p:sp>
      <p:sp>
        <p:nvSpPr>
          <p:cNvPr id="405" name="Slide Number"/>
          <p:cNvSpPr txBox="1"/>
          <p:nvPr>
            <p:ph type="sldNum" sz="quarter" idx="2"/>
          </p:nvPr>
        </p:nvSpPr>
        <p:spPr>
          <a:xfrm>
            <a:off x="11644262" y="6471139"/>
            <a:ext cx="144538" cy="13554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406" name="Image" descr="Image"/>
          <p:cNvPicPr>
            <a:picLocks noChangeAspect="1"/>
          </p:cNvPicPr>
          <p:nvPr/>
        </p:nvPicPr>
        <p:blipFill>
          <a:blip r:embed="rId4">
            <a:extLst/>
          </a:blip>
          <a:stretch>
            <a:fillRect/>
          </a:stretch>
        </p:blipFill>
        <p:spPr>
          <a:xfrm>
            <a:off x="89040" y="2570308"/>
            <a:ext cx="4154794" cy="3708860"/>
          </a:xfrm>
          <a:prstGeom prst="rect">
            <a:avLst/>
          </a:prstGeom>
          <a:ln w="12700">
            <a:miter lim="400000"/>
          </a:ln>
        </p:spPr>
      </p:pic>
      <p:sp>
        <p:nvSpPr>
          <p:cNvPr id="407" name="The IC BLM displaced by 40 cm do not show any significant improvement, with 8.8e9 p we observed saturation.…"/>
          <p:cNvSpPr txBox="1"/>
          <p:nvPr>
            <p:ph type="body" sz="quarter" idx="1"/>
          </p:nvPr>
        </p:nvSpPr>
        <p:spPr>
          <a:xfrm>
            <a:off x="252008" y="1291378"/>
            <a:ext cx="11376025" cy="1188558"/>
          </a:xfrm>
          <a:prstGeom prst="rect">
            <a:avLst/>
          </a:prstGeom>
        </p:spPr>
        <p:txBody>
          <a:bodyPr/>
          <a:lstStyle/>
          <a:p>
            <a:pPr defTabSz="640079">
              <a:spcBef>
                <a:spcPts val="1200"/>
              </a:spcBef>
              <a:defRPr b="0" sz="1610"/>
            </a:pPr>
            <a:r>
              <a:t>The IC BLM displaced by 40 cm do not show any significant improvement, with 8.8e9 p we observed saturation.</a:t>
            </a:r>
          </a:p>
          <a:p>
            <a:pPr defTabSz="640079">
              <a:spcBef>
                <a:spcPts val="1200"/>
              </a:spcBef>
              <a:defRPr b="0" sz="1610"/>
            </a:pPr>
            <a:r>
              <a:t>The IC BLM on the WALL they show at injection lower response, if we use these BLMs the new limits on the injection will be:</a:t>
            </a:r>
          </a:p>
          <a:p>
            <a:pPr marL="320039" indent="-222250" defTabSz="320039">
              <a:lnSpc>
                <a:spcPct val="100000"/>
              </a:lnSpc>
              <a:spcBef>
                <a:spcPts val="0"/>
              </a:spcBef>
              <a:buSzPct val="100000"/>
              <a:buFont typeface="Helvetica"/>
              <a:buChar char="◦"/>
              <a:defRPr b="0" sz="1610">
                <a:solidFill>
                  <a:srgbClr val="000000"/>
                </a:solidFill>
              </a:defRPr>
            </a:pPr>
            <a:r>
              <a:t>For Horizontal: loss saturation above </a:t>
            </a:r>
            <a:r>
              <a:rPr b="1"/>
              <a:t>3.0e10 p first rom TCP.B  WALL</a:t>
            </a:r>
          </a:p>
          <a:p>
            <a:pPr marL="320039" indent="-222250" defTabSz="320039">
              <a:lnSpc>
                <a:spcPct val="100000"/>
              </a:lnSpc>
              <a:spcBef>
                <a:spcPts val="0"/>
              </a:spcBef>
              <a:buSzPct val="100000"/>
              <a:buFont typeface="Helvetica"/>
              <a:buChar char="◦"/>
              <a:defRPr b="0" sz="1610">
                <a:solidFill>
                  <a:srgbClr val="000000"/>
                </a:solidFill>
              </a:defRPr>
            </a:pPr>
            <a:r>
              <a:t>For  Skew: loss saturation above </a:t>
            </a:r>
            <a:r>
              <a:rPr b="1"/>
              <a:t>3.4e10 p first from TCLA.B2 WALL</a:t>
            </a:r>
          </a:p>
        </p:txBody>
      </p:sp>
      <p:sp>
        <p:nvSpPr>
          <p:cNvPr id="408" name="2023 limit at 6.8e8 p"/>
          <p:cNvSpPr txBox="1"/>
          <p:nvPr/>
        </p:nvSpPr>
        <p:spPr>
          <a:xfrm>
            <a:off x="7586456" y="2119114"/>
            <a:ext cx="2071440" cy="259222"/>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a:r>
              <a:t>2023 limit at 6.8e8 p</a:t>
            </a:r>
          </a:p>
        </p:txBody>
      </p:sp>
    </p:spTree>
  </p:cSld>
  <p:clrMapOvr>
    <a:masterClrMapping/>
  </p:clrMapOvr>
  <p:transition xmlns:p14="http://schemas.microsoft.com/office/powerpoint/2010/main" spd="med" advClick="1"/>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10" name="Factors between Ionisation chambers"/>
          <p:cNvSpPr txBox="1"/>
          <p:nvPr>
            <p:ph type="title"/>
          </p:nvPr>
        </p:nvSpPr>
        <p:spPr>
          <a:prstGeom prst="rect">
            <a:avLst/>
          </a:prstGeom>
        </p:spPr>
        <p:txBody>
          <a:bodyPr/>
          <a:lstStyle/>
          <a:p>
            <a:pPr/>
            <a:r>
              <a:t>Factors between Ionisation chambers</a:t>
            </a:r>
          </a:p>
        </p:txBody>
      </p:sp>
      <p:sp>
        <p:nvSpPr>
          <p:cNvPr id="411"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412" name="Image" descr="Image"/>
          <p:cNvPicPr>
            <a:picLocks noChangeAspect="1"/>
          </p:cNvPicPr>
          <p:nvPr/>
        </p:nvPicPr>
        <p:blipFill>
          <a:blip r:embed="rId2">
            <a:extLst/>
          </a:blip>
          <a:stretch>
            <a:fillRect/>
          </a:stretch>
        </p:blipFill>
        <p:spPr>
          <a:xfrm>
            <a:off x="5391389" y="1763721"/>
            <a:ext cx="4935936" cy="3330558"/>
          </a:xfrm>
          <a:prstGeom prst="rect">
            <a:avLst/>
          </a:prstGeom>
          <a:ln w="12700">
            <a:miter lim="400000"/>
          </a:ln>
        </p:spPr>
      </p:pic>
      <p:sp>
        <p:nvSpPr>
          <p:cNvPr id="413" name="The slope of these measurements could be used to estimate the expected response change.…"/>
          <p:cNvSpPr txBox="1"/>
          <p:nvPr>
            <p:ph type="body" sz="quarter" idx="1"/>
          </p:nvPr>
        </p:nvSpPr>
        <p:spPr>
          <a:xfrm>
            <a:off x="240781" y="1162190"/>
            <a:ext cx="11376026" cy="756724"/>
          </a:xfrm>
          <a:prstGeom prst="rect">
            <a:avLst/>
          </a:prstGeom>
        </p:spPr>
        <p:txBody>
          <a:bodyPr/>
          <a:lstStyle/>
          <a:p>
            <a:pPr defTabSz="804672">
              <a:spcBef>
                <a:spcPts val="1500"/>
              </a:spcBef>
              <a:defRPr b="0" sz="2024"/>
            </a:pPr>
            <a:r>
              <a:t>The slope of these measurements could be used to estimate the expected response change. </a:t>
            </a:r>
          </a:p>
          <a:p>
            <a:pPr defTabSz="804672">
              <a:spcBef>
                <a:spcPts val="1500"/>
              </a:spcBef>
              <a:defRPr b="0" sz="2024"/>
            </a:pPr>
            <a:r>
              <a:t>Still final numbers will be calculated with the validation loss maps.</a:t>
            </a:r>
          </a:p>
        </p:txBody>
      </p:sp>
      <p:pic>
        <p:nvPicPr>
          <p:cNvPr id="414" name="Image" descr="Image"/>
          <p:cNvPicPr>
            <a:picLocks noChangeAspect="1"/>
          </p:cNvPicPr>
          <p:nvPr/>
        </p:nvPicPr>
        <p:blipFill>
          <a:blip r:embed="rId3">
            <a:extLst/>
          </a:blip>
          <a:stretch>
            <a:fillRect/>
          </a:stretch>
        </p:blipFill>
        <p:spPr>
          <a:xfrm>
            <a:off x="912996" y="1834226"/>
            <a:ext cx="4387645" cy="3244057"/>
          </a:xfrm>
          <a:prstGeom prst="rect">
            <a:avLst/>
          </a:prstGeom>
          <a:ln w="12700">
            <a:miter lim="400000"/>
          </a:ln>
        </p:spPr>
      </p:pic>
      <p:sp>
        <p:nvSpPr>
          <p:cNvPr id="415" name="Very low intensity scraping at top energy (done in collaboration with OP!) indicates that the BLM on the WALL can detect beam losses from direct impact at the collimator above 1e6-1e7 protons. Final numbers will be shown by S.Morales (next presentation)"/>
          <p:cNvSpPr txBox="1"/>
          <p:nvPr/>
        </p:nvSpPr>
        <p:spPr>
          <a:xfrm>
            <a:off x="240781" y="5200262"/>
            <a:ext cx="11376026" cy="1188558"/>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a:lnSpc>
                <a:spcPct val="90000"/>
              </a:lnSpc>
              <a:spcBef>
                <a:spcPts val="1800"/>
              </a:spcBef>
              <a:defRPr sz="2300">
                <a:solidFill>
                  <a:schemeClr val="accent3"/>
                </a:solidFill>
              </a:defRPr>
            </a:pPr>
            <a:r>
              <a:t>Very low intensity scraping at top energy (done in collaboration with OP!) indicates that the BLM on the WALL can detect beam losses from direct impact at the collimator above 1e6-1e7 protons. </a:t>
            </a:r>
            <a:r>
              <a:rPr>
                <a:solidFill>
                  <a:srgbClr val="008F00"/>
                </a:solidFill>
              </a:rPr>
              <a:t>Final numbers will be shown by S.Morales (next presentation)</a:t>
            </a:r>
          </a:p>
        </p:txBody>
      </p:sp>
    </p:spTree>
  </p:cSld>
  <p:clrMapOvr>
    <a:masterClrMapping/>
  </p:clrMapOvr>
  <p:transition xmlns:p14="http://schemas.microsoft.com/office/powerpoint/2010/main" spd="med" advClick="1"/>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17" name="Thresholds strategy"/>
          <p:cNvSpPr txBox="1"/>
          <p:nvPr>
            <p:ph type="title"/>
          </p:nvPr>
        </p:nvSpPr>
        <p:spPr>
          <a:prstGeom prst="rect">
            <a:avLst/>
          </a:prstGeom>
        </p:spPr>
        <p:txBody>
          <a:bodyPr/>
          <a:lstStyle/>
          <a:p>
            <a:pPr/>
            <a:r>
              <a:t>Thresholds strategy</a:t>
            </a:r>
          </a:p>
        </p:txBody>
      </p:sp>
      <p:sp>
        <p:nvSpPr>
          <p:cNvPr id="418"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graphicFrame>
        <p:nvGraphicFramePr>
          <p:cNvPr id="419" name="Table 1"/>
          <p:cNvGraphicFramePr/>
          <p:nvPr/>
        </p:nvGraphicFramePr>
        <p:xfrm>
          <a:off x="386676" y="1610851"/>
          <a:ext cx="9678055" cy="1612901"/>
        </p:xfrm>
        <a:graphic xmlns:a="http://schemas.openxmlformats.org/drawingml/2006/main">
          <a:graphicData uri="http://schemas.openxmlformats.org/drawingml/2006/table">
            <a:tbl>
              <a:tblPr firstCol="0" firstRow="1" lastCol="0" lastRow="0" bandCol="0" bandRow="1" rtl="0">
                <a:tableStyleId>{4C3C2611-4C71-4FC5-86AE-919BDF0F9419}</a:tableStyleId>
              </a:tblPr>
              <a:tblGrid>
                <a:gridCol w="2746774"/>
                <a:gridCol w="1998910"/>
                <a:gridCol w="4268104"/>
                <a:gridCol w="2580141"/>
              </a:tblGrid>
              <a:tr h="177800">
                <a:tc>
                  <a:txBody>
                    <a:bodyPr/>
                    <a:lstStyle/>
                    <a:p>
                      <a:pPr algn="l">
                        <a:lnSpc>
                          <a:spcPts val="1500"/>
                        </a:lnSpc>
                        <a:defRPr b="0" sz="1800">
                          <a:solidFill>
                            <a:srgbClr val="000000"/>
                          </a:solidFill>
                        </a:defRPr>
                      </a:pPr>
                      <a:r>
                        <a:rPr b="1" sz="1200">
                          <a:solidFill>
                            <a:srgbClr val="FFFFFF"/>
                          </a:solidFill>
                          <a:latin typeface="Verdana"/>
                          <a:ea typeface="Verdana"/>
                          <a:cs typeface="Verdana"/>
                          <a:sym typeface="Verdana"/>
                        </a:rPr>
                        <a:t>BLM name 2023</a:t>
                      </a:r>
                    </a:p>
                  </a:txBody>
                  <a:tcPr marL="0" marR="0" marT="0" marB="0" anchor="t" anchorCtr="0" horzOverflow="overflow">
                    <a:lnL w="25400">
                      <a:solidFill>
                        <a:schemeClr val="accent1"/>
                      </a:solidFill>
                    </a:lnL>
                  </a:tcPr>
                </a:tc>
                <a:tc>
                  <a:txBody>
                    <a:bodyPr/>
                    <a:lstStyle/>
                    <a:p>
                      <a:pPr algn="l">
                        <a:lnSpc>
                          <a:spcPts val="1500"/>
                        </a:lnSpc>
                        <a:defRPr b="0" sz="1800">
                          <a:solidFill>
                            <a:srgbClr val="000000"/>
                          </a:solidFill>
                        </a:defRPr>
                      </a:pPr>
                      <a:r>
                        <a:rPr b="1" sz="1200">
                          <a:solidFill>
                            <a:srgbClr val="FFFFFF"/>
                          </a:solidFill>
                          <a:latin typeface="Verdana"/>
                          <a:ea typeface="Verdana"/>
                          <a:cs typeface="Verdana"/>
                          <a:sym typeface="Verdana"/>
                        </a:rPr>
                        <a:t>Family 2023 (B1+B2)</a:t>
                      </a:r>
                    </a:p>
                  </a:txBody>
                  <a:tcPr marL="0" marR="0" marT="0" marB="0" anchor="t" anchorCtr="0" horzOverflow="overflow">
                    <a:lnR w="25400">
                      <a:solidFill>
                        <a:srgbClr val="000000"/>
                      </a:solidFill>
                      <a:miter lim="400000"/>
                    </a:lnR>
                  </a:tcPr>
                </a:tc>
                <a:tc>
                  <a:txBody>
                    <a:bodyPr/>
                    <a:lstStyle/>
                    <a:p>
                      <a:pPr algn="l">
                        <a:lnSpc>
                          <a:spcPts val="1500"/>
                        </a:lnSpc>
                        <a:defRPr b="0" sz="1800">
                          <a:solidFill>
                            <a:srgbClr val="000000"/>
                          </a:solidFill>
                        </a:defRPr>
                      </a:pPr>
                      <a:r>
                        <a:rPr b="1" sz="1200">
                          <a:solidFill>
                            <a:srgbClr val="FFFFFF"/>
                          </a:solidFill>
                          <a:latin typeface="Verdana"/>
                          <a:ea typeface="Verdana"/>
                          <a:cs typeface="Verdana"/>
                          <a:sym typeface="Verdana"/>
                        </a:rPr>
                        <a:t>Additional BLM 2024 for same protected element</a:t>
                      </a:r>
                    </a:p>
                  </a:txBody>
                  <a:tcPr marL="0" marR="0" marT="0" marB="0" anchor="t" anchorCtr="0" horzOverflow="overflow">
                    <a:lnL w="25400">
                      <a:solidFill>
                        <a:srgbClr val="000000"/>
                      </a:solidFill>
                      <a:miter lim="400000"/>
                    </a:lnL>
                  </a:tcPr>
                </a:tc>
                <a:tc>
                  <a:txBody>
                    <a:bodyPr/>
                    <a:lstStyle/>
                    <a:p>
                      <a:pPr algn="l">
                        <a:lnSpc>
                          <a:spcPts val="1500"/>
                        </a:lnSpc>
                        <a:defRPr b="0" sz="1800">
                          <a:solidFill>
                            <a:srgbClr val="000000"/>
                          </a:solidFill>
                        </a:defRPr>
                      </a:pPr>
                      <a:r>
                        <a:rPr b="1" sz="1200">
                          <a:solidFill>
                            <a:srgbClr val="FFFFFF"/>
                          </a:solidFill>
                          <a:latin typeface="Verdana"/>
                          <a:ea typeface="Verdana"/>
                          <a:cs typeface="Verdana"/>
                          <a:sym typeface="Verdana"/>
                        </a:rPr>
                        <a:t>Family 2024 (B1-wall)</a:t>
                      </a:r>
                    </a:p>
                  </a:txBody>
                  <a:tcPr marL="0" marR="0" marT="0" marB="0" anchor="t" anchorCtr="0" horzOverflow="overflow">
                    <a:lnR w="25400">
                      <a:solidFill>
                        <a:schemeClr val="accent1"/>
                      </a:solidFill>
                    </a:lnR>
                  </a:tcPr>
                </a:tc>
              </a:tr>
              <a:tr h="349041">
                <a:tc>
                  <a:txBody>
                    <a:bodyPr/>
                    <a:lstStyle/>
                    <a:p>
                      <a:pPr algn="l" defTabSz="457200">
                        <a:lnSpc>
                          <a:spcPts val="1500"/>
                        </a:lnSpc>
                        <a:defRPr sz="1200">
                          <a:solidFill>
                            <a:srgbClr val="232323"/>
                          </a:solidFill>
                          <a:latin typeface="Verdana"/>
                          <a:ea typeface="Verdana"/>
                          <a:cs typeface="Verdana"/>
                          <a:sym typeface="Verdana"/>
                        </a:defRPr>
                      </a:pPr>
                      <a:r>
                        <a:t>BLMTI.06L7.B1E10_TCP.D6L7.B1</a:t>
                      </a:r>
                      <a:r>
                        <a:rPr>
                          <a:solidFill>
                            <a:srgbClr val="000000"/>
                          </a:solidFill>
                        </a:rPr>
                        <a:t> </a:t>
                      </a:r>
                      <a:endParaRPr>
                        <a:solidFill>
                          <a:srgbClr val="000000"/>
                        </a:solidFill>
                      </a:endParaRPr>
                    </a:p>
                    <a:p>
                      <a:pPr algn="l" defTabSz="457200">
                        <a:lnSpc>
                          <a:spcPts val="1500"/>
                        </a:lnSpc>
                        <a:defRPr sz="1200">
                          <a:solidFill>
                            <a:srgbClr val="232323"/>
                          </a:solidFill>
                          <a:latin typeface="Verdana"/>
                          <a:ea typeface="Verdana"/>
                          <a:cs typeface="Verdana"/>
                          <a:sym typeface="Verdana"/>
                        </a:defRPr>
                      </a:pPr>
                      <a:r>
                        <a:rPr>
                          <a:solidFill>
                            <a:srgbClr val="000000"/>
                          </a:solidFill>
                        </a:rPr>
                        <a:t>(external beam line)</a:t>
                      </a:r>
                    </a:p>
                  </a:txBody>
                  <a:tcPr marL="0" marR="0" marT="0" marB="0" anchor="t" anchorCtr="0" horzOverflow="overflow"/>
                </a:tc>
                <a:tc>
                  <a:txBody>
                    <a:bodyPr/>
                    <a:lstStyle/>
                    <a:p>
                      <a:pPr algn="l">
                        <a:lnSpc>
                          <a:spcPts val="1500"/>
                        </a:lnSpc>
                        <a:defRPr sz="1800">
                          <a:solidFill>
                            <a:srgbClr val="000000"/>
                          </a:solidFill>
                        </a:defRPr>
                      </a:pPr>
                      <a:r>
                        <a:rPr sz="1200">
                          <a:latin typeface="Verdana"/>
                          <a:ea typeface="Verdana"/>
                          <a:cs typeface="Verdana"/>
                          <a:sym typeface="Verdana"/>
                        </a:rPr>
                        <a:t>THRI_COLL_7_TCPPM</a:t>
                      </a:r>
                    </a:p>
                  </a:txBody>
                  <a:tcPr marL="0" marR="0" marT="0" marB="0" anchor="t" anchorCtr="0" horzOverflow="overflow">
                    <a:lnR w="25400">
                      <a:solidFill>
                        <a:srgbClr val="000000"/>
                      </a:solidFill>
                      <a:miter lim="400000"/>
                    </a:lnR>
                  </a:tcPr>
                </a:tc>
                <a:tc>
                  <a:txBody>
                    <a:bodyPr/>
                    <a:lstStyle/>
                    <a:p>
                      <a:pPr algn="l">
                        <a:lnSpc>
                          <a:spcPts val="1500"/>
                        </a:lnSpc>
                        <a:defRPr sz="1200">
                          <a:latin typeface="Verdana"/>
                          <a:ea typeface="Verdana"/>
                          <a:cs typeface="Verdana"/>
                          <a:sym typeface="Verdana"/>
                        </a:defRPr>
                      </a:pPr>
                    </a:p>
                  </a:txBody>
                  <a:tcPr marL="0" marR="0" marT="0" marB="0" anchor="t" anchorCtr="0" horzOverflow="overflow">
                    <a:lnL w="25400">
                      <a:solidFill>
                        <a:srgbClr val="000000"/>
                      </a:solidFill>
                      <a:miter lim="400000"/>
                    </a:lnL>
                  </a:tcPr>
                </a:tc>
                <a:tc>
                  <a:txBody>
                    <a:bodyPr/>
                    <a:lstStyle/>
                    <a:p>
                      <a:pPr algn="l">
                        <a:lnSpc>
                          <a:spcPts val="1500"/>
                        </a:lnSpc>
                        <a:defRPr sz="1200">
                          <a:latin typeface="Verdana"/>
                          <a:ea typeface="Verdana"/>
                          <a:cs typeface="Verdana"/>
                          <a:sym typeface="Verdana"/>
                        </a:defRPr>
                      </a:pPr>
                    </a:p>
                  </a:txBody>
                  <a:tcPr marL="0" marR="0" marT="0" marB="0" anchor="t" anchorCtr="0" horzOverflow="overflow"/>
                </a:tc>
              </a:tr>
              <a:tr h="469900">
                <a:tc>
                  <a:txBody>
                    <a:bodyPr/>
                    <a:lstStyle/>
                    <a:p>
                      <a:pPr algn="l">
                        <a:lnSpc>
                          <a:spcPts val="1500"/>
                        </a:lnSpc>
                        <a:defRPr sz="1800">
                          <a:solidFill>
                            <a:srgbClr val="000000"/>
                          </a:solidFill>
                        </a:defRPr>
                      </a:pPr>
                      <a:r>
                        <a:rPr sz="1200">
                          <a:latin typeface="Verdana"/>
                          <a:ea typeface="Verdana"/>
                          <a:cs typeface="Verdana"/>
                          <a:sym typeface="Verdana"/>
                        </a:rPr>
                        <a:t>BLMTI.06L7.B1E10_TCP.C6L7.B1 
(external beam line)</a:t>
                      </a:r>
                    </a:p>
                  </a:txBody>
                  <a:tcPr marL="0" marR="0" marT="0" marB="0" anchor="t" anchorCtr="0" horzOverflow="overflow"/>
                </a:tc>
                <a:tc>
                  <a:txBody>
                    <a:bodyPr/>
                    <a:lstStyle/>
                    <a:p>
                      <a:pPr algn="l">
                        <a:lnSpc>
                          <a:spcPts val="1500"/>
                        </a:lnSpc>
                        <a:defRPr sz="1800">
                          <a:solidFill>
                            <a:srgbClr val="000000"/>
                          </a:solidFill>
                        </a:defRPr>
                      </a:pPr>
                      <a:r>
                        <a:rPr sz="1200">
                          <a:latin typeface="Verdana"/>
                          <a:ea typeface="Verdana"/>
                          <a:cs typeface="Verdana"/>
                          <a:sym typeface="Verdana"/>
                        </a:rPr>
                        <a:t>THRI_COLL_7_TCPPM</a:t>
                      </a:r>
                    </a:p>
                  </a:txBody>
                  <a:tcPr marL="0" marR="0" marT="0" marB="0" anchor="t" anchorCtr="0" horzOverflow="overflow">
                    <a:lnR w="25400">
                      <a:solidFill>
                        <a:srgbClr val="000000"/>
                      </a:solidFill>
                      <a:miter lim="400000"/>
                    </a:lnR>
                  </a:tcPr>
                </a:tc>
                <a:tc>
                  <a:txBody>
                    <a:bodyPr/>
                    <a:lstStyle/>
                    <a:p>
                      <a:pPr algn="l" defTabSz="457200">
                        <a:lnSpc>
                          <a:spcPts val="1500"/>
                        </a:lnSpc>
                        <a:defRPr strike="sngStrike" sz="1200">
                          <a:solidFill>
                            <a:srgbClr val="000000"/>
                          </a:solidFill>
                          <a:latin typeface="Verdana"/>
                          <a:ea typeface="Verdana"/>
                          <a:cs typeface="Verdana"/>
                          <a:sym typeface="Verdana"/>
                        </a:defRPr>
                      </a:pPr>
                      <a:r>
                        <a:t>BLMTI.06L7.B1</a:t>
                      </a:r>
                      <a:r>
                        <a:rPr b="1">
                          <a:solidFill>
                            <a:srgbClr val="FF0000"/>
                          </a:solidFill>
                        </a:rPr>
                        <a:t>I10</a:t>
                      </a:r>
                      <a:r>
                        <a:t>_TCP.C6L7.B1 (internal beam line)</a:t>
                      </a:r>
                    </a:p>
                    <a:p>
                      <a:pPr algn="l" defTabSz="457200">
                        <a:lnSpc>
                          <a:spcPts val="1500"/>
                        </a:lnSpc>
                        <a:defRPr sz="1200">
                          <a:solidFill>
                            <a:srgbClr val="000000"/>
                          </a:solidFill>
                          <a:latin typeface="Verdana"/>
                          <a:ea typeface="Verdana"/>
                          <a:cs typeface="Verdana"/>
                          <a:sym typeface="Verdana"/>
                        </a:defRPr>
                      </a:pPr>
                      <a:r>
                        <a:t>BLMTI.06L7.B1</a:t>
                      </a:r>
                      <a:r>
                        <a:rPr b="1">
                          <a:solidFill>
                            <a:srgbClr val="FF0000"/>
                          </a:solidFill>
                        </a:rPr>
                        <a:t>W10</a:t>
                      </a:r>
                      <a:r>
                        <a:t>_TCP.C6L7.B1 (internal wall) </a:t>
                      </a:r>
                    </a:p>
                  </a:txBody>
                  <a:tcPr marL="0" marR="0" marT="0" marB="0" anchor="b" anchorCtr="0" horzOverflow="overflow">
                    <a:lnL w="25400">
                      <a:solidFill>
                        <a:srgbClr val="000000"/>
                      </a:solidFill>
                      <a:miter lim="400000"/>
                    </a:lnL>
                  </a:tcPr>
                </a:tc>
                <a:tc>
                  <a:txBody>
                    <a:bodyPr/>
                    <a:lstStyle/>
                    <a:p>
                      <a:pPr algn="l">
                        <a:lnSpc>
                          <a:spcPts val="1500"/>
                        </a:lnSpc>
                        <a:defRPr sz="1800">
                          <a:solidFill>
                            <a:srgbClr val="000000"/>
                          </a:solidFill>
                        </a:defRPr>
                      </a:pPr>
                      <a:r>
                        <a:rPr sz="1200">
                          <a:latin typeface="Verdana"/>
                          <a:ea typeface="Verdana"/>
                          <a:cs typeface="Verdana"/>
                          <a:sym typeface="Verdana"/>
                        </a:rPr>
                        <a:t>THRI_COLL_7_TCPPM_WALL</a:t>
                      </a:r>
                    </a:p>
                  </a:txBody>
                  <a:tcPr marL="0" marR="0" marT="0" marB="0" anchor="b" anchorCtr="0" horzOverflow="overflow"/>
                </a:tc>
              </a:tr>
              <a:tr h="441667">
                <a:tc>
                  <a:txBody>
                    <a:bodyPr/>
                    <a:lstStyle/>
                    <a:p>
                      <a:pPr algn="l">
                        <a:lnSpc>
                          <a:spcPts val="1500"/>
                        </a:lnSpc>
                        <a:defRPr sz="1800">
                          <a:solidFill>
                            <a:srgbClr val="000000"/>
                          </a:solidFill>
                        </a:defRPr>
                      </a:pPr>
                      <a:r>
                        <a:rPr sz="1200">
                          <a:latin typeface="Verdana"/>
                          <a:ea typeface="Verdana"/>
                          <a:cs typeface="Verdana"/>
                          <a:sym typeface="Verdana"/>
                        </a:rPr>
                        <a:t>BLMTI.06L7.B1E10_TCP.B6L7.B1 
(external beam line)</a:t>
                      </a:r>
                    </a:p>
                  </a:txBody>
                  <a:tcPr marL="0" marR="0" marT="0" marB="0" anchor="t" anchorCtr="0" horzOverflow="overflow"/>
                </a:tc>
                <a:tc>
                  <a:txBody>
                    <a:bodyPr/>
                    <a:lstStyle/>
                    <a:p>
                      <a:pPr algn="l">
                        <a:lnSpc>
                          <a:spcPts val="1500"/>
                        </a:lnSpc>
                        <a:defRPr sz="1800">
                          <a:solidFill>
                            <a:srgbClr val="000000"/>
                          </a:solidFill>
                        </a:defRPr>
                      </a:pPr>
                      <a:r>
                        <a:rPr sz="1200">
                          <a:latin typeface="Verdana"/>
                          <a:ea typeface="Verdana"/>
                          <a:cs typeface="Verdana"/>
                          <a:sym typeface="Verdana"/>
                        </a:rPr>
                        <a:t>THRI_COLL_7_TCP</a:t>
                      </a:r>
                    </a:p>
                  </a:txBody>
                  <a:tcPr marL="0" marR="0" marT="0" marB="0" anchor="t" anchorCtr="0" horzOverflow="overflow">
                    <a:lnR w="25400">
                      <a:solidFill>
                        <a:srgbClr val="000000"/>
                      </a:solidFill>
                      <a:miter lim="400000"/>
                    </a:lnR>
                  </a:tcPr>
                </a:tc>
                <a:tc>
                  <a:txBody>
                    <a:bodyPr/>
                    <a:lstStyle/>
                    <a:p>
                      <a:pPr algn="l" defTabSz="457200">
                        <a:lnSpc>
                          <a:spcPts val="1500"/>
                        </a:lnSpc>
                        <a:defRPr strike="sngStrike" sz="1200">
                          <a:solidFill>
                            <a:srgbClr val="000000"/>
                          </a:solidFill>
                          <a:latin typeface="Verdana"/>
                          <a:ea typeface="Verdana"/>
                          <a:cs typeface="Verdana"/>
                          <a:sym typeface="Verdana"/>
                        </a:defRPr>
                      </a:pPr>
                      <a:r>
                        <a:t>BLMTI.06L7.B1</a:t>
                      </a:r>
                      <a:r>
                        <a:rPr b="1">
                          <a:solidFill>
                            <a:srgbClr val="FF0000"/>
                          </a:solidFill>
                        </a:rPr>
                        <a:t>I10</a:t>
                      </a:r>
                      <a:r>
                        <a:t>_TCP.B6L7.B1 (internal beam line) </a:t>
                      </a:r>
                    </a:p>
                    <a:p>
                      <a:pPr algn="l" defTabSz="457200">
                        <a:lnSpc>
                          <a:spcPts val="1500"/>
                        </a:lnSpc>
                        <a:defRPr sz="1200">
                          <a:solidFill>
                            <a:srgbClr val="000000"/>
                          </a:solidFill>
                          <a:latin typeface="Verdana"/>
                          <a:ea typeface="Verdana"/>
                          <a:cs typeface="Verdana"/>
                          <a:sym typeface="Verdana"/>
                        </a:defRPr>
                      </a:pPr>
                      <a:r>
                        <a:t>BLMTI.06L7.B1</a:t>
                      </a:r>
                      <a:r>
                        <a:rPr b="1">
                          <a:solidFill>
                            <a:srgbClr val="FF0000"/>
                          </a:solidFill>
                        </a:rPr>
                        <a:t>W10</a:t>
                      </a:r>
                      <a:r>
                        <a:t>_TCP.B6L7.B1 (internal wall) </a:t>
                      </a:r>
                    </a:p>
                  </a:txBody>
                  <a:tcPr marL="0" marR="0" marT="0" marB="0" anchor="b" anchorCtr="0" horzOverflow="overflow">
                    <a:lnL w="25400">
                      <a:solidFill>
                        <a:srgbClr val="000000"/>
                      </a:solidFill>
                      <a:miter lim="400000"/>
                    </a:lnL>
                  </a:tcPr>
                </a:tc>
                <a:tc>
                  <a:txBody>
                    <a:bodyPr/>
                    <a:lstStyle/>
                    <a:p>
                      <a:pPr algn="l">
                        <a:lnSpc>
                          <a:spcPts val="1500"/>
                        </a:lnSpc>
                        <a:defRPr sz="1800">
                          <a:solidFill>
                            <a:srgbClr val="000000"/>
                          </a:solidFill>
                        </a:defRPr>
                      </a:pPr>
                      <a:r>
                        <a:rPr sz="1200">
                          <a:latin typeface="Verdana"/>
                          <a:ea typeface="Verdana"/>
                          <a:cs typeface="Verdana"/>
                          <a:sym typeface="Verdana"/>
                        </a:rPr>
                        <a:t>THRI_COLL_7_TCP_WALL</a:t>
                      </a:r>
                    </a:p>
                  </a:txBody>
                  <a:tcPr marL="0" marR="0" marT="0" marB="0" anchor="b" anchorCtr="0" horzOverflow="overflow"/>
                </a:tc>
              </a:tr>
              <a:tr h="323850">
                <a:tc>
                  <a:txBody>
                    <a:bodyPr/>
                    <a:lstStyle/>
                    <a:p>
                      <a:pPr algn="l" defTabSz="457200">
                        <a:lnSpc>
                          <a:spcPts val="1500"/>
                        </a:lnSpc>
                        <a:defRPr sz="1800">
                          <a:solidFill>
                            <a:srgbClr val="000000"/>
                          </a:solidFill>
                        </a:defRPr>
                      </a:pPr>
                      <a:r>
                        <a:rPr sz="1200">
                          <a:latin typeface="Verdana"/>
                          <a:ea typeface="Verdana"/>
                          <a:cs typeface="Verdana"/>
                          <a:sym typeface="Verdana"/>
                        </a:rPr>
                        <a:t>BLMTI.06L7.B2I10_TCLA.B6L7.B2 
(internal beam line)</a:t>
                      </a:r>
                    </a:p>
                  </a:txBody>
                  <a:tcPr marL="0" marR="0" marT="0" marB="0" anchor="t" anchorCtr="0" horzOverflow="overflow">
                    <a:lnB w="25400">
                      <a:solidFill>
                        <a:schemeClr val="accent1"/>
                      </a:solidFill>
                    </a:lnB>
                  </a:tcPr>
                </a:tc>
                <a:tc>
                  <a:txBody>
                    <a:bodyPr/>
                    <a:lstStyle/>
                    <a:p>
                      <a:pPr algn="l" defTabSz="457200">
                        <a:lnSpc>
                          <a:spcPts val="1500"/>
                        </a:lnSpc>
                        <a:defRPr sz="1800">
                          <a:solidFill>
                            <a:srgbClr val="000000"/>
                          </a:solidFill>
                        </a:defRPr>
                      </a:pPr>
                      <a:r>
                        <a:rPr sz="1200">
                          <a:latin typeface="Verdana"/>
                          <a:ea typeface="Verdana"/>
                          <a:cs typeface="Verdana"/>
                          <a:sym typeface="Verdana"/>
                        </a:rPr>
                        <a:t>THRI_COLL_7_TCLA_HI</a:t>
                      </a:r>
                    </a:p>
                  </a:txBody>
                  <a:tcPr marL="0" marR="0" marT="0" marB="0" anchor="t" anchorCtr="0" horzOverflow="overflow">
                    <a:lnR w="25400">
                      <a:solidFill>
                        <a:srgbClr val="000000"/>
                      </a:solidFill>
                      <a:miter lim="400000"/>
                    </a:lnR>
                    <a:lnB w="25400">
                      <a:solidFill>
                        <a:schemeClr val="accent1"/>
                      </a:solidFill>
                    </a:lnB>
                  </a:tcPr>
                </a:tc>
                <a:tc>
                  <a:txBody>
                    <a:bodyPr/>
                    <a:lstStyle/>
                    <a:p>
                      <a:pPr algn="l" defTabSz="457200">
                        <a:lnSpc>
                          <a:spcPts val="1500"/>
                        </a:lnSpc>
                        <a:defRPr sz="1200">
                          <a:solidFill>
                            <a:srgbClr val="000000"/>
                          </a:solidFill>
                          <a:latin typeface="Verdana"/>
                          <a:ea typeface="Verdana"/>
                          <a:cs typeface="Verdana"/>
                          <a:sym typeface="Verdana"/>
                        </a:defRPr>
                      </a:pPr>
                      <a:r>
                        <a:t>BLMTI.06L7.B2</a:t>
                      </a:r>
                      <a:r>
                        <a:rPr b="1">
                          <a:solidFill>
                            <a:srgbClr val="FF0000"/>
                          </a:solidFill>
                        </a:rPr>
                        <a:t>W10</a:t>
                      </a:r>
                      <a:r>
                        <a:t>_TCLA.B6L7.B2 (internal wall) </a:t>
                      </a:r>
                    </a:p>
                  </a:txBody>
                  <a:tcPr marL="0" marR="0" marT="0" marB="0" anchor="t" anchorCtr="0" horzOverflow="overflow">
                    <a:lnL w="25400">
                      <a:solidFill>
                        <a:srgbClr val="000000"/>
                      </a:solidFill>
                      <a:miter lim="400000"/>
                    </a:lnL>
                    <a:lnB w="25400">
                      <a:solidFill>
                        <a:schemeClr val="accent1"/>
                      </a:solidFill>
                    </a:lnB>
                  </a:tcPr>
                </a:tc>
                <a:tc>
                  <a:txBody>
                    <a:bodyPr/>
                    <a:lstStyle/>
                    <a:p>
                      <a:pPr algn="l" defTabSz="457200">
                        <a:lnSpc>
                          <a:spcPts val="1500"/>
                        </a:lnSpc>
                        <a:defRPr sz="1800">
                          <a:solidFill>
                            <a:srgbClr val="000000"/>
                          </a:solidFill>
                        </a:defRPr>
                      </a:pPr>
                      <a:r>
                        <a:rPr sz="1200">
                          <a:latin typeface="Verdana"/>
                          <a:ea typeface="Verdana"/>
                          <a:cs typeface="Verdana"/>
                          <a:sym typeface="Verdana"/>
                        </a:rPr>
                        <a:t>THRI_COLL_7_TCLA_HI_WALL</a:t>
                      </a:r>
                    </a:p>
                  </a:txBody>
                  <a:tcPr marL="0" marR="0" marT="0" marB="0" anchor="t" anchorCtr="0" horzOverflow="overflow">
                    <a:lnB w="25400">
                      <a:solidFill>
                        <a:schemeClr val="accent1"/>
                      </a:solidFill>
                    </a:lnB>
                  </a:tcPr>
                </a:tc>
              </a:tr>
            </a:tbl>
          </a:graphicData>
        </a:graphic>
      </p:graphicFrame>
      <p:sp>
        <p:nvSpPr>
          <p:cNvPr id="420" name="Use the new BLMs on the WALL - this will provide more margin to the injection losses.…"/>
          <p:cNvSpPr txBox="1"/>
          <p:nvPr>
            <p:ph type="body" sz="half" idx="1"/>
          </p:nvPr>
        </p:nvSpPr>
        <p:spPr>
          <a:xfrm>
            <a:off x="407987" y="3840337"/>
            <a:ext cx="11376026" cy="2341584"/>
          </a:xfrm>
          <a:prstGeom prst="rect">
            <a:avLst/>
          </a:prstGeom>
        </p:spPr>
        <p:txBody>
          <a:bodyPr/>
          <a:lstStyle/>
          <a:p>
            <a:pPr>
              <a:defRPr b="0" sz="1800"/>
            </a:pPr>
            <a:r>
              <a:t>Use the new BLMs on the WALL - this will provide more margin to the injection losses. </a:t>
            </a:r>
          </a:p>
          <a:p>
            <a:pPr>
              <a:defRPr b="0" sz="1800"/>
            </a:pPr>
            <a:r>
              <a:t>Notice that the BLM in the vertical collimator remains untouched - no limitation was observed in 2023.</a:t>
            </a:r>
          </a:p>
          <a:p>
            <a:pPr>
              <a:defRPr b="0" sz="1800"/>
            </a:pPr>
            <a:r>
              <a:t>New families will have the same collimation model but the response will be updated. We have proceed to create the new families in collaboration with BE-CSS (M.Peryt and A.Tsounis)</a:t>
            </a:r>
          </a:p>
          <a:p>
            <a:pPr>
              <a:defRPr b="0" i="1" sz="1800">
                <a:solidFill>
                  <a:srgbClr val="FF9300"/>
                </a:solidFill>
              </a:defRPr>
            </a:pPr>
            <a:r>
              <a:t>The signal of the LIC will be monitored along the Run to define the final strategy for the upgrade of the BLM system. </a:t>
            </a:r>
          </a:p>
        </p:txBody>
      </p:sp>
    </p:spTree>
  </p:cSld>
  <p:clrMapOvr>
    <a:masterClrMapping/>
  </p:clrMapOvr>
  <p:transition xmlns:p14="http://schemas.microsoft.com/office/powerpoint/2010/main" spd="med" advClick="1"/>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22" name="With the response factors from slow losses (loss map analysis of RS09) the collimation families are created, following the Collimation maximum losses specifications"/>
          <p:cNvSpPr txBox="1"/>
          <p:nvPr>
            <p:ph type="body" sz="quarter" idx="1"/>
          </p:nvPr>
        </p:nvSpPr>
        <p:spPr>
          <a:xfrm>
            <a:off x="407989" y="1592262"/>
            <a:ext cx="11376025" cy="829328"/>
          </a:xfrm>
          <a:prstGeom prst="rect">
            <a:avLst/>
          </a:prstGeom>
        </p:spPr>
        <p:txBody>
          <a:bodyPr/>
          <a:lstStyle/>
          <a:p>
            <a:pPr/>
            <a:r>
              <a:t>With the response factors from slow losses (loss map analysis of RS09) the collimation families are created, following the Collimation maximum losses specifications</a:t>
            </a:r>
          </a:p>
        </p:txBody>
      </p:sp>
      <p:sp>
        <p:nvSpPr>
          <p:cNvPr id="423" name="First look at the needed response factors"/>
          <p:cNvSpPr txBox="1"/>
          <p:nvPr>
            <p:ph type="title"/>
          </p:nvPr>
        </p:nvSpPr>
        <p:spPr>
          <a:prstGeom prst="rect">
            <a:avLst/>
          </a:prstGeom>
        </p:spPr>
        <p:txBody>
          <a:bodyPr/>
          <a:lstStyle/>
          <a:p>
            <a:pPr/>
            <a:r>
              <a:t>First look at the needed response factors</a:t>
            </a:r>
          </a:p>
        </p:txBody>
      </p:sp>
      <p:sp>
        <p:nvSpPr>
          <p:cNvPr id="424"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425" name="pasted-movie.png" descr="pasted-movie.png"/>
          <p:cNvPicPr>
            <a:picLocks noChangeAspect="1"/>
          </p:cNvPicPr>
          <p:nvPr/>
        </p:nvPicPr>
        <p:blipFill>
          <a:blip r:embed="rId2">
            <a:extLst/>
          </a:blip>
          <a:srcRect l="0" t="12327" r="0" b="0"/>
          <a:stretch>
            <a:fillRect/>
          </a:stretch>
        </p:blipFill>
        <p:spPr>
          <a:xfrm>
            <a:off x="6547829" y="2250982"/>
            <a:ext cx="4981828" cy="1859581"/>
          </a:xfrm>
          <a:prstGeom prst="rect">
            <a:avLst/>
          </a:prstGeom>
          <a:ln w="12700">
            <a:miter lim="400000"/>
          </a:ln>
        </p:spPr>
      </p:pic>
      <p:sp>
        <p:nvSpPr>
          <p:cNvPr id="426" name="The BLM Thresholds curves for the families in IR7 already show the saturation of the short running sums."/>
          <p:cNvSpPr txBox="1"/>
          <p:nvPr/>
        </p:nvSpPr>
        <p:spPr>
          <a:xfrm>
            <a:off x="407987" y="2430339"/>
            <a:ext cx="6073824" cy="829328"/>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defTabSz="886968">
              <a:lnSpc>
                <a:spcPct val="90000"/>
              </a:lnSpc>
              <a:spcBef>
                <a:spcPts val="1700"/>
              </a:spcBef>
              <a:defRPr b="1" sz="2037">
                <a:solidFill>
                  <a:srgbClr val="2F2F2F"/>
                </a:solidFill>
              </a:defRPr>
            </a:lvl1pPr>
          </a:lstStyle>
          <a:p>
            <a:pPr/>
            <a:r>
              <a:t>The BLM Thresholds curves for the families in IR7 already show the saturation of the short running sums.</a:t>
            </a:r>
          </a:p>
        </p:txBody>
      </p:sp>
      <p:pic>
        <p:nvPicPr>
          <p:cNvPr id="427" name="pasted-movie.png" descr="pasted-movie.png"/>
          <p:cNvPicPr>
            <a:picLocks noChangeAspect="1"/>
          </p:cNvPicPr>
          <p:nvPr/>
        </p:nvPicPr>
        <p:blipFill>
          <a:blip r:embed="rId3">
            <a:extLst/>
          </a:blip>
          <a:stretch>
            <a:fillRect/>
          </a:stretch>
        </p:blipFill>
        <p:spPr>
          <a:xfrm>
            <a:off x="598672" y="3599702"/>
            <a:ext cx="4896230" cy="2376260"/>
          </a:xfrm>
          <a:prstGeom prst="rect">
            <a:avLst/>
          </a:prstGeom>
          <a:ln w="12700">
            <a:miter lim="400000"/>
          </a:ln>
        </p:spPr>
      </p:pic>
      <p:sp>
        <p:nvSpPr>
          <p:cNvPr id="428" name="A first estimate can be assessed by calculating the needed factor not to saturate for the collimation specifications."/>
          <p:cNvSpPr txBox="1"/>
          <p:nvPr/>
        </p:nvSpPr>
        <p:spPr>
          <a:xfrm>
            <a:off x="5705106" y="4373168"/>
            <a:ext cx="6073824" cy="829328"/>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lvl1pPr defTabSz="886968">
              <a:lnSpc>
                <a:spcPct val="90000"/>
              </a:lnSpc>
              <a:spcBef>
                <a:spcPts val="1700"/>
              </a:spcBef>
              <a:defRPr b="1" sz="2037">
                <a:solidFill>
                  <a:srgbClr val="2F2F2F"/>
                </a:solidFill>
              </a:defRPr>
            </a:lvl1pPr>
          </a:lstStyle>
          <a:p>
            <a:pPr/>
            <a:r>
              <a:t>A first estimate can be assessed by calculating the needed factor not to saturate for the collimation specifications.</a:t>
            </a:r>
          </a:p>
        </p:txBody>
      </p:sp>
    </p:spTree>
  </p:cSld>
  <p:clrMapOvr>
    <a:masterClrMapping/>
  </p:clrMapOvr>
  <p:transition xmlns:p14="http://schemas.microsoft.com/office/powerpoint/2010/main" spd="med" advClick="1"/>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30" name="TCP families: need a factor 100/0.06 = 1700…"/>
          <p:cNvSpPr txBox="1"/>
          <p:nvPr>
            <p:ph type="title"/>
          </p:nvPr>
        </p:nvSpPr>
        <p:spPr>
          <a:prstGeom prst="rect">
            <a:avLst/>
          </a:prstGeom>
        </p:spPr>
        <p:txBody>
          <a:bodyPr/>
          <a:lstStyle/>
          <a:p>
            <a:pPr defTabSz="832104">
              <a:defRPr sz="3276"/>
            </a:pPr>
            <a:r>
              <a:t>TCP families: need a factor 100/0.06 = 1700</a:t>
            </a:r>
          </a:p>
          <a:p>
            <a:pPr defTabSz="832104">
              <a:defRPr sz="3276"/>
            </a:pPr>
            <a:r>
              <a:t>Thresholds include a reduction factor for very fast losses</a:t>
            </a:r>
          </a:p>
        </p:txBody>
      </p:sp>
      <p:sp>
        <p:nvSpPr>
          <p:cNvPr id="431"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432" name="pasted-movie.png" descr="pasted-movie.png"/>
          <p:cNvPicPr>
            <a:picLocks noChangeAspect="1"/>
          </p:cNvPicPr>
          <p:nvPr/>
        </p:nvPicPr>
        <p:blipFill>
          <a:blip r:embed="rId2">
            <a:extLst/>
          </a:blip>
          <a:stretch>
            <a:fillRect/>
          </a:stretch>
        </p:blipFill>
        <p:spPr>
          <a:xfrm>
            <a:off x="584452" y="1961018"/>
            <a:ext cx="4724038" cy="2283124"/>
          </a:xfrm>
          <a:prstGeom prst="rect">
            <a:avLst/>
          </a:prstGeom>
          <a:ln w="12700">
            <a:miter lim="400000"/>
          </a:ln>
        </p:spPr>
      </p:pic>
      <p:pic>
        <p:nvPicPr>
          <p:cNvPr id="433" name="pasted-movie.png" descr="pasted-movie.png"/>
          <p:cNvPicPr>
            <a:picLocks noChangeAspect="1"/>
          </p:cNvPicPr>
          <p:nvPr/>
        </p:nvPicPr>
        <p:blipFill>
          <a:blip r:embed="rId3">
            <a:extLst/>
          </a:blip>
          <a:stretch>
            <a:fillRect/>
          </a:stretch>
        </p:blipFill>
        <p:spPr>
          <a:xfrm>
            <a:off x="575757" y="4254801"/>
            <a:ext cx="4741429" cy="2280156"/>
          </a:xfrm>
          <a:prstGeom prst="rect">
            <a:avLst/>
          </a:prstGeom>
          <a:ln w="12700">
            <a:miter lim="400000"/>
          </a:ln>
        </p:spPr>
      </p:pic>
      <p:pic>
        <p:nvPicPr>
          <p:cNvPr id="434" name="pasted-movie.png" descr="pasted-movie.png"/>
          <p:cNvPicPr>
            <a:picLocks noChangeAspect="1"/>
          </p:cNvPicPr>
          <p:nvPr/>
        </p:nvPicPr>
        <p:blipFill>
          <a:blip r:embed="rId4">
            <a:extLst/>
          </a:blip>
          <a:srcRect l="0" t="0" r="0" b="0"/>
          <a:stretch>
            <a:fillRect/>
          </a:stretch>
        </p:blipFill>
        <p:spPr>
          <a:xfrm>
            <a:off x="5888159" y="2032208"/>
            <a:ext cx="4456525" cy="2140702"/>
          </a:xfrm>
          <a:prstGeom prst="rect">
            <a:avLst/>
          </a:prstGeom>
          <a:ln w="12700">
            <a:miter lim="400000"/>
          </a:ln>
        </p:spPr>
      </p:pic>
      <p:pic>
        <p:nvPicPr>
          <p:cNvPr id="435" name="pasted-movie.png" descr="pasted-movie.png"/>
          <p:cNvPicPr>
            <a:picLocks noChangeAspect="1"/>
          </p:cNvPicPr>
          <p:nvPr/>
        </p:nvPicPr>
        <p:blipFill>
          <a:blip r:embed="rId5">
            <a:extLst/>
          </a:blip>
          <a:stretch>
            <a:fillRect/>
          </a:stretch>
        </p:blipFill>
        <p:spPr>
          <a:xfrm>
            <a:off x="5817349" y="4279087"/>
            <a:ext cx="4598131" cy="2231584"/>
          </a:xfrm>
          <a:prstGeom prst="rect">
            <a:avLst/>
          </a:prstGeom>
          <a:ln w="12700">
            <a:miter lim="400000"/>
          </a:ln>
        </p:spPr>
      </p:pic>
      <p:sp>
        <p:nvSpPr>
          <p:cNvPr id="436" name="D1 correction of 0.06 for very fast running sums on the primary collimators (RS01-RS03).…"/>
          <p:cNvSpPr txBox="1"/>
          <p:nvPr/>
        </p:nvSpPr>
        <p:spPr>
          <a:xfrm>
            <a:off x="225284" y="1400151"/>
            <a:ext cx="11534035" cy="525922"/>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defRPr>
                <a:solidFill>
                  <a:srgbClr val="000000"/>
                </a:solidFill>
              </a:defRPr>
            </a:pPr>
            <a:r>
              <a:t>D1 correction of 0.06 for very fast running sums on the primary collimators (RS01-RS03).</a:t>
            </a:r>
          </a:p>
          <a:p>
            <a:pPr>
              <a:defRPr>
                <a:solidFill>
                  <a:srgbClr val="008F00"/>
                </a:solidFill>
              </a:defRPr>
            </a:pPr>
            <a:r>
              <a:t>Needs to be re-evaluated being the D1 SC for HL-LHC</a:t>
            </a:r>
          </a:p>
        </p:txBody>
      </p:sp>
      <p:sp>
        <p:nvSpPr>
          <p:cNvPr id="437" name="Factor 100 with D1…"/>
          <p:cNvSpPr txBox="1"/>
          <p:nvPr/>
        </p:nvSpPr>
        <p:spPr>
          <a:xfrm>
            <a:off x="2662920" y="2261840"/>
            <a:ext cx="2376166" cy="525923"/>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a:r>
              <a:t>Factor 100 with D1</a:t>
            </a:r>
          </a:p>
          <a:p>
            <a:pPr/>
            <a:r>
              <a:t>Factor 1700 without D1</a:t>
            </a:r>
          </a:p>
        </p:txBody>
      </p:sp>
      <p:sp>
        <p:nvSpPr>
          <p:cNvPr id="438" name="Factor 100 with D1…"/>
          <p:cNvSpPr txBox="1"/>
          <p:nvPr/>
        </p:nvSpPr>
        <p:spPr>
          <a:xfrm>
            <a:off x="7848933" y="2261840"/>
            <a:ext cx="2376166" cy="525923"/>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a:r>
              <a:t>Factor 100 with D1</a:t>
            </a:r>
          </a:p>
          <a:p>
            <a:pPr/>
            <a:r>
              <a:t>Factor 1700 without D1</a:t>
            </a:r>
          </a:p>
        </p:txBody>
      </p:sp>
    </p:spTree>
  </p:cSld>
  <p:clrMapOvr>
    <a:masterClrMapping/>
  </p:clrMapOvr>
  <p:transition xmlns:p14="http://schemas.microsoft.com/office/powerpoint/2010/main" spd="med" advClick="1"/>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40" name="TCSG families: need a factor between 333 to 111"/>
          <p:cNvSpPr txBox="1"/>
          <p:nvPr>
            <p:ph type="title"/>
          </p:nvPr>
        </p:nvSpPr>
        <p:spPr>
          <a:prstGeom prst="rect">
            <a:avLst/>
          </a:prstGeom>
        </p:spPr>
        <p:txBody>
          <a:bodyPr/>
          <a:lstStyle/>
          <a:p>
            <a:pPr/>
            <a:r>
              <a:t>TCSG families: need a factor between 333 to 111</a:t>
            </a:r>
          </a:p>
        </p:txBody>
      </p:sp>
      <p:sp>
        <p:nvSpPr>
          <p:cNvPr id="441"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442" name="pasted-movie.png" descr="pasted-movie.png"/>
          <p:cNvPicPr>
            <a:picLocks noChangeAspect="1"/>
          </p:cNvPicPr>
          <p:nvPr/>
        </p:nvPicPr>
        <p:blipFill>
          <a:blip r:embed="rId2">
            <a:extLst/>
          </a:blip>
          <a:stretch>
            <a:fillRect/>
          </a:stretch>
        </p:blipFill>
        <p:spPr>
          <a:xfrm>
            <a:off x="95054" y="2204048"/>
            <a:ext cx="3850847" cy="1858396"/>
          </a:xfrm>
          <a:prstGeom prst="rect">
            <a:avLst/>
          </a:prstGeom>
          <a:ln w="12700">
            <a:miter lim="400000"/>
          </a:ln>
        </p:spPr>
      </p:pic>
      <p:pic>
        <p:nvPicPr>
          <p:cNvPr id="443" name="pasted-movie.png" descr="pasted-movie.png"/>
          <p:cNvPicPr>
            <a:picLocks noChangeAspect="1"/>
          </p:cNvPicPr>
          <p:nvPr/>
        </p:nvPicPr>
        <p:blipFill>
          <a:blip r:embed="rId3">
            <a:extLst/>
          </a:blip>
          <a:stretch>
            <a:fillRect/>
          </a:stretch>
        </p:blipFill>
        <p:spPr>
          <a:xfrm>
            <a:off x="104303" y="4302345"/>
            <a:ext cx="3832349" cy="1852433"/>
          </a:xfrm>
          <a:prstGeom prst="rect">
            <a:avLst/>
          </a:prstGeom>
          <a:ln w="12700">
            <a:miter lim="400000"/>
          </a:ln>
        </p:spPr>
      </p:pic>
      <p:sp>
        <p:nvSpPr>
          <p:cNvPr id="444" name="Factor 333"/>
          <p:cNvSpPr txBox="1"/>
          <p:nvPr/>
        </p:nvSpPr>
        <p:spPr>
          <a:xfrm>
            <a:off x="2092577" y="2484052"/>
            <a:ext cx="1105471" cy="259222"/>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a:r>
              <a:t>Factor 333</a:t>
            </a:r>
          </a:p>
        </p:txBody>
      </p:sp>
      <p:pic>
        <p:nvPicPr>
          <p:cNvPr id="445" name="pasted-movie.png" descr="pasted-movie.png"/>
          <p:cNvPicPr>
            <a:picLocks noChangeAspect="1"/>
          </p:cNvPicPr>
          <p:nvPr/>
        </p:nvPicPr>
        <p:blipFill>
          <a:blip r:embed="rId4">
            <a:extLst/>
          </a:blip>
          <a:stretch>
            <a:fillRect/>
          </a:stretch>
        </p:blipFill>
        <p:spPr>
          <a:xfrm>
            <a:off x="4038459" y="2204048"/>
            <a:ext cx="3853283" cy="1858396"/>
          </a:xfrm>
          <a:prstGeom prst="rect">
            <a:avLst/>
          </a:prstGeom>
          <a:ln w="12700">
            <a:miter lim="400000"/>
          </a:ln>
        </p:spPr>
      </p:pic>
      <p:sp>
        <p:nvSpPr>
          <p:cNvPr id="446" name="Factor 200"/>
          <p:cNvSpPr txBox="1"/>
          <p:nvPr/>
        </p:nvSpPr>
        <p:spPr>
          <a:xfrm>
            <a:off x="5412365" y="2484052"/>
            <a:ext cx="1105471" cy="259222"/>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a:r>
              <a:t>Factor 200</a:t>
            </a:r>
          </a:p>
        </p:txBody>
      </p:sp>
      <p:pic>
        <p:nvPicPr>
          <p:cNvPr id="447" name="pasted-movie.png" descr="pasted-movie.png"/>
          <p:cNvPicPr>
            <a:picLocks noChangeAspect="1"/>
          </p:cNvPicPr>
          <p:nvPr/>
        </p:nvPicPr>
        <p:blipFill>
          <a:blip r:embed="rId5">
            <a:extLst/>
          </a:blip>
          <a:stretch>
            <a:fillRect/>
          </a:stretch>
        </p:blipFill>
        <p:spPr>
          <a:xfrm>
            <a:off x="8108868" y="2176839"/>
            <a:ext cx="3952247" cy="1912813"/>
          </a:xfrm>
          <a:prstGeom prst="rect">
            <a:avLst/>
          </a:prstGeom>
          <a:ln w="12700">
            <a:miter lim="400000"/>
          </a:ln>
        </p:spPr>
      </p:pic>
      <p:sp>
        <p:nvSpPr>
          <p:cNvPr id="448" name="Factor 111"/>
          <p:cNvSpPr txBox="1"/>
          <p:nvPr/>
        </p:nvSpPr>
        <p:spPr>
          <a:xfrm>
            <a:off x="9827926" y="2484052"/>
            <a:ext cx="1071539" cy="259222"/>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a:r>
              <a:t>Factor 111</a:t>
            </a:r>
          </a:p>
        </p:txBody>
      </p:sp>
      <p:pic>
        <p:nvPicPr>
          <p:cNvPr id="449" name="pasted-movie.png" descr="pasted-movie.png"/>
          <p:cNvPicPr>
            <a:picLocks noChangeAspect="1"/>
          </p:cNvPicPr>
          <p:nvPr/>
        </p:nvPicPr>
        <p:blipFill>
          <a:blip r:embed="rId6">
            <a:extLst/>
          </a:blip>
          <a:stretch>
            <a:fillRect/>
          </a:stretch>
        </p:blipFill>
        <p:spPr>
          <a:xfrm>
            <a:off x="4051969" y="4299364"/>
            <a:ext cx="3826262" cy="1858395"/>
          </a:xfrm>
          <a:prstGeom prst="rect">
            <a:avLst/>
          </a:prstGeom>
          <a:ln w="12700">
            <a:miter lim="400000"/>
          </a:ln>
        </p:spPr>
      </p:pic>
      <p:pic>
        <p:nvPicPr>
          <p:cNvPr id="450" name="pasted-movie.png" descr="pasted-movie.png"/>
          <p:cNvPicPr>
            <a:picLocks noChangeAspect="1"/>
          </p:cNvPicPr>
          <p:nvPr/>
        </p:nvPicPr>
        <p:blipFill>
          <a:blip r:embed="rId7">
            <a:extLst/>
          </a:blip>
          <a:stretch>
            <a:fillRect/>
          </a:stretch>
        </p:blipFill>
        <p:spPr>
          <a:xfrm>
            <a:off x="8073037" y="4256139"/>
            <a:ext cx="4023909" cy="1944845"/>
          </a:xfrm>
          <a:prstGeom prst="rect">
            <a:avLst/>
          </a:prstGeom>
          <a:ln w="12700">
            <a:miter lim="400000"/>
          </a:ln>
        </p:spPr>
      </p:pic>
      <p:sp>
        <p:nvSpPr>
          <p:cNvPr id="451" name="There are 3 TCSG families with different response factors: high, medium and low.…"/>
          <p:cNvSpPr txBox="1"/>
          <p:nvPr/>
        </p:nvSpPr>
        <p:spPr>
          <a:xfrm>
            <a:off x="106771" y="1438224"/>
            <a:ext cx="11534036" cy="525922"/>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defRPr>
                <a:solidFill>
                  <a:srgbClr val="000000"/>
                </a:solidFill>
              </a:defRPr>
            </a:pPr>
            <a:r>
              <a:t>There are 3 TCSG families with different response factors: high, medium and low.</a:t>
            </a:r>
          </a:p>
          <a:p>
            <a:pPr>
              <a:defRPr>
                <a:solidFill>
                  <a:srgbClr val="000000"/>
                </a:solidFill>
              </a:defRPr>
            </a:pPr>
            <a:r>
              <a:t>Depending on the collimation hierarchy and the loss distribution the limitation comes at injection or at top energy</a:t>
            </a:r>
          </a:p>
        </p:txBody>
      </p:sp>
    </p:spTree>
  </p:cSld>
  <p:clrMapOvr>
    <a:masterClrMapping/>
  </p:clrMapOvr>
  <p:transition xmlns:p14="http://schemas.microsoft.com/office/powerpoint/2010/main" spd="med" advClick="1"/>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53" name="TCSPM families: need a factor between 250 to 100"/>
          <p:cNvSpPr txBox="1"/>
          <p:nvPr>
            <p:ph type="title"/>
          </p:nvPr>
        </p:nvSpPr>
        <p:spPr>
          <a:prstGeom prst="rect">
            <a:avLst/>
          </a:prstGeom>
        </p:spPr>
        <p:txBody>
          <a:bodyPr/>
          <a:lstStyle/>
          <a:p>
            <a:pPr/>
            <a:r>
              <a:t>TCSPM families: need a factor between 250 to 100</a:t>
            </a:r>
          </a:p>
        </p:txBody>
      </p:sp>
      <p:sp>
        <p:nvSpPr>
          <p:cNvPr id="454"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455" name="pasted-movie.png" descr="pasted-movie.png"/>
          <p:cNvPicPr>
            <a:picLocks noChangeAspect="1"/>
          </p:cNvPicPr>
          <p:nvPr/>
        </p:nvPicPr>
        <p:blipFill>
          <a:blip r:embed="rId2">
            <a:extLst/>
          </a:blip>
          <a:stretch>
            <a:fillRect/>
          </a:stretch>
        </p:blipFill>
        <p:spPr>
          <a:xfrm>
            <a:off x="408214" y="1679365"/>
            <a:ext cx="4665597" cy="2253560"/>
          </a:xfrm>
          <a:prstGeom prst="rect">
            <a:avLst/>
          </a:prstGeom>
          <a:ln w="12700">
            <a:miter lim="400000"/>
          </a:ln>
        </p:spPr>
      </p:pic>
      <p:sp>
        <p:nvSpPr>
          <p:cNvPr id="456" name="Factor 250"/>
          <p:cNvSpPr txBox="1"/>
          <p:nvPr/>
        </p:nvSpPr>
        <p:spPr>
          <a:xfrm>
            <a:off x="1888596" y="2212632"/>
            <a:ext cx="1105472" cy="259222"/>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a:r>
              <a:t>Factor 250</a:t>
            </a:r>
          </a:p>
        </p:txBody>
      </p:sp>
      <p:pic>
        <p:nvPicPr>
          <p:cNvPr id="457" name="pasted-movie.png" descr="pasted-movie.png"/>
          <p:cNvPicPr>
            <a:picLocks noChangeAspect="1"/>
          </p:cNvPicPr>
          <p:nvPr/>
        </p:nvPicPr>
        <p:blipFill>
          <a:blip r:embed="rId3">
            <a:extLst/>
          </a:blip>
          <a:stretch>
            <a:fillRect/>
          </a:stretch>
        </p:blipFill>
        <p:spPr>
          <a:xfrm>
            <a:off x="445366" y="3989690"/>
            <a:ext cx="4688038" cy="2253560"/>
          </a:xfrm>
          <a:prstGeom prst="rect">
            <a:avLst/>
          </a:prstGeom>
          <a:ln w="12700">
            <a:miter lim="400000"/>
          </a:ln>
        </p:spPr>
      </p:pic>
      <p:pic>
        <p:nvPicPr>
          <p:cNvPr id="458" name="pasted-movie.png" descr="pasted-movie.png"/>
          <p:cNvPicPr>
            <a:picLocks noChangeAspect="1"/>
          </p:cNvPicPr>
          <p:nvPr/>
        </p:nvPicPr>
        <p:blipFill>
          <a:blip r:embed="rId4">
            <a:extLst/>
          </a:blip>
          <a:stretch>
            <a:fillRect/>
          </a:stretch>
        </p:blipFill>
        <p:spPr>
          <a:xfrm>
            <a:off x="5461000" y="1637701"/>
            <a:ext cx="4748145" cy="2291764"/>
          </a:xfrm>
          <a:prstGeom prst="rect">
            <a:avLst/>
          </a:prstGeom>
          <a:ln w="12700">
            <a:miter lim="400000"/>
          </a:ln>
        </p:spPr>
      </p:pic>
      <p:pic>
        <p:nvPicPr>
          <p:cNvPr id="459" name="pasted-movie.png" descr="pasted-movie.png"/>
          <p:cNvPicPr>
            <a:picLocks noChangeAspect="1"/>
          </p:cNvPicPr>
          <p:nvPr/>
        </p:nvPicPr>
        <p:blipFill>
          <a:blip r:embed="rId5">
            <a:extLst/>
          </a:blip>
          <a:stretch>
            <a:fillRect/>
          </a:stretch>
        </p:blipFill>
        <p:spPr>
          <a:xfrm>
            <a:off x="5491053" y="3984324"/>
            <a:ext cx="4688039" cy="2264291"/>
          </a:xfrm>
          <a:prstGeom prst="rect">
            <a:avLst/>
          </a:prstGeom>
          <a:ln w="12700">
            <a:miter lim="400000"/>
          </a:ln>
        </p:spPr>
      </p:pic>
      <p:sp>
        <p:nvSpPr>
          <p:cNvPr id="460" name="Factor 100"/>
          <p:cNvSpPr txBox="1"/>
          <p:nvPr/>
        </p:nvSpPr>
        <p:spPr>
          <a:xfrm>
            <a:off x="7440311" y="2212632"/>
            <a:ext cx="1105471" cy="259222"/>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a:r>
              <a:t>Factor 100</a:t>
            </a:r>
          </a:p>
        </p:txBody>
      </p:sp>
      <p:sp>
        <p:nvSpPr>
          <p:cNvPr id="461" name="There are 2 TCSPM families with different response factors: high and low.…"/>
          <p:cNvSpPr txBox="1"/>
          <p:nvPr/>
        </p:nvSpPr>
        <p:spPr>
          <a:xfrm>
            <a:off x="99364" y="1055015"/>
            <a:ext cx="11534036" cy="525922"/>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defRPr>
                <a:solidFill>
                  <a:srgbClr val="000000"/>
                </a:solidFill>
              </a:defRPr>
            </a:pPr>
            <a:r>
              <a:t>There are 2 TCSPM families with different response factors: high and low.</a:t>
            </a:r>
          </a:p>
          <a:p>
            <a:pPr>
              <a:defRPr>
                <a:solidFill>
                  <a:srgbClr val="000000"/>
                </a:solidFill>
              </a:defRPr>
            </a:pPr>
            <a:r>
              <a:t>Depending on the collimation hierarchy and the loss distribution the limitation comes at injection or at top energy</a:t>
            </a:r>
          </a:p>
        </p:txBody>
      </p:sp>
    </p:spTree>
  </p:cSld>
  <p:clrMapOvr>
    <a:masterClrMapping/>
  </p:clrMapOvr>
  <p:transition xmlns:p14="http://schemas.microsoft.com/office/powerpoint/2010/main" spd="med" advClick="1"/>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63" name="TCLA families: need a factor between 666 to 3.3"/>
          <p:cNvSpPr txBox="1"/>
          <p:nvPr>
            <p:ph type="title"/>
          </p:nvPr>
        </p:nvSpPr>
        <p:spPr>
          <a:prstGeom prst="rect">
            <a:avLst/>
          </a:prstGeom>
        </p:spPr>
        <p:txBody>
          <a:bodyPr/>
          <a:lstStyle/>
          <a:p>
            <a:pPr/>
            <a:r>
              <a:t>TCLA families: need a factor between 666 to 3.3</a:t>
            </a:r>
          </a:p>
        </p:txBody>
      </p:sp>
      <p:sp>
        <p:nvSpPr>
          <p:cNvPr id="464"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465" name="pasted-movie.png" descr="pasted-movie.png"/>
          <p:cNvPicPr>
            <a:picLocks noChangeAspect="1"/>
          </p:cNvPicPr>
          <p:nvPr/>
        </p:nvPicPr>
        <p:blipFill>
          <a:blip r:embed="rId2">
            <a:extLst/>
          </a:blip>
          <a:stretch>
            <a:fillRect/>
          </a:stretch>
        </p:blipFill>
        <p:spPr>
          <a:xfrm>
            <a:off x="699002" y="1884189"/>
            <a:ext cx="4606584" cy="2214405"/>
          </a:xfrm>
          <a:prstGeom prst="rect">
            <a:avLst/>
          </a:prstGeom>
          <a:ln w="12700">
            <a:miter lim="400000"/>
          </a:ln>
        </p:spPr>
      </p:pic>
      <p:pic>
        <p:nvPicPr>
          <p:cNvPr id="466" name="pasted-movie.png" descr="pasted-movie.png"/>
          <p:cNvPicPr>
            <a:picLocks noChangeAspect="1"/>
          </p:cNvPicPr>
          <p:nvPr/>
        </p:nvPicPr>
        <p:blipFill>
          <a:blip r:embed="rId3">
            <a:extLst/>
          </a:blip>
          <a:stretch>
            <a:fillRect/>
          </a:stretch>
        </p:blipFill>
        <p:spPr>
          <a:xfrm>
            <a:off x="687996" y="4210983"/>
            <a:ext cx="4628595" cy="2243016"/>
          </a:xfrm>
          <a:prstGeom prst="rect">
            <a:avLst/>
          </a:prstGeom>
          <a:ln w="12700">
            <a:miter lim="400000"/>
          </a:ln>
        </p:spPr>
      </p:pic>
      <p:sp>
        <p:nvSpPr>
          <p:cNvPr id="467" name="Factor 666"/>
          <p:cNvSpPr txBox="1"/>
          <p:nvPr/>
        </p:nvSpPr>
        <p:spPr>
          <a:xfrm>
            <a:off x="3267956" y="2217563"/>
            <a:ext cx="1105471" cy="259222"/>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a:r>
              <a:t>Factor 666</a:t>
            </a:r>
          </a:p>
        </p:txBody>
      </p:sp>
      <p:pic>
        <p:nvPicPr>
          <p:cNvPr id="468" name="pasted-movie.png" descr="pasted-movie.png"/>
          <p:cNvPicPr>
            <a:picLocks noChangeAspect="1"/>
          </p:cNvPicPr>
          <p:nvPr/>
        </p:nvPicPr>
        <p:blipFill>
          <a:blip r:embed="rId4">
            <a:extLst/>
          </a:blip>
          <a:stretch>
            <a:fillRect/>
          </a:stretch>
        </p:blipFill>
        <p:spPr>
          <a:xfrm>
            <a:off x="6423073" y="1884189"/>
            <a:ext cx="4602755" cy="2243016"/>
          </a:xfrm>
          <a:prstGeom prst="rect">
            <a:avLst/>
          </a:prstGeom>
          <a:ln w="12700">
            <a:miter lim="400000"/>
          </a:ln>
        </p:spPr>
      </p:pic>
      <p:pic>
        <p:nvPicPr>
          <p:cNvPr id="469" name="pasted-movie.png" descr="pasted-movie.png"/>
          <p:cNvPicPr>
            <a:picLocks noChangeAspect="1"/>
          </p:cNvPicPr>
          <p:nvPr/>
        </p:nvPicPr>
        <p:blipFill>
          <a:blip r:embed="rId5">
            <a:extLst/>
          </a:blip>
          <a:stretch>
            <a:fillRect/>
          </a:stretch>
        </p:blipFill>
        <p:spPr>
          <a:xfrm>
            <a:off x="6495644" y="4380719"/>
            <a:ext cx="4563937" cy="2181271"/>
          </a:xfrm>
          <a:prstGeom prst="rect">
            <a:avLst/>
          </a:prstGeom>
          <a:ln w="12700">
            <a:miter lim="400000"/>
          </a:ln>
        </p:spPr>
      </p:pic>
      <p:sp>
        <p:nvSpPr>
          <p:cNvPr id="470" name="Factor 3.3"/>
          <p:cNvSpPr txBox="1"/>
          <p:nvPr/>
        </p:nvSpPr>
        <p:spPr>
          <a:xfrm>
            <a:off x="8855956" y="2598277"/>
            <a:ext cx="1041847" cy="259223"/>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a:r>
              <a:t>Factor 3.3</a:t>
            </a:r>
          </a:p>
        </p:txBody>
      </p:sp>
      <p:sp>
        <p:nvSpPr>
          <p:cNvPr id="471" name="There are 2 TCLA families with different response factors: high, medium and low.…"/>
          <p:cNvSpPr txBox="1"/>
          <p:nvPr/>
        </p:nvSpPr>
        <p:spPr>
          <a:xfrm>
            <a:off x="121585" y="1245877"/>
            <a:ext cx="11534036" cy="525923"/>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defRPr>
                <a:solidFill>
                  <a:srgbClr val="000000"/>
                </a:solidFill>
              </a:defRPr>
            </a:pPr>
            <a:r>
              <a:t>There are 2 TCLA families with different response factors: high, medium and low.</a:t>
            </a:r>
          </a:p>
          <a:p>
            <a:pPr>
              <a:defRPr>
                <a:solidFill>
                  <a:srgbClr val="000000"/>
                </a:solidFill>
              </a:defRPr>
            </a:pPr>
            <a:r>
              <a:t>Depending on the collimation hierarchy and the loss distribution the limitation comes at injection or at top energy</a:t>
            </a:r>
          </a:p>
        </p:txBody>
      </p:sp>
    </p:spTree>
  </p:cSld>
  <p:clrMapOvr>
    <a:masterClrMapping/>
  </p:clrMapOvr>
  <p:transition xmlns:p14="http://schemas.microsoft.com/office/powerpoint/2010/main" spd="med" advClick="1"/>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73" name="Summary of needed factors for short running sums"/>
          <p:cNvSpPr txBox="1"/>
          <p:nvPr>
            <p:ph type="title"/>
          </p:nvPr>
        </p:nvSpPr>
        <p:spPr>
          <a:prstGeom prst="rect">
            <a:avLst/>
          </a:prstGeom>
        </p:spPr>
        <p:txBody>
          <a:bodyPr/>
          <a:lstStyle/>
          <a:p>
            <a:pPr/>
            <a:r>
              <a:t>Summary of needed factors for short running sums</a:t>
            </a:r>
          </a:p>
        </p:txBody>
      </p:sp>
      <p:sp>
        <p:nvSpPr>
          <p:cNvPr id="474"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graphicFrame>
        <p:nvGraphicFramePr>
          <p:cNvPr id="475" name="Table 1"/>
          <p:cNvGraphicFramePr/>
          <p:nvPr/>
        </p:nvGraphicFramePr>
        <p:xfrm>
          <a:off x="243665" y="1723150"/>
          <a:ext cx="10886727" cy="4151780"/>
        </p:xfrm>
        <a:graphic xmlns:a="http://schemas.openxmlformats.org/drawingml/2006/main">
          <a:graphicData uri="http://schemas.openxmlformats.org/drawingml/2006/table">
            <a:tbl>
              <a:tblPr firstCol="0" firstRow="0" lastCol="0" lastRow="0" bandCol="0" bandRow="1" rtl="0">
                <a:tableStyleId>{2708684C-4D16-4618-839F-0558EEFCDFE6}</a:tableStyleId>
              </a:tblPr>
              <a:tblGrid>
                <a:gridCol w="2465409"/>
                <a:gridCol w="2374502"/>
                <a:gridCol w="2723964"/>
              </a:tblGrid>
              <a:tr h="398312">
                <a:tc>
                  <a:txBody>
                    <a:bodyPr/>
                    <a:lstStyle/>
                    <a:p>
                      <a:pPr algn="ctr">
                        <a:defRPr sz="1800">
                          <a:solidFill>
                            <a:srgbClr val="000000"/>
                          </a:solidFill>
                        </a:defRPr>
                      </a:pPr>
                      <a:r>
                        <a:rPr b="1" sz="1300"/>
                        <a:t>Family Name</a:t>
                      </a:r>
                    </a:p>
                  </a:txBody>
                  <a:tcPr marL="0" marR="0" marT="0" marB="0" anchor="ctr" anchorCtr="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a:defRPr sz="1800">
                          <a:solidFill>
                            <a:srgbClr val="000000"/>
                          </a:solidFill>
                        </a:defRPr>
                      </a:pPr>
                      <a:r>
                        <a:rPr b="1" sz="1300"/>
                        <a:t>Factor needed
(0.06 D1 correction for TCPs)</a:t>
                      </a:r>
                    </a:p>
                  </a:txBody>
                  <a:tcPr marL="0" marR="0" marT="0" marB="0" anchor="ctr" anchorCtr="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a:defRPr sz="1800">
                          <a:solidFill>
                            <a:srgbClr val="000000"/>
                          </a:solidFill>
                        </a:defRPr>
                      </a:pPr>
                      <a:r>
                        <a:rPr b="1" sz="1300"/>
                        <a:t>Main Limit</a:t>
                      </a:r>
                    </a:p>
                  </a:txBody>
                  <a:tcPr marL="0" marR="0" marT="0" marB="0" anchor="ctr" anchorCtr="0" horzOverflow="overflow">
                    <a:lnL w="12700">
                      <a:solidFill>
                        <a:srgbClr val="000000"/>
                      </a:solidFill>
                    </a:lnL>
                    <a:lnR w="12700">
                      <a:solidFill>
                        <a:srgbClr val="000000"/>
                      </a:solidFill>
                    </a:lnR>
                    <a:lnT w="12700">
                      <a:solidFill>
                        <a:srgbClr val="000000"/>
                      </a:solidFill>
                    </a:lnT>
                    <a:lnB w="12700">
                      <a:solidFill>
                        <a:srgbClr val="000000"/>
                      </a:solidFill>
                    </a:lnB>
                    <a:noFill/>
                  </a:tcPr>
                </a:tc>
              </a:tr>
              <a:tr h="398312">
                <a:tc>
                  <a:txBody>
                    <a:bodyPr/>
                    <a:lstStyle/>
                    <a:p>
                      <a:pPr algn="ctr">
                        <a:defRPr sz="1800">
                          <a:solidFill>
                            <a:srgbClr val="000000"/>
                          </a:solidFill>
                        </a:defRPr>
                      </a:pPr>
                      <a:r>
                        <a:rPr b="1" sz="1300"/>
                        <a:t>THRI_COL_7_TCPPM [4]</a:t>
                      </a:r>
                    </a:p>
                  </a:txBody>
                  <a:tcPr marL="0" marR="0" marT="0" marB="0" anchor="ctr" anchorCtr="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a:defRPr sz="1800">
                          <a:solidFill>
                            <a:srgbClr val="000000"/>
                          </a:solidFill>
                        </a:defRPr>
                      </a:pPr>
                      <a:r>
                        <a:rPr b="1" sz="1300"/>
                        <a:t>100/0.06 = 1700</a:t>
                      </a:r>
                    </a:p>
                  </a:txBody>
                  <a:tcPr marL="0" marR="0" marT="0" marB="0" anchor="ctr" anchorCtr="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a:defRPr sz="1800">
                          <a:solidFill>
                            <a:srgbClr val="000000"/>
                          </a:solidFill>
                        </a:defRPr>
                      </a:pPr>
                      <a:r>
                        <a:rPr b="1" sz="1300"/>
                        <a:t>Injection</a:t>
                      </a:r>
                    </a:p>
                  </a:txBody>
                  <a:tcPr marL="0" marR="0" marT="0" marB="0" anchor="ctr" anchorCtr="0" horzOverflow="overflow">
                    <a:lnL w="12700">
                      <a:solidFill>
                        <a:srgbClr val="000000"/>
                      </a:solidFill>
                    </a:lnL>
                    <a:lnR w="12700">
                      <a:solidFill>
                        <a:srgbClr val="000000"/>
                      </a:solidFill>
                    </a:lnR>
                    <a:lnT w="12700">
                      <a:solidFill>
                        <a:srgbClr val="000000"/>
                      </a:solidFill>
                    </a:lnT>
                    <a:lnB w="12700">
                      <a:solidFill>
                        <a:srgbClr val="000000"/>
                      </a:solidFill>
                    </a:lnB>
                    <a:noFill/>
                  </a:tcPr>
                </a:tc>
              </a:tr>
              <a:tr h="398312">
                <a:tc>
                  <a:txBody>
                    <a:bodyPr/>
                    <a:lstStyle/>
                    <a:p>
                      <a:pPr algn="ctr">
                        <a:defRPr sz="1800">
                          <a:solidFill>
                            <a:srgbClr val="000000"/>
                          </a:solidFill>
                        </a:defRPr>
                      </a:pPr>
                      <a:r>
                        <a:rPr b="1" sz="1300"/>
                        <a:t>THRI_COLL_7_TCP [2]</a:t>
                      </a:r>
                    </a:p>
                  </a:txBody>
                  <a:tcPr marL="0" marR="0" marT="0" marB="0" anchor="ctr" anchorCtr="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defTabSz="457200">
                        <a:spcBef>
                          <a:spcPts val="1200"/>
                        </a:spcBef>
                        <a:defRPr sz="1800">
                          <a:solidFill>
                            <a:srgbClr val="000000"/>
                          </a:solidFill>
                        </a:defRPr>
                      </a:pPr>
                      <a:r>
                        <a:rPr b="1" sz="1300"/>
                        <a:t>100/0.06 = 1700</a:t>
                      </a:r>
                    </a:p>
                  </a:txBody>
                  <a:tcPr marL="0" marR="0" marT="0" marB="0" anchor="ctr" anchorCtr="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defTabSz="457200">
                        <a:spcBef>
                          <a:spcPts val="1200"/>
                        </a:spcBef>
                        <a:defRPr sz="1800">
                          <a:solidFill>
                            <a:srgbClr val="000000"/>
                          </a:solidFill>
                        </a:defRPr>
                      </a:pPr>
                      <a:r>
                        <a:rPr b="1" sz="1300"/>
                        <a:t>Injection</a:t>
                      </a:r>
                    </a:p>
                  </a:txBody>
                  <a:tcPr marL="0" marR="0" marT="0" marB="0" anchor="ctr" anchorCtr="0" horzOverflow="overflow">
                    <a:lnL w="12700">
                      <a:solidFill>
                        <a:srgbClr val="000000"/>
                      </a:solidFill>
                    </a:lnL>
                    <a:lnR w="12700">
                      <a:solidFill>
                        <a:srgbClr val="000000"/>
                      </a:solidFill>
                    </a:lnR>
                    <a:lnT w="12700">
                      <a:solidFill>
                        <a:srgbClr val="000000"/>
                      </a:solidFill>
                    </a:lnT>
                    <a:lnB w="12700">
                      <a:solidFill>
                        <a:srgbClr val="000000"/>
                      </a:solidFill>
                    </a:lnB>
                    <a:noFill/>
                  </a:tcPr>
                </a:tc>
              </a:tr>
              <a:tr h="398312">
                <a:tc>
                  <a:txBody>
                    <a:bodyPr/>
                    <a:lstStyle/>
                    <a:p>
                      <a:pPr algn="ctr" defTabSz="457200">
                        <a:lnSpc>
                          <a:spcPts val="1600"/>
                        </a:lnSpc>
                        <a:defRPr sz="1800">
                          <a:solidFill>
                            <a:srgbClr val="000000"/>
                          </a:solidFill>
                        </a:defRPr>
                      </a:pPr>
                      <a:r>
                        <a:rPr sz="1300"/>
                        <a:t>THRI_COLL_7_TCSG_HI [2]</a:t>
                      </a:r>
                    </a:p>
                  </a:txBody>
                  <a:tcPr marL="0" marR="0" marT="0" marB="0" anchor="ctr" anchorCtr="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defTabSz="457200">
                        <a:spcBef>
                          <a:spcPts val="1200"/>
                        </a:spcBef>
                        <a:defRPr sz="1800">
                          <a:solidFill>
                            <a:srgbClr val="000000"/>
                          </a:solidFill>
                        </a:defRPr>
                      </a:pPr>
                      <a:r>
                        <a:rPr sz="1300"/>
                        <a:t>333</a:t>
                      </a:r>
                    </a:p>
                  </a:txBody>
                  <a:tcPr marL="0" marR="0" marT="0" marB="0" anchor="ctr" anchorCtr="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defTabSz="457200">
                        <a:spcBef>
                          <a:spcPts val="1200"/>
                        </a:spcBef>
                        <a:defRPr sz="1800">
                          <a:solidFill>
                            <a:srgbClr val="000000"/>
                          </a:solidFill>
                        </a:defRPr>
                      </a:pPr>
                      <a:r>
                        <a:rPr sz="1300"/>
                        <a:t>Top Energy</a:t>
                      </a:r>
                    </a:p>
                  </a:txBody>
                  <a:tcPr marL="0" marR="0" marT="0" marB="0" anchor="ctr" anchorCtr="0" horzOverflow="overflow">
                    <a:lnL w="12700">
                      <a:solidFill>
                        <a:srgbClr val="000000"/>
                      </a:solidFill>
                    </a:lnL>
                    <a:lnR w="12700">
                      <a:solidFill>
                        <a:srgbClr val="000000"/>
                      </a:solidFill>
                    </a:lnR>
                    <a:lnT w="12700">
                      <a:solidFill>
                        <a:srgbClr val="000000"/>
                      </a:solidFill>
                    </a:lnT>
                    <a:lnB w="12700">
                      <a:solidFill>
                        <a:srgbClr val="000000"/>
                      </a:solidFill>
                    </a:lnB>
                    <a:noFill/>
                  </a:tcPr>
                </a:tc>
              </a:tr>
              <a:tr h="398312">
                <a:tc>
                  <a:txBody>
                    <a:bodyPr/>
                    <a:lstStyle/>
                    <a:p>
                      <a:pPr algn="ctr" defTabSz="457200">
                        <a:lnSpc>
                          <a:spcPts val="1600"/>
                        </a:lnSpc>
                        <a:defRPr sz="1800">
                          <a:solidFill>
                            <a:srgbClr val="000000"/>
                          </a:solidFill>
                        </a:defRPr>
                      </a:pPr>
                      <a:r>
                        <a:rPr sz="1300"/>
                        <a:t>THRI_COLL_7_TCSG_ME [8]</a:t>
                      </a:r>
                    </a:p>
                  </a:txBody>
                  <a:tcPr marL="0" marR="0" marT="0" marB="0" anchor="ctr" anchorCtr="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defTabSz="457200">
                        <a:spcBef>
                          <a:spcPts val="1200"/>
                        </a:spcBef>
                        <a:defRPr sz="1800">
                          <a:solidFill>
                            <a:srgbClr val="000000"/>
                          </a:solidFill>
                        </a:defRPr>
                      </a:pPr>
                      <a:r>
                        <a:rPr sz="1300"/>
                        <a:t>200</a:t>
                      </a:r>
                    </a:p>
                  </a:txBody>
                  <a:tcPr marL="0" marR="0" marT="0" marB="0" anchor="ctr" anchorCtr="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defTabSz="457200">
                        <a:spcBef>
                          <a:spcPts val="1200"/>
                        </a:spcBef>
                        <a:defRPr sz="1800">
                          <a:solidFill>
                            <a:srgbClr val="000000"/>
                          </a:solidFill>
                        </a:defRPr>
                      </a:pPr>
                      <a:r>
                        <a:rPr sz="1300"/>
                        <a:t>Top Energy/Inj</a:t>
                      </a:r>
                    </a:p>
                  </a:txBody>
                  <a:tcPr marL="0" marR="0" marT="0" marB="0" anchor="ctr" anchorCtr="0" horzOverflow="overflow">
                    <a:lnL w="12700">
                      <a:solidFill>
                        <a:srgbClr val="000000"/>
                      </a:solidFill>
                    </a:lnL>
                    <a:lnR w="12700">
                      <a:solidFill>
                        <a:srgbClr val="000000"/>
                      </a:solidFill>
                    </a:lnR>
                    <a:lnT w="12700">
                      <a:solidFill>
                        <a:srgbClr val="000000"/>
                      </a:solidFill>
                    </a:lnT>
                    <a:lnB w="12700">
                      <a:solidFill>
                        <a:srgbClr val="000000"/>
                      </a:solidFill>
                    </a:lnB>
                    <a:noFill/>
                  </a:tcPr>
                </a:tc>
              </a:tr>
              <a:tr h="398312">
                <a:tc>
                  <a:txBody>
                    <a:bodyPr/>
                    <a:lstStyle/>
                    <a:p>
                      <a:pPr algn="ctr" defTabSz="457200">
                        <a:lnSpc>
                          <a:spcPts val="1600"/>
                        </a:lnSpc>
                        <a:defRPr sz="1800">
                          <a:solidFill>
                            <a:srgbClr val="000000"/>
                          </a:solidFill>
                        </a:defRPr>
                      </a:pPr>
                      <a:r>
                        <a:rPr b="1" sz="1300"/>
                        <a:t>THRI_COLL_7_TCSG_LO [11]</a:t>
                      </a:r>
                    </a:p>
                  </a:txBody>
                  <a:tcPr marL="0" marR="0" marT="0" marB="0" anchor="ctr" anchorCtr="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defTabSz="457200">
                        <a:spcBef>
                          <a:spcPts val="1200"/>
                        </a:spcBef>
                        <a:defRPr sz="1800">
                          <a:solidFill>
                            <a:srgbClr val="000000"/>
                          </a:solidFill>
                        </a:defRPr>
                      </a:pPr>
                      <a:r>
                        <a:rPr b="1" sz="1300"/>
                        <a:t>111</a:t>
                      </a:r>
                    </a:p>
                  </a:txBody>
                  <a:tcPr marL="0" marR="0" marT="0" marB="0" anchor="ctr" anchorCtr="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defTabSz="457200">
                        <a:spcBef>
                          <a:spcPts val="1200"/>
                        </a:spcBef>
                        <a:defRPr sz="1800">
                          <a:solidFill>
                            <a:srgbClr val="000000"/>
                          </a:solidFill>
                        </a:defRPr>
                      </a:pPr>
                      <a:r>
                        <a:rPr b="1" sz="1300"/>
                        <a:t>Injection</a:t>
                      </a:r>
                    </a:p>
                  </a:txBody>
                  <a:tcPr marL="0" marR="0" marT="0" marB="0" anchor="ctr" anchorCtr="0" horzOverflow="overflow">
                    <a:lnL w="12700">
                      <a:solidFill>
                        <a:srgbClr val="000000"/>
                      </a:solidFill>
                    </a:lnL>
                    <a:lnR w="12700">
                      <a:solidFill>
                        <a:srgbClr val="000000"/>
                      </a:solidFill>
                    </a:lnR>
                    <a:lnT w="12700">
                      <a:solidFill>
                        <a:srgbClr val="000000"/>
                      </a:solidFill>
                    </a:lnT>
                    <a:lnB w="12700">
                      <a:solidFill>
                        <a:srgbClr val="000000"/>
                      </a:solidFill>
                    </a:lnB>
                    <a:noFill/>
                  </a:tcPr>
                </a:tc>
              </a:tr>
              <a:tr h="398312">
                <a:tc>
                  <a:txBody>
                    <a:bodyPr/>
                    <a:lstStyle/>
                    <a:p>
                      <a:pPr algn="ctr" defTabSz="457200">
                        <a:lnSpc>
                          <a:spcPts val="1600"/>
                        </a:lnSpc>
                        <a:defRPr sz="1800">
                          <a:solidFill>
                            <a:srgbClr val="000000"/>
                          </a:solidFill>
                        </a:defRPr>
                      </a:pPr>
                      <a:r>
                        <a:rPr sz="1300"/>
                        <a:t>THRI_COLL_7_TCSPM_HI [2]</a:t>
                      </a:r>
                    </a:p>
                  </a:txBody>
                  <a:tcPr marL="0" marR="0" marT="0" marB="0" anchor="ctr" anchorCtr="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defTabSz="457200">
                        <a:spcBef>
                          <a:spcPts val="1200"/>
                        </a:spcBef>
                        <a:defRPr sz="1800">
                          <a:solidFill>
                            <a:srgbClr val="000000"/>
                          </a:solidFill>
                        </a:defRPr>
                      </a:pPr>
                      <a:r>
                        <a:rPr sz="1300"/>
                        <a:t>250</a:t>
                      </a:r>
                    </a:p>
                  </a:txBody>
                  <a:tcPr marL="0" marR="0" marT="0" marB="0" anchor="ctr" anchorCtr="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defTabSz="457200">
                        <a:spcBef>
                          <a:spcPts val="1200"/>
                        </a:spcBef>
                        <a:defRPr sz="1800">
                          <a:solidFill>
                            <a:srgbClr val="000000"/>
                          </a:solidFill>
                        </a:defRPr>
                      </a:pPr>
                      <a:r>
                        <a:rPr sz="1300"/>
                        <a:t>Top Energy</a:t>
                      </a:r>
                    </a:p>
                  </a:txBody>
                  <a:tcPr marL="0" marR="0" marT="0" marB="0" anchor="ctr" anchorCtr="0" horzOverflow="overflow">
                    <a:lnL w="12700">
                      <a:solidFill>
                        <a:srgbClr val="000000"/>
                      </a:solidFill>
                    </a:lnL>
                    <a:lnR w="12700">
                      <a:solidFill>
                        <a:srgbClr val="000000"/>
                      </a:solidFill>
                    </a:lnR>
                    <a:lnT w="12700">
                      <a:solidFill>
                        <a:srgbClr val="000000"/>
                      </a:solidFill>
                    </a:lnT>
                    <a:lnB w="12700">
                      <a:solidFill>
                        <a:srgbClr val="000000"/>
                      </a:solidFill>
                    </a:lnB>
                    <a:noFill/>
                  </a:tcPr>
                </a:tc>
              </a:tr>
              <a:tr h="398312">
                <a:tc>
                  <a:txBody>
                    <a:bodyPr/>
                    <a:lstStyle/>
                    <a:p>
                      <a:pPr algn="ctr" defTabSz="457200">
                        <a:lnSpc>
                          <a:spcPts val="1600"/>
                        </a:lnSpc>
                        <a:defRPr sz="1800">
                          <a:solidFill>
                            <a:srgbClr val="000000"/>
                          </a:solidFill>
                        </a:defRPr>
                      </a:pPr>
                      <a:r>
                        <a:rPr b="1" sz="1300"/>
                        <a:t>THRI_COLL_7_TCSPM_LO [2]</a:t>
                      </a:r>
                    </a:p>
                  </a:txBody>
                  <a:tcPr marL="0" marR="0" marT="0" marB="0" anchor="ctr" anchorCtr="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defTabSz="457200">
                        <a:spcBef>
                          <a:spcPts val="1200"/>
                        </a:spcBef>
                        <a:defRPr sz="1800">
                          <a:solidFill>
                            <a:srgbClr val="000000"/>
                          </a:solidFill>
                        </a:defRPr>
                      </a:pPr>
                      <a:r>
                        <a:rPr b="1" sz="1300"/>
                        <a:t>100</a:t>
                      </a:r>
                    </a:p>
                  </a:txBody>
                  <a:tcPr marL="0" marR="0" marT="0" marB="0" anchor="ctr" anchorCtr="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defTabSz="457200">
                        <a:spcBef>
                          <a:spcPts val="1200"/>
                        </a:spcBef>
                        <a:defRPr sz="1800">
                          <a:solidFill>
                            <a:srgbClr val="000000"/>
                          </a:solidFill>
                        </a:defRPr>
                      </a:pPr>
                      <a:r>
                        <a:rPr b="1" sz="1300"/>
                        <a:t>Injection</a:t>
                      </a:r>
                    </a:p>
                  </a:txBody>
                  <a:tcPr marL="0" marR="0" marT="0" marB="0" anchor="ctr" anchorCtr="0" horzOverflow="overflow">
                    <a:lnL w="12700">
                      <a:solidFill>
                        <a:srgbClr val="000000"/>
                      </a:solidFill>
                    </a:lnL>
                    <a:lnR w="12700">
                      <a:solidFill>
                        <a:srgbClr val="000000"/>
                      </a:solidFill>
                    </a:lnR>
                    <a:lnT w="12700">
                      <a:solidFill>
                        <a:srgbClr val="000000"/>
                      </a:solidFill>
                    </a:lnT>
                    <a:lnB w="12700">
                      <a:solidFill>
                        <a:srgbClr val="000000"/>
                      </a:solidFill>
                    </a:lnB>
                    <a:noFill/>
                  </a:tcPr>
                </a:tc>
              </a:tr>
              <a:tr h="398312">
                <a:tc>
                  <a:txBody>
                    <a:bodyPr/>
                    <a:lstStyle/>
                    <a:p>
                      <a:pPr algn="ctr" defTabSz="457200">
                        <a:lnSpc>
                          <a:spcPts val="1600"/>
                        </a:lnSpc>
                        <a:defRPr sz="1800">
                          <a:solidFill>
                            <a:srgbClr val="000000"/>
                          </a:solidFill>
                        </a:defRPr>
                      </a:pPr>
                      <a:r>
                        <a:rPr b="1" sz="1300"/>
                        <a:t>THRI_COLL_7_TCLA_HI [4]</a:t>
                      </a:r>
                    </a:p>
                  </a:txBody>
                  <a:tcPr marL="0" marR="0" marT="0" marB="0" anchor="ctr" anchorCtr="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defTabSz="457200">
                        <a:spcBef>
                          <a:spcPts val="1200"/>
                        </a:spcBef>
                        <a:defRPr sz="1800">
                          <a:solidFill>
                            <a:srgbClr val="000000"/>
                          </a:solidFill>
                        </a:defRPr>
                      </a:pPr>
                      <a:r>
                        <a:rPr b="1" sz="1300"/>
                        <a:t>666</a:t>
                      </a:r>
                    </a:p>
                  </a:txBody>
                  <a:tcPr marL="0" marR="0" marT="0" marB="0" anchor="ctr" anchorCtr="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defTabSz="457200">
                        <a:spcBef>
                          <a:spcPts val="1200"/>
                        </a:spcBef>
                        <a:defRPr sz="1800">
                          <a:solidFill>
                            <a:srgbClr val="000000"/>
                          </a:solidFill>
                        </a:defRPr>
                      </a:pPr>
                      <a:r>
                        <a:rPr b="1" sz="1300"/>
                        <a:t>Injection</a:t>
                      </a:r>
                    </a:p>
                  </a:txBody>
                  <a:tcPr marL="0" marR="0" marT="0" marB="0" anchor="ctr" anchorCtr="0" horzOverflow="overflow">
                    <a:lnL w="12700">
                      <a:solidFill>
                        <a:srgbClr val="000000"/>
                      </a:solidFill>
                    </a:lnL>
                    <a:lnR w="12700">
                      <a:solidFill>
                        <a:srgbClr val="000000"/>
                      </a:solidFill>
                    </a:lnR>
                    <a:lnT w="12700">
                      <a:solidFill>
                        <a:srgbClr val="000000"/>
                      </a:solidFill>
                    </a:lnT>
                    <a:lnB w="12700">
                      <a:solidFill>
                        <a:srgbClr val="000000"/>
                      </a:solidFill>
                    </a:lnB>
                    <a:noFill/>
                  </a:tcPr>
                </a:tc>
              </a:tr>
              <a:tr h="398312">
                <a:tc>
                  <a:txBody>
                    <a:bodyPr/>
                    <a:lstStyle/>
                    <a:p>
                      <a:pPr algn="ctr" defTabSz="457200">
                        <a:lnSpc>
                          <a:spcPts val="1600"/>
                        </a:lnSpc>
                        <a:defRPr sz="1800">
                          <a:solidFill>
                            <a:srgbClr val="000000"/>
                          </a:solidFill>
                        </a:defRPr>
                      </a:pPr>
                      <a:r>
                        <a:rPr sz="1300"/>
                        <a:t>THRI_COLL_7_TCLA_LO [8]</a:t>
                      </a:r>
                    </a:p>
                  </a:txBody>
                  <a:tcPr marL="0" marR="0" marT="0" marB="0" anchor="ctr" anchorCtr="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defTabSz="457200">
                        <a:spcBef>
                          <a:spcPts val="1200"/>
                        </a:spcBef>
                        <a:defRPr sz="1800">
                          <a:solidFill>
                            <a:srgbClr val="000000"/>
                          </a:solidFill>
                        </a:defRPr>
                      </a:pPr>
                      <a:r>
                        <a:rPr sz="1300"/>
                        <a:t>3.3</a:t>
                      </a:r>
                    </a:p>
                  </a:txBody>
                  <a:tcPr marL="0" marR="0" marT="0" marB="0" anchor="ctr" anchorCtr="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defTabSz="457200">
                        <a:spcBef>
                          <a:spcPts val="1200"/>
                        </a:spcBef>
                        <a:defRPr sz="1800">
                          <a:solidFill>
                            <a:srgbClr val="000000"/>
                          </a:solidFill>
                        </a:defRPr>
                      </a:pPr>
                      <a:r>
                        <a:rPr sz="1300"/>
                        <a:t>Top Energy</a:t>
                      </a:r>
                    </a:p>
                  </a:txBody>
                  <a:tcPr marL="0" marR="0" marT="0" marB="0" anchor="ctr" anchorCtr="0" horzOverflow="overflow">
                    <a:lnL w="12700">
                      <a:solidFill>
                        <a:srgbClr val="000000"/>
                      </a:solidFill>
                    </a:lnL>
                    <a:lnR w="12700">
                      <a:solidFill>
                        <a:srgbClr val="000000"/>
                      </a:solidFill>
                    </a:lnR>
                    <a:lnT w="12700">
                      <a:solidFill>
                        <a:srgbClr val="000000"/>
                      </a:solidFill>
                    </a:lnT>
                    <a:lnB w="12700">
                      <a:solidFill>
                        <a:srgbClr val="000000"/>
                      </a:solidFill>
                    </a:lnB>
                    <a:noFill/>
                  </a:tcPr>
                </a:tc>
              </a:tr>
            </a:tbl>
          </a:graphicData>
        </a:graphic>
      </p:graphicFrame>
      <p:sp>
        <p:nvSpPr>
          <p:cNvPr id="476" name="Line"/>
          <p:cNvSpPr/>
          <p:nvPr/>
        </p:nvSpPr>
        <p:spPr>
          <a:xfrm flipH="1">
            <a:off x="7826131" y="2320411"/>
            <a:ext cx="788013" cy="1"/>
          </a:xfrm>
          <a:prstGeom prst="line">
            <a:avLst/>
          </a:prstGeom>
          <a:ln w="12700">
            <a:solidFill>
              <a:schemeClr val="accent1"/>
            </a:solidFill>
            <a:miter/>
            <a:tailEnd type="triangle"/>
          </a:ln>
        </p:spPr>
        <p:txBody>
          <a:bodyPr lIns="45719" rIns="45719"/>
          <a:lstStyle/>
          <a:p>
            <a:pPr/>
          </a:p>
        </p:txBody>
      </p:sp>
      <p:sp>
        <p:nvSpPr>
          <p:cNvPr id="477" name="Line"/>
          <p:cNvSpPr/>
          <p:nvPr/>
        </p:nvSpPr>
        <p:spPr>
          <a:xfrm flipH="1">
            <a:off x="7826131" y="2728879"/>
            <a:ext cx="788013" cy="1"/>
          </a:xfrm>
          <a:prstGeom prst="line">
            <a:avLst/>
          </a:prstGeom>
          <a:ln w="12700">
            <a:solidFill>
              <a:schemeClr val="accent1"/>
            </a:solidFill>
            <a:miter/>
            <a:tailEnd type="triangle"/>
          </a:ln>
        </p:spPr>
        <p:txBody>
          <a:bodyPr lIns="45719" rIns="45719"/>
          <a:lstStyle/>
          <a:p>
            <a:pPr/>
          </a:p>
        </p:txBody>
      </p:sp>
      <p:sp>
        <p:nvSpPr>
          <p:cNvPr id="478" name="Line"/>
          <p:cNvSpPr/>
          <p:nvPr/>
        </p:nvSpPr>
        <p:spPr>
          <a:xfrm flipH="1">
            <a:off x="7826131" y="5129843"/>
            <a:ext cx="788013" cy="1"/>
          </a:xfrm>
          <a:prstGeom prst="line">
            <a:avLst/>
          </a:prstGeom>
          <a:ln w="12700">
            <a:solidFill>
              <a:schemeClr val="accent1"/>
            </a:solidFill>
            <a:miter/>
            <a:tailEnd type="triangle"/>
          </a:ln>
        </p:spPr>
        <p:txBody>
          <a:bodyPr lIns="45719" rIns="45719"/>
          <a:lstStyle/>
          <a:p>
            <a:pPr/>
          </a:p>
        </p:txBody>
      </p:sp>
      <p:sp>
        <p:nvSpPr>
          <p:cNvPr id="479" name="The 3 BLMs installed on the wall mitigate (not solve) this limit for Beam 1 during 2024.…"/>
          <p:cNvSpPr txBox="1"/>
          <p:nvPr/>
        </p:nvSpPr>
        <p:spPr>
          <a:xfrm>
            <a:off x="8817343" y="1851550"/>
            <a:ext cx="3069835" cy="3726323"/>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defRPr>
                <a:solidFill>
                  <a:srgbClr val="000000"/>
                </a:solidFill>
              </a:defRPr>
            </a:pPr>
            <a:r>
              <a:t>The 3 BLMs installed on the wall mitigate (not solve) this limit for Beam 1 during 2024.</a:t>
            </a:r>
          </a:p>
          <a:p>
            <a:pPr>
              <a:defRPr>
                <a:solidFill>
                  <a:srgbClr val="000000"/>
                </a:solidFill>
              </a:defRPr>
            </a:pPr>
          </a:p>
          <a:p>
            <a:pPr>
              <a:defRPr>
                <a:solidFill>
                  <a:srgbClr val="000000"/>
                </a:solidFill>
              </a:defRPr>
            </a:pPr>
            <a:r>
              <a:t>This is a ‘temporal and quick’ solution that could be implemented over YETS, but an upgrade of the BLM system needs to be considered. </a:t>
            </a:r>
          </a:p>
          <a:p>
            <a:pPr>
              <a:defRPr>
                <a:solidFill>
                  <a:srgbClr val="000000"/>
                </a:solidFill>
              </a:defRPr>
            </a:pPr>
          </a:p>
          <a:p>
            <a:pPr>
              <a:defRPr>
                <a:solidFill>
                  <a:srgbClr val="000000"/>
                </a:solidFill>
              </a:defRPr>
            </a:pPr>
            <a:r>
              <a:t>The beam loss specifications for HL-LHC need to be reviewed.</a:t>
            </a:r>
          </a:p>
        </p:txBody>
      </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8" name="During 2023 proton run, losses in IR7 during injection were dumping the beam with 236b injection trains and only in Beam 1.…"/>
          <p:cNvSpPr txBox="1"/>
          <p:nvPr>
            <p:ph type="body" idx="1"/>
          </p:nvPr>
        </p:nvSpPr>
        <p:spPr>
          <a:xfrm>
            <a:off x="301821" y="1364134"/>
            <a:ext cx="11588358" cy="4910671"/>
          </a:xfrm>
          <a:prstGeom prst="rect">
            <a:avLst/>
          </a:prstGeom>
        </p:spPr>
        <p:txBody>
          <a:bodyPr/>
          <a:lstStyle/>
          <a:p>
            <a:pPr defTabSz="649223">
              <a:spcBef>
                <a:spcPts val="1200"/>
              </a:spcBef>
              <a:defRPr b="0" sz="1491"/>
            </a:pPr>
            <a:r>
              <a:t>During </a:t>
            </a:r>
            <a:r>
              <a:rPr b="1"/>
              <a:t>2023 proton run, losses in IR7 during injection </a:t>
            </a:r>
            <a:r>
              <a:t>were dumping the beam with </a:t>
            </a:r>
            <a:r>
              <a:rPr b="1"/>
              <a:t>236b injection trains and only in Beam 1</a:t>
            </a:r>
            <a:r>
              <a:t>.</a:t>
            </a:r>
          </a:p>
          <a:p>
            <a:pPr defTabSz="649223">
              <a:spcBef>
                <a:spcPts val="1200"/>
              </a:spcBef>
              <a:defRPr b="0" sz="1491"/>
            </a:pPr>
            <a:r>
              <a:t>These are </a:t>
            </a:r>
            <a:r>
              <a:rPr b="1"/>
              <a:t>fast losses</a:t>
            </a:r>
            <a:r>
              <a:t> in RS01 (40us) reaching the BLM </a:t>
            </a:r>
            <a:r>
              <a:rPr b="1"/>
              <a:t>maximum electronics limit of 23 Gy/s</a:t>
            </a:r>
            <a:r>
              <a:t> at the </a:t>
            </a:r>
            <a:r>
              <a:rPr b="1"/>
              <a:t>primary horizontal and skew collimators</a:t>
            </a:r>
            <a:r>
              <a:t>.</a:t>
            </a:r>
          </a:p>
          <a:p>
            <a:pPr defTabSz="649223">
              <a:spcBef>
                <a:spcPts val="1200"/>
              </a:spcBef>
              <a:defRPr b="0" sz="1491"/>
            </a:pPr>
            <a:r>
              <a:t>Since then there were a series of follow-up meetings and actions:</a:t>
            </a:r>
          </a:p>
          <a:p>
            <a:pPr lvl="1" marL="420002" indent="-149492" defTabSz="649223">
              <a:spcBef>
                <a:spcPts val="1200"/>
              </a:spcBef>
              <a:defRPr b="0" sz="1491"/>
            </a:pPr>
            <a:r>
              <a:t>BLMTWG (16th Jun 2023): </a:t>
            </a:r>
            <a:r>
              <a:rPr u="sng">
                <a:solidFill>
                  <a:srgbClr val="6D2466"/>
                </a:solidFill>
                <a:uFill>
                  <a:solidFill>
                    <a:srgbClr val="6D2466"/>
                  </a:solidFill>
                </a:uFill>
                <a:hlinkClick r:id="rId2" invalidUrl="" action="" tgtFrame="" tooltip="" history="1" highlightClick="0" endSnd="0"/>
              </a:rPr>
              <a:t>https://indico.cern.ch/event/1291619</a:t>
            </a:r>
          </a:p>
          <a:p>
            <a:pPr lvl="1" marL="420002" indent="-149492" defTabSz="649223">
              <a:spcBef>
                <a:spcPts val="1200"/>
              </a:spcBef>
              <a:defRPr b="0" sz="1491"/>
            </a:pPr>
            <a:r>
              <a:t>BLMTWG (27th Nov 2023): </a:t>
            </a:r>
            <a:r>
              <a:rPr u="sng">
                <a:solidFill>
                  <a:srgbClr val="6D2466"/>
                </a:solidFill>
                <a:uFill>
                  <a:solidFill>
                    <a:srgbClr val="6D2466"/>
                  </a:solidFill>
                </a:uFill>
                <a:hlinkClick r:id="rId3" invalidUrl="" action="" tgtFrame="" tooltip="" history="1" highlightClick="0" endSnd="0"/>
              </a:rPr>
              <a:t>https://indico.cern.ch/event/1350470/</a:t>
            </a:r>
          </a:p>
          <a:p>
            <a:pPr lvl="1" marL="420002" indent="-149492" defTabSz="649223">
              <a:spcBef>
                <a:spcPts val="1200"/>
              </a:spcBef>
              <a:defRPr b="0" sz="1491"/>
            </a:pPr>
            <a:r>
              <a:t>LBOC (20th Jun 2023): </a:t>
            </a:r>
            <a:r>
              <a:rPr u="sng">
                <a:solidFill>
                  <a:srgbClr val="6D2466"/>
                </a:solidFill>
                <a:uFill>
                  <a:solidFill>
                    <a:srgbClr val="6D2466"/>
                  </a:solidFill>
                </a:uFill>
                <a:hlinkClick r:id="rId4" invalidUrl="" action="" tgtFrame="" tooltip="" history="1" highlightClick="0" endSnd="0"/>
              </a:rPr>
              <a:t>https://indico.cern.ch/event/1291758/</a:t>
            </a:r>
          </a:p>
          <a:p>
            <a:pPr lvl="1" marL="420002" indent="-149492" defTabSz="649223">
              <a:spcBef>
                <a:spcPts val="1200"/>
              </a:spcBef>
              <a:defRPr b="0" sz="1491"/>
            </a:pPr>
            <a:r>
              <a:t>JAPW 2023:</a:t>
            </a:r>
          </a:p>
          <a:p>
            <a:pPr lvl="2" marL="690512" indent="-149492" defTabSz="649223">
              <a:spcBef>
                <a:spcPts val="1200"/>
              </a:spcBef>
              <a:defRPr b="0" sz="1491"/>
            </a:pPr>
            <a:r>
              <a:t>Session 2 (5th Dec 2023): </a:t>
            </a:r>
            <a:r>
              <a:rPr u="sng">
                <a:solidFill>
                  <a:srgbClr val="6D2466"/>
                </a:solidFill>
                <a:uFill>
                  <a:solidFill>
                    <a:srgbClr val="6D2466"/>
                  </a:solidFill>
                </a:uFill>
                <a:hlinkClick r:id="rId5" invalidUrl="" action="" tgtFrame="" tooltip="" history="1" highlightClick="0" endSnd="0"/>
              </a:rPr>
              <a:t>https://indico.cern.ch/event/1337597/sessions/515527/#20231205</a:t>
            </a:r>
          </a:p>
          <a:p>
            <a:pPr lvl="2" marL="690512" indent="-149492" defTabSz="649223">
              <a:spcBef>
                <a:spcPts val="1200"/>
              </a:spcBef>
              <a:defRPr b="0" sz="1491"/>
            </a:pPr>
            <a:r>
              <a:t>Session 5 (6th Dec 2023): </a:t>
            </a:r>
            <a:r>
              <a:rPr u="sng">
                <a:solidFill>
                  <a:srgbClr val="6D2466"/>
                </a:solidFill>
                <a:uFill>
                  <a:solidFill>
                    <a:srgbClr val="6D2466"/>
                  </a:solidFill>
                </a:uFill>
                <a:hlinkClick r:id="rId6" invalidUrl="" action="" tgtFrame="" tooltip="" history="1" highlightClick="0" endSnd="0"/>
              </a:rPr>
              <a:t>https://indico.cern.ch/event/1337597/sessions/515567/#20231206</a:t>
            </a:r>
          </a:p>
          <a:p>
            <a:pPr lvl="1" marL="420002" indent="-149492" defTabSz="649223">
              <a:spcBef>
                <a:spcPts val="1200"/>
              </a:spcBef>
              <a:defRPr b="0" sz="1491"/>
            </a:pPr>
            <a:r>
              <a:t>MPP (15th Dec 2023): </a:t>
            </a:r>
            <a:r>
              <a:rPr u="sng">
                <a:solidFill>
                  <a:srgbClr val="6D2466"/>
                </a:solidFill>
                <a:uFill>
                  <a:solidFill>
                    <a:srgbClr val="6D2466"/>
                  </a:solidFill>
                </a:uFill>
                <a:hlinkClick r:id="rId7" invalidUrl="" action="" tgtFrame="" tooltip="" history="1" highlightClick="0" endSnd="0"/>
              </a:rPr>
              <a:t>https://indico.cern.ch/event/1356938/</a:t>
            </a:r>
          </a:p>
          <a:p>
            <a:pPr lvl="1" marL="420002" indent="-149492" defTabSz="649223">
              <a:spcBef>
                <a:spcPts val="1200"/>
              </a:spcBef>
              <a:defRPr b="0" sz="1491"/>
            </a:pPr>
            <a:r>
              <a:t>BLMTWG (23rd Feb 2024): </a:t>
            </a:r>
            <a:r>
              <a:rPr u="sng">
                <a:solidFill>
                  <a:srgbClr val="6D2466"/>
                </a:solidFill>
                <a:uFill>
                  <a:solidFill>
                    <a:srgbClr val="6D2466"/>
                  </a:solidFill>
                </a:uFill>
                <a:hlinkClick r:id="rId8" invalidUrl="" action="" tgtFrame="" tooltip="" history="1" highlightClick="0" endSnd="0"/>
              </a:rPr>
              <a:t>https://indico.cern.ch/event/1385086/</a:t>
            </a:r>
          </a:p>
          <a:p>
            <a:pPr lvl="1" marL="420002" indent="-149492" defTabSz="649223">
              <a:spcBef>
                <a:spcPts val="1200"/>
              </a:spcBef>
              <a:defRPr b="0" sz="1491"/>
            </a:pPr>
            <a:r>
              <a:t>MPP (22nd Mar 2024): </a:t>
            </a:r>
            <a:r>
              <a:rPr u="sng">
                <a:solidFill>
                  <a:srgbClr val="6D2466"/>
                </a:solidFill>
                <a:uFill>
                  <a:solidFill>
                    <a:srgbClr val="6D2466"/>
                  </a:solidFill>
                </a:uFill>
                <a:hlinkClick r:id="rId9" invalidUrl="" action="" tgtFrame="" tooltip="" history="1" highlightClick="0" endSnd="0"/>
              </a:rPr>
              <a:t>https://indico.cern.ch/event/1395422</a:t>
            </a:r>
          </a:p>
          <a:p>
            <a:pPr lvl="1" marL="420002" indent="-149492" defTabSz="649223">
              <a:spcBef>
                <a:spcPts val="1200"/>
              </a:spcBef>
              <a:defRPr b="0" sz="1491"/>
            </a:pPr>
            <a:r>
              <a:t>LMC (27th Mar 2024): </a:t>
            </a:r>
            <a:r>
              <a:rPr u="sng">
                <a:solidFill>
                  <a:srgbClr val="6D2466"/>
                </a:solidFill>
                <a:uFill>
                  <a:solidFill>
                    <a:srgbClr val="6D2466"/>
                  </a:solidFill>
                </a:uFill>
                <a:hlinkClick r:id="rId10" invalidUrl="" action="" tgtFrame="" tooltip="" history="1" highlightClick="0" endSnd="0"/>
              </a:rPr>
              <a:t>https://indico.cern.ch/event/1397614/</a:t>
            </a:r>
          </a:p>
        </p:txBody>
      </p:sp>
      <p:sp>
        <p:nvSpPr>
          <p:cNvPr id="249" name="Introduction"/>
          <p:cNvSpPr txBox="1"/>
          <p:nvPr>
            <p:ph type="title"/>
          </p:nvPr>
        </p:nvSpPr>
        <p:spPr>
          <a:prstGeom prst="rect">
            <a:avLst/>
          </a:prstGeom>
        </p:spPr>
        <p:txBody>
          <a:bodyPr/>
          <a:lstStyle/>
          <a:p>
            <a:pPr/>
            <a:r>
              <a:t>Introduction</a:t>
            </a:r>
          </a:p>
        </p:txBody>
      </p:sp>
      <p:sp>
        <p:nvSpPr>
          <p:cNvPr id="250" name="Slide Number"/>
          <p:cNvSpPr txBox="1"/>
          <p:nvPr>
            <p:ph type="sldNum" sz="quarter" idx="2"/>
          </p:nvPr>
        </p:nvSpPr>
        <p:spPr>
          <a:xfrm>
            <a:off x="11661799" y="6471139"/>
            <a:ext cx="127001" cy="13554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2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81" name="Review of beam loss specifications, transition from LHC to HL-LHC…"/>
          <p:cNvSpPr txBox="1"/>
          <p:nvPr>
            <p:ph type="body" idx="1"/>
          </p:nvPr>
        </p:nvSpPr>
        <p:spPr>
          <a:prstGeom prst="rect">
            <a:avLst/>
          </a:prstGeom>
        </p:spPr>
        <p:txBody>
          <a:bodyPr/>
          <a:lstStyle/>
          <a:p>
            <a:pPr marL="280736" indent="-280736">
              <a:buSzPct val="100000"/>
              <a:buAutoNum type="arabicPeriod" startAt="1"/>
            </a:pPr>
            <a:r>
              <a:t>Review of beam loss specifications, transition from LHC to HL-LHC</a:t>
            </a:r>
          </a:p>
          <a:p>
            <a:pPr marL="280736" indent="-280736">
              <a:buSzPct val="100000"/>
              <a:buAutoNum type="arabicPeriod" startAt="1"/>
            </a:pPr>
            <a:r>
              <a:t>Find overall the margin needed for IR7 (IR3)</a:t>
            </a:r>
          </a:p>
          <a:p>
            <a:pPr marL="280736" indent="-280736">
              <a:buSzPct val="100000"/>
              <a:buAutoNum type="arabicPeriod" startAt="1"/>
            </a:pPr>
            <a:r>
              <a:t>Tentative timeline:</a:t>
            </a:r>
          </a:p>
          <a:p>
            <a:pPr lvl="1" marL="788736" indent="-280736">
              <a:buAutoNum type="arabicPeriod" startAt="1"/>
            </a:pPr>
            <a:r>
              <a:t>Response studies between IC and LIC starting this year (June 2024 - Technical Student)</a:t>
            </a:r>
          </a:p>
          <a:p>
            <a:pPr lvl="1" marL="788736" indent="-280736">
              <a:buAutoNum type="arabicPeriod" startAt="1"/>
            </a:pPr>
            <a:r>
              <a:t>Design of new prototype (2025-2028)</a:t>
            </a:r>
          </a:p>
          <a:p>
            <a:pPr lvl="1" marL="788736" indent="-280736">
              <a:buAutoNum type="arabicPeriod" startAt="1"/>
            </a:pPr>
            <a:r>
              <a:t>Production of new detectors (not before 2029)</a:t>
            </a:r>
          </a:p>
        </p:txBody>
      </p:sp>
      <p:sp>
        <p:nvSpPr>
          <p:cNvPr id="482" name="Draft plan"/>
          <p:cNvSpPr txBox="1"/>
          <p:nvPr>
            <p:ph type="title"/>
          </p:nvPr>
        </p:nvSpPr>
        <p:spPr>
          <a:prstGeom prst="rect">
            <a:avLst/>
          </a:prstGeom>
        </p:spPr>
        <p:txBody>
          <a:bodyPr/>
          <a:lstStyle/>
          <a:p>
            <a:pPr/>
            <a:r>
              <a:t>Draft plan</a:t>
            </a:r>
          </a:p>
        </p:txBody>
      </p:sp>
      <p:sp>
        <p:nvSpPr>
          <p:cNvPr id="483"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2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85" name="The usage of the IC BLM installed over EYETS on the passage wall seems to be the best option to mitigate the problem of the BLM signal saturation during injection.…"/>
          <p:cNvSpPr txBox="1"/>
          <p:nvPr>
            <p:ph type="body" idx="1"/>
          </p:nvPr>
        </p:nvSpPr>
        <p:spPr>
          <a:prstGeom prst="rect">
            <a:avLst/>
          </a:prstGeom>
        </p:spPr>
        <p:txBody>
          <a:bodyPr/>
          <a:lstStyle/>
          <a:p>
            <a:pPr/>
            <a:r>
              <a:t>The usage of the IC BLM installed over EYETS on the passage wall seems to be the best option to mitigate the problem of the BLM signal saturation during injection.</a:t>
            </a:r>
          </a:p>
          <a:p>
            <a:pPr/>
            <a:r>
              <a:t>They do not fully solve the problem but the provide more margin for injection losses:</a:t>
            </a:r>
          </a:p>
          <a:p>
            <a:pPr marL="457200" indent="-317500" defTabSz="457200">
              <a:lnSpc>
                <a:spcPct val="100000"/>
              </a:lnSpc>
              <a:spcBef>
                <a:spcPts val="0"/>
              </a:spcBef>
              <a:buSzPct val="100000"/>
              <a:buFont typeface="Helvetica"/>
              <a:buChar char="◦"/>
              <a:defRPr b="0" sz="2300">
                <a:solidFill>
                  <a:srgbClr val="000000"/>
                </a:solidFill>
              </a:defRPr>
            </a:pPr>
            <a:r>
              <a:t>For Horizontal: loss saturation above </a:t>
            </a:r>
            <a:r>
              <a:rPr b="1"/>
              <a:t>3.0e10 p first rom TCP.B  WALL</a:t>
            </a:r>
          </a:p>
          <a:p>
            <a:pPr marL="457200" indent="-317500" defTabSz="457200">
              <a:lnSpc>
                <a:spcPct val="100000"/>
              </a:lnSpc>
              <a:spcBef>
                <a:spcPts val="0"/>
              </a:spcBef>
              <a:buSzPct val="100000"/>
              <a:buFont typeface="Helvetica"/>
              <a:buChar char="◦"/>
              <a:defRPr b="0" sz="2300">
                <a:solidFill>
                  <a:srgbClr val="000000"/>
                </a:solidFill>
              </a:defRPr>
            </a:pPr>
            <a:r>
              <a:t>For  Skew: loss saturation above </a:t>
            </a:r>
            <a:r>
              <a:rPr b="1"/>
              <a:t>3.4e10 p first from TCLA.B2 WALL</a:t>
            </a:r>
            <a:endParaRPr b="1"/>
          </a:p>
          <a:p>
            <a:pPr marL="457200" indent="-317500" defTabSz="457200">
              <a:lnSpc>
                <a:spcPct val="100000"/>
              </a:lnSpc>
              <a:spcBef>
                <a:spcPts val="0"/>
              </a:spcBef>
              <a:buSzPct val="100000"/>
              <a:buFont typeface="Helvetica"/>
              <a:buChar char="◦"/>
              <a:defRPr b="0" sz="2300">
                <a:solidFill>
                  <a:srgbClr val="000000"/>
                </a:solidFill>
              </a:defRPr>
            </a:pPr>
            <a:r>
              <a:t>In 2023 the limit was found at 6.8e8 p</a:t>
            </a:r>
          </a:p>
          <a:p>
            <a:pPr marL="457200" indent="-317500" defTabSz="457200">
              <a:lnSpc>
                <a:spcPct val="100000"/>
              </a:lnSpc>
              <a:spcBef>
                <a:spcPts val="0"/>
              </a:spcBef>
              <a:buSzPct val="100000"/>
              <a:buFont typeface="Helvetica"/>
              <a:buChar char="◦"/>
              <a:defRPr b="0" sz="2300">
                <a:solidFill>
                  <a:srgbClr val="000000"/>
                </a:solidFill>
              </a:defRPr>
            </a:pPr>
          </a:p>
          <a:p>
            <a:pPr defTabSz="457200">
              <a:lnSpc>
                <a:spcPct val="100000"/>
              </a:lnSpc>
              <a:spcBef>
                <a:spcPts val="0"/>
              </a:spcBef>
              <a:defRPr b="0" sz="2300">
                <a:solidFill>
                  <a:srgbClr val="000000"/>
                </a:solidFill>
              </a:defRPr>
            </a:pPr>
            <a:r>
              <a:t>Further studies are needed to finish the preparation of the threshold and to take a decision on the BLM upgrades in IP7.</a:t>
            </a:r>
          </a:p>
          <a:p>
            <a:pPr defTabSz="457200">
              <a:lnSpc>
                <a:spcPct val="100000"/>
              </a:lnSpc>
              <a:spcBef>
                <a:spcPts val="0"/>
              </a:spcBef>
              <a:defRPr b="0" sz="2300">
                <a:solidFill>
                  <a:srgbClr val="000000"/>
                </a:solidFill>
              </a:defRPr>
            </a:pPr>
          </a:p>
          <a:p>
            <a:pPr defTabSz="457200">
              <a:lnSpc>
                <a:spcPct val="100000"/>
              </a:lnSpc>
              <a:spcBef>
                <a:spcPts val="0"/>
              </a:spcBef>
              <a:defRPr b="0" sz="2300">
                <a:solidFill>
                  <a:srgbClr val="000000"/>
                </a:solidFill>
              </a:defRPr>
            </a:pPr>
            <a:r>
              <a:t>A plan is being draft aiming for a new detector after LS3.</a:t>
            </a:r>
          </a:p>
        </p:txBody>
      </p:sp>
      <p:sp>
        <p:nvSpPr>
          <p:cNvPr id="486" name="Conclusion"/>
          <p:cNvSpPr txBox="1"/>
          <p:nvPr>
            <p:ph type="title"/>
          </p:nvPr>
        </p:nvSpPr>
        <p:spPr>
          <a:prstGeom prst="rect">
            <a:avLst/>
          </a:prstGeom>
        </p:spPr>
        <p:txBody>
          <a:bodyPr/>
          <a:lstStyle/>
          <a:p>
            <a:pPr/>
            <a:r>
              <a:t>Conclusion</a:t>
            </a:r>
          </a:p>
        </p:txBody>
      </p:sp>
      <p:sp>
        <p:nvSpPr>
          <p:cNvPr id="487"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2" name="Estimation of protons at 450 GeV impacting the primary collimators during saturation by calibrating another BLM downstream that does not saturate."/>
          <p:cNvSpPr txBox="1"/>
          <p:nvPr>
            <p:ph type="body" sz="quarter" idx="1"/>
          </p:nvPr>
        </p:nvSpPr>
        <p:spPr>
          <a:xfrm>
            <a:off x="382587" y="1032410"/>
            <a:ext cx="11376026" cy="720541"/>
          </a:xfrm>
          <a:prstGeom prst="rect">
            <a:avLst/>
          </a:prstGeom>
        </p:spPr>
        <p:txBody>
          <a:bodyPr/>
          <a:lstStyle>
            <a:lvl1pPr>
              <a:defRPr b="0"/>
            </a:lvl1pPr>
          </a:lstStyle>
          <a:p>
            <a:pPr/>
            <a:r>
              <a:t>Estimation of protons at 450 GeV impacting the primary collimators during saturation by calibrating another BLM downstream that does not saturate. </a:t>
            </a:r>
          </a:p>
        </p:txBody>
      </p:sp>
      <p:sp>
        <p:nvSpPr>
          <p:cNvPr id="253" name="How many protons impact the primary collimator?"/>
          <p:cNvSpPr txBox="1"/>
          <p:nvPr>
            <p:ph type="title"/>
          </p:nvPr>
        </p:nvSpPr>
        <p:spPr>
          <a:xfrm>
            <a:off x="407987" y="373592"/>
            <a:ext cx="11376026" cy="622603"/>
          </a:xfrm>
          <a:prstGeom prst="rect">
            <a:avLst/>
          </a:prstGeom>
        </p:spPr>
        <p:txBody>
          <a:bodyPr/>
          <a:lstStyle/>
          <a:p>
            <a:pPr/>
            <a:r>
              <a:t>How many protons impact the primary collimator?</a:t>
            </a:r>
          </a:p>
        </p:txBody>
      </p:sp>
      <p:sp>
        <p:nvSpPr>
          <p:cNvPr id="254" name="Slide Number"/>
          <p:cNvSpPr txBox="1"/>
          <p:nvPr>
            <p:ph type="sldNum" sz="quarter" idx="2"/>
          </p:nvPr>
        </p:nvSpPr>
        <p:spPr>
          <a:xfrm>
            <a:off x="11661799" y="6471139"/>
            <a:ext cx="127001" cy="13554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55" name="Image" descr="Image"/>
          <p:cNvPicPr>
            <a:picLocks noChangeAspect="1"/>
          </p:cNvPicPr>
          <p:nvPr/>
        </p:nvPicPr>
        <p:blipFill>
          <a:blip r:embed="rId2">
            <a:extLst/>
          </a:blip>
          <a:stretch>
            <a:fillRect/>
          </a:stretch>
        </p:blipFill>
        <p:spPr>
          <a:xfrm>
            <a:off x="237757" y="1605762"/>
            <a:ext cx="9159493" cy="4765099"/>
          </a:xfrm>
          <a:prstGeom prst="rect">
            <a:avLst/>
          </a:prstGeom>
          <a:ln w="12700">
            <a:miter lim="400000"/>
          </a:ln>
        </p:spPr>
      </p:pic>
      <p:sp>
        <p:nvSpPr>
          <p:cNvPr id="256" name="Equivalent of 50 Joules in 40us"/>
          <p:cNvSpPr txBox="1"/>
          <p:nvPr/>
        </p:nvSpPr>
        <p:spPr>
          <a:xfrm>
            <a:off x="5320546" y="3658329"/>
            <a:ext cx="1946537" cy="14783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z="1100">
                <a:solidFill>
                  <a:srgbClr val="FF2600"/>
                </a:solidFill>
              </a:defRPr>
            </a:lvl1pPr>
          </a:lstStyle>
          <a:p>
            <a:pPr/>
            <a:r>
              <a:t>Equivalent of 50 Joules in 40us</a:t>
            </a:r>
          </a:p>
        </p:txBody>
      </p:sp>
      <p:sp>
        <p:nvSpPr>
          <p:cNvPr id="257" name="Saturation level of the TCP.C"/>
          <p:cNvSpPr txBox="1"/>
          <p:nvPr/>
        </p:nvSpPr>
        <p:spPr>
          <a:xfrm>
            <a:off x="3347689" y="3833301"/>
            <a:ext cx="2939629" cy="259222"/>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a:solidFill>
                  <a:srgbClr val="FF9300"/>
                </a:solidFill>
              </a:defRPr>
            </a:lvl1pPr>
          </a:lstStyle>
          <a:p>
            <a:pPr/>
            <a:r>
              <a:t>Saturation level of the TCP.C</a:t>
            </a:r>
          </a:p>
        </p:txBody>
      </p:sp>
      <p:sp>
        <p:nvSpPr>
          <p:cNvPr id="258" name="S.Morales"/>
          <p:cNvSpPr txBox="1"/>
          <p:nvPr/>
        </p:nvSpPr>
        <p:spPr>
          <a:xfrm>
            <a:off x="7323673" y="1914994"/>
            <a:ext cx="1041735" cy="259222"/>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a:r>
              <a:t>S.Morales</a:t>
            </a:r>
          </a:p>
        </p:txBody>
      </p:sp>
      <p:sp>
        <p:nvSpPr>
          <p:cNvPr id="259" name="RS01 6.8e8 p in 40 us or 8e-4% train…"/>
          <p:cNvSpPr txBox="1"/>
          <p:nvPr/>
        </p:nvSpPr>
        <p:spPr>
          <a:xfrm>
            <a:off x="9474639" y="1953475"/>
            <a:ext cx="2571145" cy="123961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defRPr sz="1200"/>
            </a:pPr>
            <a:r>
              <a:rPr b="1"/>
              <a:t>RS01 </a:t>
            </a:r>
            <a:r>
              <a:t>6.8e8 p in 40 us or 8e-4% train</a:t>
            </a:r>
          </a:p>
          <a:p>
            <a:pPr>
              <a:defRPr sz="1200"/>
            </a:pPr>
          </a:p>
          <a:p>
            <a:pPr>
              <a:defRPr sz="1200"/>
            </a:pPr>
            <a:r>
              <a:t>For the injections that made it:</a:t>
            </a:r>
          </a:p>
          <a:p>
            <a:pPr>
              <a:defRPr sz="1200"/>
            </a:pPr>
            <a:r>
              <a:rPr b="1"/>
              <a:t>RS09:</a:t>
            </a:r>
            <a:r>
              <a:t> 4e10 p in 1.3 s or 0.1% train</a:t>
            </a:r>
          </a:p>
          <a:p>
            <a:pPr>
              <a:defRPr sz="1200"/>
            </a:pPr>
            <a:r>
              <a:t>0.1% of train</a:t>
            </a:r>
          </a:p>
          <a:p>
            <a:pPr>
              <a:defRPr sz="1200"/>
            </a:pPr>
          </a:p>
          <a:p>
            <a:pPr>
              <a:defRPr b="1" sz="1200"/>
            </a:pPr>
            <a:r>
              <a:t>RS12: </a:t>
            </a:r>
            <a:r>
              <a:rPr b="0"/>
              <a:t>8e11 p in 83 s or 2% train</a:t>
            </a:r>
          </a:p>
        </p:txBody>
      </p:sp>
      <p:sp>
        <p:nvSpPr>
          <p:cNvPr id="260" name="Solution to this problem implies a change on a MPP Critical system: BLMs"/>
          <p:cNvSpPr txBox="1"/>
          <p:nvPr/>
        </p:nvSpPr>
        <p:spPr>
          <a:xfrm>
            <a:off x="9533895" y="3768272"/>
            <a:ext cx="2571145" cy="1059323"/>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b="1">
                <a:solidFill>
                  <a:schemeClr val="accent3"/>
                </a:solidFill>
              </a:defRPr>
            </a:lvl1pPr>
          </a:lstStyle>
          <a:p>
            <a:pPr>
              <a:defRPr b="0"/>
            </a:pPr>
            <a:r>
              <a:rPr b="1"/>
              <a:t>Solution to this problem implies a change on a MPP Critical system: BLMs</a:t>
            </a:r>
          </a:p>
        </p:txBody>
      </p:sp>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62" name="pasted-movie.png" descr="pasted-movie.png"/>
          <p:cNvPicPr>
            <a:picLocks noChangeAspect="1"/>
          </p:cNvPicPr>
          <p:nvPr/>
        </p:nvPicPr>
        <p:blipFill>
          <a:blip r:embed="rId2">
            <a:extLst/>
          </a:blip>
          <a:stretch>
            <a:fillRect/>
          </a:stretch>
        </p:blipFill>
        <p:spPr>
          <a:xfrm>
            <a:off x="4503505" y="2105381"/>
            <a:ext cx="7347365" cy="3089920"/>
          </a:xfrm>
          <a:prstGeom prst="rect">
            <a:avLst/>
          </a:prstGeom>
          <a:ln w="12700">
            <a:miter lim="400000"/>
          </a:ln>
        </p:spPr>
      </p:pic>
      <p:sp>
        <p:nvSpPr>
          <p:cNvPr id="263" name="The BLM saturation of short running sums is possible in several locations and could affects multiple energies (not only injection). This limitation was observed during the last proton quench test."/>
          <p:cNvSpPr txBox="1"/>
          <p:nvPr>
            <p:ph type="body" sz="quarter" idx="1"/>
          </p:nvPr>
        </p:nvSpPr>
        <p:spPr>
          <a:xfrm>
            <a:off x="407989" y="1135311"/>
            <a:ext cx="11376025" cy="1188734"/>
          </a:xfrm>
          <a:prstGeom prst="rect">
            <a:avLst/>
          </a:prstGeom>
        </p:spPr>
        <p:txBody>
          <a:bodyPr/>
          <a:lstStyle/>
          <a:p>
            <a:pPr>
              <a:defRPr b="0"/>
            </a:pPr>
            <a:r>
              <a:t>The </a:t>
            </a:r>
            <a:r>
              <a:rPr b="1"/>
              <a:t>BLM saturation</a:t>
            </a:r>
            <a:r>
              <a:t> of short running sums is possible in several locations and </a:t>
            </a:r>
            <a:r>
              <a:rPr b="1"/>
              <a:t>could affects multiple energies</a:t>
            </a:r>
            <a:r>
              <a:t> (not only injection). This limitation was observed during the last proton quench test.</a:t>
            </a:r>
          </a:p>
        </p:txBody>
      </p:sp>
      <p:sp>
        <p:nvSpPr>
          <p:cNvPr id="264" name="BLM Thresholds for collimators"/>
          <p:cNvSpPr txBox="1"/>
          <p:nvPr>
            <p:ph type="title"/>
          </p:nvPr>
        </p:nvSpPr>
        <p:spPr>
          <a:xfrm>
            <a:off x="407987" y="340480"/>
            <a:ext cx="11376026" cy="644204"/>
          </a:xfrm>
          <a:prstGeom prst="rect">
            <a:avLst/>
          </a:prstGeom>
        </p:spPr>
        <p:txBody>
          <a:bodyPr/>
          <a:lstStyle/>
          <a:p>
            <a:pPr/>
            <a:r>
              <a:t>BLM Thresholds for collimators</a:t>
            </a:r>
          </a:p>
        </p:txBody>
      </p:sp>
      <p:sp>
        <p:nvSpPr>
          <p:cNvPr id="265" name="Slide Number"/>
          <p:cNvSpPr txBox="1"/>
          <p:nvPr>
            <p:ph type="sldNum" sz="quarter" idx="2"/>
          </p:nvPr>
        </p:nvSpPr>
        <p:spPr>
          <a:xfrm>
            <a:off x="11661799" y="6471139"/>
            <a:ext cx="127001" cy="13554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266" name="TCP.B Skew"/>
          <p:cNvSpPr txBox="1"/>
          <p:nvPr/>
        </p:nvSpPr>
        <p:spPr>
          <a:xfrm>
            <a:off x="9989608" y="4260872"/>
            <a:ext cx="1278930" cy="259223"/>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a:r>
              <a:t>TCP.B Skew</a:t>
            </a:r>
          </a:p>
        </p:txBody>
      </p:sp>
      <p:sp>
        <p:nvSpPr>
          <p:cNvPr id="267" name="Steady state losses set to 500kW"/>
          <p:cNvSpPr txBox="1"/>
          <p:nvPr/>
        </p:nvSpPr>
        <p:spPr>
          <a:xfrm>
            <a:off x="9577980" y="2238731"/>
            <a:ext cx="2102186" cy="525922"/>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a:solidFill>
                  <a:schemeClr val="accent3"/>
                </a:solidFill>
              </a:defRPr>
            </a:lvl1pPr>
          </a:lstStyle>
          <a:p>
            <a:pPr/>
            <a:r>
              <a:t>Steady state losses set to 500kW</a:t>
            </a:r>
          </a:p>
        </p:txBody>
      </p:sp>
      <p:sp>
        <p:nvSpPr>
          <p:cNvPr id="268" name="Oval"/>
          <p:cNvSpPr/>
          <p:nvPr/>
        </p:nvSpPr>
        <p:spPr>
          <a:xfrm>
            <a:off x="9323294" y="2772715"/>
            <a:ext cx="1465413" cy="1057033"/>
          </a:xfrm>
          <a:prstGeom prst="ellipse">
            <a:avLst/>
          </a:prstGeom>
          <a:ln w="12700">
            <a:solidFill>
              <a:srgbClr val="FF9300"/>
            </a:solidFill>
            <a:miter/>
          </a:ln>
        </p:spPr>
        <p:txBody>
          <a:bodyPr lIns="45719" rIns="45719" anchor="ctr"/>
          <a:lstStyle/>
          <a:p>
            <a:pPr/>
          </a:p>
        </p:txBody>
      </p:sp>
      <p:sp>
        <p:nvSpPr>
          <p:cNvPr id="269" name="Oval"/>
          <p:cNvSpPr/>
          <p:nvPr/>
        </p:nvSpPr>
        <p:spPr>
          <a:xfrm>
            <a:off x="5275930" y="2411394"/>
            <a:ext cx="3704809" cy="513222"/>
          </a:xfrm>
          <a:prstGeom prst="ellipse">
            <a:avLst/>
          </a:prstGeom>
          <a:ln w="12700">
            <a:solidFill>
              <a:srgbClr val="FF9300"/>
            </a:solidFill>
            <a:miter/>
          </a:ln>
        </p:spPr>
        <p:txBody>
          <a:bodyPr lIns="45719" rIns="45719" anchor="ctr"/>
          <a:lstStyle/>
          <a:p>
            <a:pPr/>
          </a:p>
        </p:txBody>
      </p:sp>
      <p:sp>
        <p:nvSpPr>
          <p:cNvPr id="270" name="Tolerate higher beam power for shorter period - different regime…"/>
          <p:cNvSpPr txBox="1"/>
          <p:nvPr/>
        </p:nvSpPr>
        <p:spPr>
          <a:xfrm>
            <a:off x="5337218" y="3149447"/>
            <a:ext cx="3582233" cy="792622"/>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defRPr>
                <a:solidFill>
                  <a:schemeClr val="accent3"/>
                </a:solidFill>
              </a:defRPr>
            </a:pPr>
            <a:r>
              <a:t>Tolerate higher beam power for shorter period - different regime</a:t>
            </a:r>
          </a:p>
          <a:p>
            <a:pPr>
              <a:defRPr>
                <a:solidFill>
                  <a:schemeClr val="accent3"/>
                </a:solidFill>
              </a:defRPr>
            </a:pPr>
            <a:r>
              <a:t>125 kJ</a:t>
            </a:r>
          </a:p>
        </p:txBody>
      </p:sp>
      <p:sp>
        <p:nvSpPr>
          <p:cNvPr id="271" name="Curves are based on measured data taking into account the BLM response and expected energy depositions confirmed by simulations.…"/>
          <p:cNvSpPr txBox="1"/>
          <p:nvPr/>
        </p:nvSpPr>
        <p:spPr>
          <a:xfrm>
            <a:off x="247646" y="3390310"/>
            <a:ext cx="4001374" cy="1859422"/>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defRPr>
                <a:solidFill>
                  <a:srgbClr val="000000"/>
                </a:solidFill>
              </a:defRPr>
            </a:pPr>
            <a:r>
              <a:t>Curves are based on measured data taking into account the BLM response and expected energy depositions confirmed by simulations. </a:t>
            </a:r>
          </a:p>
          <a:p>
            <a:pPr>
              <a:defRPr>
                <a:solidFill>
                  <a:srgbClr val="000000"/>
                </a:solidFill>
              </a:defRPr>
            </a:pPr>
          </a:p>
          <a:p>
            <a:pPr>
              <a:defRPr>
                <a:solidFill>
                  <a:srgbClr val="000000"/>
                </a:solidFill>
              </a:defRPr>
            </a:pPr>
            <a:r>
              <a:t>They correspond to the maximum allowed BLM signal.</a:t>
            </a:r>
          </a:p>
        </p:txBody>
      </p:sp>
      <p:sp>
        <p:nvSpPr>
          <p:cNvPr id="272" name="Line"/>
          <p:cNvSpPr/>
          <p:nvPr/>
        </p:nvSpPr>
        <p:spPr>
          <a:xfrm>
            <a:off x="3664204" y="2599175"/>
            <a:ext cx="1478112" cy="1"/>
          </a:xfrm>
          <a:prstGeom prst="line">
            <a:avLst/>
          </a:prstGeom>
          <a:ln w="12700">
            <a:solidFill>
              <a:schemeClr val="accent1"/>
            </a:solidFill>
            <a:miter/>
            <a:tailEnd type="triangle"/>
          </a:ln>
        </p:spPr>
        <p:txBody>
          <a:bodyPr lIns="45719" rIns="45719"/>
          <a:lstStyle/>
          <a:p>
            <a:pPr/>
          </a:p>
        </p:txBody>
      </p:sp>
      <p:sp>
        <p:nvSpPr>
          <p:cNvPr id="273" name="23.6 Gy/s read-out electronics saturation limit.…"/>
          <p:cNvSpPr txBox="1"/>
          <p:nvPr/>
        </p:nvSpPr>
        <p:spPr>
          <a:xfrm>
            <a:off x="407952" y="2202865"/>
            <a:ext cx="3680762" cy="792622"/>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r>
              <a:t>23.6 Gy/s read-out electronics saturation limit.</a:t>
            </a:r>
          </a:p>
          <a:p>
            <a:pPr/>
            <a:r>
              <a:t>Measurement from 10pA to 1mA</a:t>
            </a:r>
          </a:p>
        </p:txBody>
      </p:sp>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5" name="BLM signals during injection of Beam 1"/>
          <p:cNvSpPr txBox="1"/>
          <p:nvPr>
            <p:ph type="title"/>
          </p:nvPr>
        </p:nvSpPr>
        <p:spPr>
          <a:prstGeom prst="rect">
            <a:avLst/>
          </a:prstGeom>
        </p:spPr>
        <p:txBody>
          <a:bodyPr/>
          <a:lstStyle/>
          <a:p>
            <a:pPr/>
            <a:r>
              <a:t>BLM signals during injection of Beam 1</a:t>
            </a:r>
          </a:p>
        </p:txBody>
      </p:sp>
      <p:sp>
        <p:nvSpPr>
          <p:cNvPr id="276" name="Slide Number"/>
          <p:cNvSpPr txBox="1"/>
          <p:nvPr>
            <p:ph type="sldNum" sz="quarter" idx="2"/>
          </p:nvPr>
        </p:nvSpPr>
        <p:spPr>
          <a:xfrm>
            <a:off x="11661799" y="6471139"/>
            <a:ext cx="127001" cy="13554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77" name="pasted-movie.png" descr="pasted-movie.png"/>
          <p:cNvPicPr>
            <a:picLocks noChangeAspect="1"/>
          </p:cNvPicPr>
          <p:nvPr/>
        </p:nvPicPr>
        <p:blipFill>
          <a:blip r:embed="rId2">
            <a:extLst/>
          </a:blip>
          <a:stretch>
            <a:fillRect/>
          </a:stretch>
        </p:blipFill>
        <p:spPr>
          <a:xfrm>
            <a:off x="800114" y="4916111"/>
            <a:ext cx="3948730" cy="1313876"/>
          </a:xfrm>
          <a:prstGeom prst="rect">
            <a:avLst/>
          </a:prstGeom>
          <a:ln w="12700">
            <a:miter lim="400000"/>
          </a:ln>
        </p:spPr>
      </p:pic>
      <p:pic>
        <p:nvPicPr>
          <p:cNvPr id="278" name="pasted-movie.png" descr="pasted-movie.png"/>
          <p:cNvPicPr>
            <a:picLocks noChangeAspect="1"/>
          </p:cNvPicPr>
          <p:nvPr/>
        </p:nvPicPr>
        <p:blipFill>
          <a:blip r:embed="rId3">
            <a:extLst/>
          </a:blip>
          <a:stretch>
            <a:fillRect/>
          </a:stretch>
        </p:blipFill>
        <p:spPr>
          <a:xfrm>
            <a:off x="2530971" y="1578527"/>
            <a:ext cx="7432615" cy="1685994"/>
          </a:xfrm>
          <a:prstGeom prst="rect">
            <a:avLst/>
          </a:prstGeom>
          <a:ln w="12700">
            <a:miter lim="400000"/>
          </a:ln>
        </p:spPr>
      </p:pic>
      <p:sp>
        <p:nvSpPr>
          <p:cNvPr id="279" name="Identify the most limiting locations during one of the injections with high losses in IR7."/>
          <p:cNvSpPr txBox="1"/>
          <p:nvPr>
            <p:ph type="body" sz="quarter" idx="1"/>
          </p:nvPr>
        </p:nvSpPr>
        <p:spPr>
          <a:xfrm>
            <a:off x="341764" y="1249201"/>
            <a:ext cx="11376025" cy="400585"/>
          </a:xfrm>
          <a:prstGeom prst="rect">
            <a:avLst/>
          </a:prstGeom>
        </p:spPr>
        <p:txBody>
          <a:bodyPr/>
          <a:lstStyle>
            <a:lvl1pPr>
              <a:defRPr b="0" sz="1800"/>
            </a:lvl1pPr>
          </a:lstStyle>
          <a:p>
            <a:pPr/>
            <a:r>
              <a:t>Identify the most limiting locations during one of the injections with high losses in IR7.</a:t>
            </a:r>
          </a:p>
        </p:txBody>
      </p:sp>
      <p:sp>
        <p:nvSpPr>
          <p:cNvPr id="280" name="Proposed two system modifications in order to study what would be the strategy for LS3:…"/>
          <p:cNvSpPr txBox="1"/>
          <p:nvPr/>
        </p:nvSpPr>
        <p:spPr>
          <a:xfrm>
            <a:off x="207045" y="3433185"/>
            <a:ext cx="11376026" cy="1396915"/>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defTabSz="868680">
              <a:lnSpc>
                <a:spcPct val="90000"/>
              </a:lnSpc>
              <a:spcBef>
                <a:spcPts val="1700"/>
              </a:spcBef>
              <a:defRPr sz="1710">
                <a:solidFill>
                  <a:srgbClr val="2F2F2F"/>
                </a:solidFill>
              </a:defRPr>
            </a:pPr>
            <a:r>
              <a:t>Proposed two system modifications in order to study what would be the strategy for LS3:</a:t>
            </a:r>
          </a:p>
          <a:p>
            <a:pPr lvl="1" marL="711200" indent="-228600" defTabSz="868680">
              <a:lnSpc>
                <a:spcPct val="90000"/>
              </a:lnSpc>
              <a:spcBef>
                <a:spcPts val="1700"/>
              </a:spcBef>
              <a:buSzPct val="100000"/>
              <a:buAutoNum type="arabicPeriod" startAt="1"/>
              <a:defRPr sz="1710">
                <a:solidFill>
                  <a:srgbClr val="2F2F2F"/>
                </a:solidFill>
              </a:defRPr>
            </a:pPr>
            <a:r>
              <a:t>The installation of transversally displaced Ionization Chambers (IC) in order to reduce its response and eventually move the interlock functionality to these new IC. </a:t>
            </a:r>
          </a:p>
          <a:p>
            <a:pPr lvl="1" marL="711200" indent="-228600" defTabSz="868680">
              <a:lnSpc>
                <a:spcPct val="90000"/>
              </a:lnSpc>
              <a:spcBef>
                <a:spcPts val="1700"/>
              </a:spcBef>
              <a:buSzPct val="100000"/>
              <a:buAutoNum type="arabicPeriod" startAt="1"/>
              <a:defRPr sz="1710">
                <a:solidFill>
                  <a:srgbClr val="2F2F2F"/>
                </a:solidFill>
              </a:defRPr>
            </a:pPr>
            <a:r>
              <a:t>The replacement of SEM detectors by Little Ionization Chambers (LIC) in the 6L7 area.</a:t>
            </a:r>
          </a:p>
        </p:txBody>
      </p:sp>
      <p:sp>
        <p:nvSpPr>
          <p:cNvPr id="281" name="The SEM provide a response that is too low, while for the LIC the response is expected to be 14 times lower."/>
          <p:cNvSpPr txBox="1"/>
          <p:nvPr/>
        </p:nvSpPr>
        <p:spPr>
          <a:xfrm>
            <a:off x="5069555" y="5111030"/>
            <a:ext cx="7085639" cy="425569"/>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1500">
                <a:solidFill>
                  <a:schemeClr val="accent3"/>
                </a:solidFill>
              </a:defRPr>
            </a:lvl1pPr>
          </a:lstStyle>
          <a:p>
            <a:pPr/>
            <a:r>
              <a:t>The SEM provide a response that is too low, while for the LIC the response is expected to be 14 times lower.</a:t>
            </a:r>
          </a:p>
        </p:txBody>
      </p:sp>
      <p:sp>
        <p:nvSpPr>
          <p:cNvPr id="282" name="We need to understand what is the factor needed in view of a possible upgrade of the BLM system"/>
          <p:cNvSpPr txBox="1"/>
          <p:nvPr/>
        </p:nvSpPr>
        <p:spPr>
          <a:xfrm>
            <a:off x="5069555" y="5713514"/>
            <a:ext cx="6641187" cy="425568"/>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b="1" i="1" sz="1500">
                <a:solidFill>
                  <a:srgbClr val="008F00"/>
                </a:solidFill>
              </a:defRPr>
            </a:lvl1pPr>
          </a:lstStyle>
          <a:p>
            <a:pPr/>
            <a:r>
              <a:t>We need to understand what is the factor needed in view of a possible upgrade of the BLM system</a:t>
            </a:r>
          </a:p>
        </p:txBody>
      </p:sp>
      <p:sp>
        <p:nvSpPr>
          <p:cNvPr id="283" name="Aim to gain a factor 2 margin for 2024"/>
          <p:cNvSpPr txBox="1"/>
          <p:nvPr/>
        </p:nvSpPr>
        <p:spPr>
          <a:xfrm>
            <a:off x="332283" y="1906599"/>
            <a:ext cx="1905143" cy="792622"/>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a:solidFill>
                  <a:schemeClr val="accent3"/>
                </a:solidFill>
              </a:defRPr>
            </a:lvl1pPr>
          </a:lstStyle>
          <a:p>
            <a:pPr/>
            <a:r>
              <a:t>Aim to gain a factor 2 margin for 2024</a:t>
            </a:r>
          </a:p>
        </p:txBody>
      </p:sp>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5" name="New IC BLM installation in 6L7"/>
          <p:cNvSpPr txBox="1"/>
          <p:nvPr>
            <p:ph type="title"/>
          </p:nvPr>
        </p:nvSpPr>
        <p:spPr>
          <a:prstGeom prst="rect">
            <a:avLst/>
          </a:prstGeom>
        </p:spPr>
        <p:txBody>
          <a:bodyPr/>
          <a:lstStyle/>
          <a:p>
            <a:pPr/>
            <a:r>
              <a:t>New IC BLM installation in 6L7</a:t>
            </a:r>
          </a:p>
        </p:txBody>
      </p:sp>
      <p:sp>
        <p:nvSpPr>
          <p:cNvPr id="286" name="Slide Number"/>
          <p:cNvSpPr txBox="1"/>
          <p:nvPr>
            <p:ph type="sldNum" sz="quarter" idx="2"/>
          </p:nvPr>
        </p:nvSpPr>
        <p:spPr>
          <a:xfrm>
            <a:off x="11661799" y="6471139"/>
            <a:ext cx="127001" cy="13554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287" name="Over EYETS we have proceed with the installation of 5 additional Ionisation chambers in 6L7 and the replacement of 10 SEM detectors at the collimators by LICs:…"/>
          <p:cNvSpPr txBox="1"/>
          <p:nvPr>
            <p:ph type="body" sz="quarter" idx="1"/>
          </p:nvPr>
        </p:nvSpPr>
        <p:spPr>
          <a:xfrm>
            <a:off x="308651" y="1211463"/>
            <a:ext cx="11376025" cy="909911"/>
          </a:xfrm>
          <a:prstGeom prst="rect">
            <a:avLst/>
          </a:prstGeom>
        </p:spPr>
        <p:txBody>
          <a:bodyPr/>
          <a:lstStyle/>
          <a:p>
            <a:pPr defTabSz="420623">
              <a:spcBef>
                <a:spcPts val="800"/>
              </a:spcBef>
              <a:defRPr b="0" sz="1932"/>
            </a:pPr>
            <a:r>
              <a:t>Over EYETS we have proceed with the installation of 5 additional Ionisation chambers in 6L7 and the replacement of 10 SEM detectors at the collimators by LICs:</a:t>
            </a:r>
          </a:p>
          <a:p>
            <a:pPr defTabSz="420623">
              <a:spcBef>
                <a:spcPts val="800"/>
              </a:spcBef>
              <a:defRPr b="0" sz="1932"/>
            </a:pPr>
            <a:r>
              <a:rPr u="sng">
                <a:solidFill>
                  <a:srgbClr val="6D2466"/>
                </a:solidFill>
                <a:uFill>
                  <a:solidFill>
                    <a:srgbClr val="6D2466"/>
                  </a:solidFill>
                </a:uFill>
                <a:hlinkClick r:id="rId2" invalidUrl="" action="" tgtFrame="" tooltip="" history="1" highlightClick="0" endSnd="0"/>
              </a:rPr>
              <a:t>LHC-BLM-EC-0019, Addition of BLM detectors and replacement of several SEM by LIC</a:t>
            </a:r>
          </a:p>
        </p:txBody>
      </p:sp>
      <p:sp>
        <p:nvSpPr>
          <p:cNvPr id="288" name="2 IC BLM in position about I3 for the TCP.C and TCP.B —&gt; 60% response expected TCP.C and 96% at TCP.B from FLUKA (https://indico.cern.ch/event/1371132/)…"/>
          <p:cNvSpPr txBox="1"/>
          <p:nvPr/>
        </p:nvSpPr>
        <p:spPr>
          <a:xfrm>
            <a:off x="308651" y="2201710"/>
            <a:ext cx="11376025" cy="1204689"/>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defTabSz="713231">
              <a:lnSpc>
                <a:spcPct val="90000"/>
              </a:lnSpc>
              <a:spcBef>
                <a:spcPts val="1400"/>
              </a:spcBef>
              <a:defRPr i="1" sz="1403">
                <a:solidFill>
                  <a:schemeClr val="accent3"/>
                </a:solidFill>
              </a:defRPr>
            </a:pPr>
            <a:r>
              <a:t>2 IC BLM in position about I3 for the TCP.C and TCP.B —&gt; 60% response expected TCP.C and 96% at TCP.B from FLUKA (</a:t>
            </a:r>
            <a:r>
              <a:rPr u="sng">
                <a:solidFill>
                  <a:srgbClr val="6D2466"/>
                </a:solidFill>
                <a:uFill>
                  <a:solidFill>
                    <a:srgbClr val="6D2466"/>
                  </a:solidFill>
                </a:uFill>
                <a:hlinkClick r:id="rId3" invalidUrl="" action="" tgtFrame="" tooltip="" history="1" highlightClick="0" endSnd="0"/>
              </a:rPr>
              <a:t>https://indico.cern.ch/event/1371132/</a:t>
            </a:r>
            <a:r>
              <a:t>)</a:t>
            </a:r>
          </a:p>
          <a:p>
            <a:pPr defTabSz="713231">
              <a:lnSpc>
                <a:spcPct val="90000"/>
              </a:lnSpc>
              <a:spcBef>
                <a:spcPts val="1400"/>
              </a:spcBef>
              <a:defRPr b="1" i="1" sz="1403">
                <a:solidFill>
                  <a:srgbClr val="008F00"/>
                </a:solidFill>
              </a:defRPr>
            </a:pPr>
            <a:r>
              <a:t>3 IC BLM installed in the tunnel passage WALL, about 2 m transversal displacement from the beam pipe for TCP.C, TCP.B and TCLA.B</a:t>
            </a:r>
          </a:p>
          <a:p>
            <a:pPr defTabSz="713231">
              <a:lnSpc>
                <a:spcPct val="90000"/>
              </a:lnSpc>
              <a:spcBef>
                <a:spcPts val="1400"/>
              </a:spcBef>
              <a:defRPr i="1" sz="1403">
                <a:solidFill>
                  <a:schemeClr val="accent3"/>
                </a:solidFill>
              </a:defRPr>
            </a:pPr>
            <a:r>
              <a:t>10 LIC BLM replacing 10 SEM BLM, at the same location</a:t>
            </a:r>
          </a:p>
        </p:txBody>
      </p:sp>
      <p:pic>
        <p:nvPicPr>
          <p:cNvPr id="289" name="pasted-movie.png" descr="pasted-movie.png"/>
          <p:cNvPicPr>
            <a:picLocks noChangeAspect="1"/>
          </p:cNvPicPr>
          <p:nvPr/>
        </p:nvPicPr>
        <p:blipFill>
          <a:blip r:embed="rId4">
            <a:extLst/>
          </a:blip>
          <a:stretch>
            <a:fillRect/>
          </a:stretch>
        </p:blipFill>
        <p:spPr>
          <a:xfrm>
            <a:off x="6915401" y="3354606"/>
            <a:ext cx="5078770" cy="2944556"/>
          </a:xfrm>
          <a:prstGeom prst="rect">
            <a:avLst/>
          </a:prstGeom>
          <a:ln w="12700">
            <a:miter lim="400000"/>
          </a:ln>
        </p:spPr>
      </p:pic>
      <p:pic>
        <p:nvPicPr>
          <p:cNvPr id="290" name="pasted-movie.png" descr="pasted-movie.png"/>
          <p:cNvPicPr>
            <a:picLocks noChangeAspect="1"/>
          </p:cNvPicPr>
          <p:nvPr/>
        </p:nvPicPr>
        <p:blipFill>
          <a:blip r:embed="rId5">
            <a:extLst/>
          </a:blip>
          <a:stretch>
            <a:fillRect/>
          </a:stretch>
        </p:blipFill>
        <p:spPr>
          <a:xfrm>
            <a:off x="67359" y="3441115"/>
            <a:ext cx="6796231" cy="2771537"/>
          </a:xfrm>
          <a:prstGeom prst="rect">
            <a:avLst/>
          </a:prstGeom>
          <a:ln w="12700">
            <a:miter lim="400000"/>
          </a:ln>
        </p:spPr>
      </p:pic>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2" name="Installation pictures"/>
          <p:cNvSpPr txBox="1"/>
          <p:nvPr>
            <p:ph type="title"/>
          </p:nvPr>
        </p:nvSpPr>
        <p:spPr>
          <a:prstGeom prst="rect">
            <a:avLst/>
          </a:prstGeom>
        </p:spPr>
        <p:txBody>
          <a:bodyPr/>
          <a:lstStyle/>
          <a:p>
            <a:pPr/>
            <a:r>
              <a:t>Installation pictures</a:t>
            </a:r>
          </a:p>
        </p:txBody>
      </p:sp>
      <p:sp>
        <p:nvSpPr>
          <p:cNvPr id="293" name="Slide Number"/>
          <p:cNvSpPr txBox="1"/>
          <p:nvPr>
            <p:ph type="sldNum" sz="quarter" idx="2"/>
          </p:nvPr>
        </p:nvSpPr>
        <p:spPr>
          <a:xfrm>
            <a:off x="11661799" y="6471139"/>
            <a:ext cx="127001" cy="13554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94" name="pasted-movie.png" descr="pasted-movie.png"/>
          <p:cNvPicPr>
            <a:picLocks noChangeAspect="1"/>
          </p:cNvPicPr>
          <p:nvPr/>
        </p:nvPicPr>
        <p:blipFill>
          <a:blip r:embed="rId2">
            <a:extLst/>
          </a:blip>
          <a:stretch>
            <a:fillRect/>
          </a:stretch>
        </p:blipFill>
        <p:spPr>
          <a:xfrm>
            <a:off x="6279441" y="1259506"/>
            <a:ext cx="6407137" cy="4750816"/>
          </a:xfrm>
          <a:prstGeom prst="rect">
            <a:avLst/>
          </a:prstGeom>
          <a:ln w="12700">
            <a:miter lim="400000"/>
          </a:ln>
        </p:spPr>
      </p:pic>
      <p:pic>
        <p:nvPicPr>
          <p:cNvPr id="295" name="pasted-movie.png" descr="pasted-movie.png"/>
          <p:cNvPicPr>
            <a:picLocks noChangeAspect="1"/>
          </p:cNvPicPr>
          <p:nvPr/>
        </p:nvPicPr>
        <p:blipFill>
          <a:blip r:embed="rId3">
            <a:extLst/>
          </a:blip>
          <a:stretch>
            <a:fillRect/>
          </a:stretch>
        </p:blipFill>
        <p:spPr>
          <a:xfrm>
            <a:off x="-248455" y="1277377"/>
            <a:ext cx="6310823" cy="4715075"/>
          </a:xfrm>
          <a:prstGeom prst="rect">
            <a:avLst/>
          </a:prstGeom>
          <a:ln w="12700">
            <a:miter lim="400000"/>
          </a:ln>
        </p:spPr>
      </p:pic>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7" name="Line"/>
          <p:cNvSpPr/>
          <p:nvPr/>
        </p:nvSpPr>
        <p:spPr>
          <a:xfrm>
            <a:off x="173309" y="1899837"/>
            <a:ext cx="10853293" cy="1"/>
          </a:xfrm>
          <a:prstGeom prst="line">
            <a:avLst/>
          </a:prstGeom>
          <a:ln w="12700">
            <a:solidFill>
              <a:schemeClr val="accent1"/>
            </a:solidFill>
            <a:miter/>
            <a:tailEnd type="triangle"/>
          </a:ln>
        </p:spPr>
        <p:txBody>
          <a:bodyPr lIns="45719" rIns="45719"/>
          <a:lstStyle/>
          <a:p>
            <a:pPr/>
          </a:p>
        </p:txBody>
      </p:sp>
      <p:sp>
        <p:nvSpPr>
          <p:cNvPr id="298" name="Test at injection - 11th March"/>
          <p:cNvSpPr txBox="1"/>
          <p:nvPr>
            <p:ph type="title"/>
          </p:nvPr>
        </p:nvSpPr>
        <p:spPr>
          <a:prstGeom prst="rect">
            <a:avLst/>
          </a:prstGeom>
        </p:spPr>
        <p:txBody>
          <a:bodyPr/>
          <a:lstStyle/>
          <a:p>
            <a:pPr/>
            <a:r>
              <a:t>Test at injection - 11th March</a:t>
            </a:r>
          </a:p>
        </p:txBody>
      </p:sp>
      <p:sp>
        <p:nvSpPr>
          <p:cNvPr id="299" name="Slide Number"/>
          <p:cNvSpPr txBox="1"/>
          <p:nvPr>
            <p:ph type="sldNum" sz="quarter" idx="2"/>
          </p:nvPr>
        </p:nvSpPr>
        <p:spPr>
          <a:xfrm>
            <a:off x="11661799" y="6471139"/>
            <a:ext cx="127001" cy="13554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300" name="Rectangle"/>
          <p:cNvSpPr/>
          <p:nvPr/>
        </p:nvSpPr>
        <p:spPr>
          <a:xfrm>
            <a:off x="835673" y="2011652"/>
            <a:ext cx="1270001" cy="366353"/>
          </a:xfrm>
          <a:prstGeom prst="rect">
            <a:avLst/>
          </a:prstGeom>
          <a:solidFill>
            <a:srgbClr val="FFFFFF"/>
          </a:solidFill>
          <a:ln w="12700">
            <a:solidFill>
              <a:schemeClr val="accent1"/>
            </a:solidFill>
            <a:miter/>
          </a:ln>
        </p:spPr>
        <p:txBody>
          <a:bodyPr lIns="45719" rIns="45719" anchor="ctr"/>
          <a:lstStyle/>
          <a:p>
            <a:pPr/>
          </a:p>
        </p:txBody>
      </p:sp>
      <p:sp>
        <p:nvSpPr>
          <p:cNvPr id="301" name="Rectangle"/>
          <p:cNvSpPr/>
          <p:nvPr/>
        </p:nvSpPr>
        <p:spPr>
          <a:xfrm>
            <a:off x="2859955" y="2206011"/>
            <a:ext cx="1270001" cy="366353"/>
          </a:xfrm>
          <a:prstGeom prst="rect">
            <a:avLst/>
          </a:prstGeom>
          <a:solidFill>
            <a:srgbClr val="FFFFFF"/>
          </a:solidFill>
          <a:ln w="12700">
            <a:solidFill>
              <a:schemeClr val="accent1"/>
            </a:solidFill>
            <a:miter/>
          </a:ln>
        </p:spPr>
        <p:txBody>
          <a:bodyPr lIns="45719" rIns="45719" anchor="ctr"/>
          <a:lstStyle/>
          <a:p>
            <a:pPr/>
          </a:p>
        </p:txBody>
      </p:sp>
      <p:sp>
        <p:nvSpPr>
          <p:cNvPr id="302" name="Rectangle"/>
          <p:cNvSpPr/>
          <p:nvPr/>
        </p:nvSpPr>
        <p:spPr>
          <a:xfrm>
            <a:off x="4964955" y="2190364"/>
            <a:ext cx="1270001" cy="366354"/>
          </a:xfrm>
          <a:prstGeom prst="rect">
            <a:avLst/>
          </a:prstGeom>
          <a:solidFill>
            <a:srgbClr val="FFFFFF"/>
          </a:solidFill>
          <a:ln w="12700">
            <a:solidFill>
              <a:schemeClr val="accent1"/>
            </a:solidFill>
            <a:miter/>
          </a:ln>
        </p:spPr>
        <p:txBody>
          <a:bodyPr lIns="45719" rIns="45719" anchor="ctr"/>
          <a:lstStyle/>
          <a:p>
            <a:pPr/>
          </a:p>
        </p:txBody>
      </p:sp>
      <p:sp>
        <p:nvSpPr>
          <p:cNvPr id="303" name="Rounded Rectangle"/>
          <p:cNvSpPr/>
          <p:nvPr/>
        </p:nvSpPr>
        <p:spPr>
          <a:xfrm>
            <a:off x="2343859" y="1467359"/>
            <a:ext cx="277912" cy="366354"/>
          </a:xfrm>
          <a:prstGeom prst="roundRect">
            <a:avLst>
              <a:gd name="adj" fmla="val 50000"/>
            </a:avLst>
          </a:prstGeom>
          <a:solidFill>
            <a:schemeClr val="accent4">
              <a:satOff val="-5794"/>
              <a:lumOff val="-15411"/>
            </a:schemeClr>
          </a:solidFill>
          <a:ln w="12700">
            <a:solidFill>
              <a:srgbClr val="000000"/>
            </a:solidFill>
            <a:miter/>
          </a:ln>
        </p:spPr>
        <p:txBody>
          <a:bodyPr lIns="45719" rIns="45719" anchor="ctr"/>
          <a:lstStyle/>
          <a:p>
            <a:pPr/>
          </a:p>
        </p:txBody>
      </p:sp>
      <p:sp>
        <p:nvSpPr>
          <p:cNvPr id="304" name="Rounded Rectangle"/>
          <p:cNvSpPr/>
          <p:nvPr/>
        </p:nvSpPr>
        <p:spPr>
          <a:xfrm>
            <a:off x="4408499" y="2986448"/>
            <a:ext cx="277913" cy="366354"/>
          </a:xfrm>
          <a:prstGeom prst="roundRect">
            <a:avLst>
              <a:gd name="adj" fmla="val 50000"/>
            </a:avLst>
          </a:prstGeom>
          <a:solidFill>
            <a:srgbClr val="FFFB00"/>
          </a:solidFill>
          <a:ln w="12700">
            <a:solidFill>
              <a:srgbClr val="000000"/>
            </a:solidFill>
            <a:miter/>
          </a:ln>
        </p:spPr>
        <p:txBody>
          <a:bodyPr lIns="45719" rIns="45719" anchor="ctr"/>
          <a:lstStyle/>
          <a:p>
            <a:pPr/>
          </a:p>
        </p:txBody>
      </p:sp>
      <p:sp>
        <p:nvSpPr>
          <p:cNvPr id="305" name="Line"/>
          <p:cNvSpPr/>
          <p:nvPr/>
        </p:nvSpPr>
        <p:spPr>
          <a:xfrm>
            <a:off x="173309" y="2847243"/>
            <a:ext cx="10853293" cy="1"/>
          </a:xfrm>
          <a:prstGeom prst="line">
            <a:avLst/>
          </a:prstGeom>
          <a:ln w="12700">
            <a:solidFill>
              <a:srgbClr val="FF2600"/>
            </a:solidFill>
            <a:miter/>
            <a:headEnd type="triangle"/>
          </a:ln>
        </p:spPr>
        <p:txBody>
          <a:bodyPr lIns="45719" rIns="45719"/>
          <a:lstStyle/>
          <a:p>
            <a:pPr/>
          </a:p>
        </p:txBody>
      </p:sp>
      <p:sp>
        <p:nvSpPr>
          <p:cNvPr id="306" name="Rounded Rectangle"/>
          <p:cNvSpPr/>
          <p:nvPr/>
        </p:nvSpPr>
        <p:spPr>
          <a:xfrm>
            <a:off x="4408499" y="1467359"/>
            <a:ext cx="277913" cy="366354"/>
          </a:xfrm>
          <a:prstGeom prst="roundRect">
            <a:avLst>
              <a:gd name="adj" fmla="val 50000"/>
            </a:avLst>
          </a:prstGeom>
          <a:solidFill>
            <a:schemeClr val="accent4">
              <a:satOff val="-5794"/>
              <a:lumOff val="-15411"/>
            </a:schemeClr>
          </a:solidFill>
          <a:ln w="12700">
            <a:solidFill>
              <a:srgbClr val="000000"/>
            </a:solidFill>
            <a:miter/>
          </a:ln>
        </p:spPr>
        <p:txBody>
          <a:bodyPr lIns="45719" rIns="45719" anchor="ctr"/>
          <a:lstStyle/>
          <a:p>
            <a:pPr/>
          </a:p>
        </p:txBody>
      </p:sp>
      <p:sp>
        <p:nvSpPr>
          <p:cNvPr id="307" name="Rounded Rectangle"/>
          <p:cNvSpPr/>
          <p:nvPr/>
        </p:nvSpPr>
        <p:spPr>
          <a:xfrm>
            <a:off x="6473140" y="1467359"/>
            <a:ext cx="277913" cy="366354"/>
          </a:xfrm>
          <a:prstGeom prst="roundRect">
            <a:avLst>
              <a:gd name="adj" fmla="val 50000"/>
            </a:avLst>
          </a:prstGeom>
          <a:solidFill>
            <a:schemeClr val="accent4">
              <a:satOff val="-5794"/>
              <a:lumOff val="-15411"/>
            </a:schemeClr>
          </a:solidFill>
          <a:ln w="12700">
            <a:solidFill>
              <a:srgbClr val="000000"/>
            </a:solidFill>
            <a:miter/>
          </a:ln>
        </p:spPr>
        <p:txBody>
          <a:bodyPr lIns="45719" rIns="45719" anchor="ctr"/>
          <a:lstStyle/>
          <a:p>
            <a:pPr/>
          </a:p>
        </p:txBody>
      </p:sp>
      <p:sp>
        <p:nvSpPr>
          <p:cNvPr id="308" name="Rounded Rectangle"/>
          <p:cNvSpPr/>
          <p:nvPr/>
        </p:nvSpPr>
        <p:spPr>
          <a:xfrm>
            <a:off x="6567499" y="2986448"/>
            <a:ext cx="277913" cy="366354"/>
          </a:xfrm>
          <a:prstGeom prst="roundRect">
            <a:avLst>
              <a:gd name="adj" fmla="val 50000"/>
            </a:avLst>
          </a:prstGeom>
          <a:solidFill>
            <a:srgbClr val="FFFB00"/>
          </a:solidFill>
          <a:ln w="12700">
            <a:solidFill>
              <a:srgbClr val="000000"/>
            </a:solidFill>
            <a:miter/>
          </a:ln>
        </p:spPr>
        <p:txBody>
          <a:bodyPr lIns="45719" rIns="45719" anchor="ctr"/>
          <a:lstStyle/>
          <a:p>
            <a:pPr/>
          </a:p>
        </p:txBody>
      </p:sp>
      <p:sp>
        <p:nvSpPr>
          <p:cNvPr id="309" name="Rectangle"/>
          <p:cNvSpPr/>
          <p:nvPr/>
        </p:nvSpPr>
        <p:spPr>
          <a:xfrm>
            <a:off x="10738894" y="2231845"/>
            <a:ext cx="1270001" cy="366354"/>
          </a:xfrm>
          <a:prstGeom prst="rect">
            <a:avLst/>
          </a:prstGeom>
          <a:solidFill>
            <a:srgbClr val="FFFFFF"/>
          </a:solidFill>
          <a:ln w="12700">
            <a:solidFill>
              <a:srgbClr val="FF2600"/>
            </a:solidFill>
            <a:miter/>
          </a:ln>
        </p:spPr>
        <p:txBody>
          <a:bodyPr lIns="45719" rIns="45719" anchor="ctr"/>
          <a:lstStyle/>
          <a:p>
            <a:pPr/>
          </a:p>
        </p:txBody>
      </p:sp>
      <p:sp>
        <p:nvSpPr>
          <p:cNvPr id="310" name="Rectangle"/>
          <p:cNvSpPr/>
          <p:nvPr/>
        </p:nvSpPr>
        <p:spPr>
          <a:xfrm>
            <a:off x="10738894" y="3096287"/>
            <a:ext cx="1270001" cy="366354"/>
          </a:xfrm>
          <a:prstGeom prst="rect">
            <a:avLst/>
          </a:prstGeom>
          <a:solidFill>
            <a:srgbClr val="FFFFFF"/>
          </a:solidFill>
          <a:ln w="12700">
            <a:solidFill>
              <a:srgbClr val="FF2600"/>
            </a:solidFill>
            <a:miter/>
          </a:ln>
        </p:spPr>
        <p:txBody>
          <a:bodyPr lIns="45719" rIns="45719" anchor="ctr"/>
          <a:lstStyle/>
          <a:p>
            <a:pPr/>
          </a:p>
        </p:txBody>
      </p:sp>
      <p:sp>
        <p:nvSpPr>
          <p:cNvPr id="311" name="Rounded Rectangle"/>
          <p:cNvSpPr/>
          <p:nvPr/>
        </p:nvSpPr>
        <p:spPr>
          <a:xfrm>
            <a:off x="9950190" y="2986448"/>
            <a:ext cx="277913" cy="366354"/>
          </a:xfrm>
          <a:prstGeom prst="roundRect">
            <a:avLst>
              <a:gd name="adj" fmla="val 50000"/>
            </a:avLst>
          </a:prstGeom>
          <a:solidFill>
            <a:schemeClr val="accent4">
              <a:satOff val="-5794"/>
              <a:lumOff val="-15411"/>
            </a:schemeClr>
          </a:solidFill>
          <a:ln w="12700">
            <a:solidFill>
              <a:srgbClr val="000000"/>
            </a:solidFill>
            <a:miter/>
          </a:ln>
        </p:spPr>
        <p:txBody>
          <a:bodyPr lIns="45719" rIns="45719" anchor="ctr"/>
          <a:lstStyle/>
          <a:p>
            <a:pPr/>
          </a:p>
        </p:txBody>
      </p:sp>
      <p:sp>
        <p:nvSpPr>
          <p:cNvPr id="312" name="Rounded Rectangle"/>
          <p:cNvSpPr/>
          <p:nvPr/>
        </p:nvSpPr>
        <p:spPr>
          <a:xfrm>
            <a:off x="4378328" y="5762906"/>
            <a:ext cx="277913" cy="366354"/>
          </a:xfrm>
          <a:prstGeom prst="roundRect">
            <a:avLst>
              <a:gd name="adj" fmla="val 50000"/>
            </a:avLst>
          </a:prstGeom>
          <a:solidFill>
            <a:srgbClr val="FFFB00"/>
          </a:solidFill>
          <a:ln w="12700">
            <a:solidFill>
              <a:srgbClr val="000000"/>
            </a:solidFill>
            <a:miter/>
          </a:ln>
        </p:spPr>
        <p:txBody>
          <a:bodyPr lIns="45719" rIns="45719" anchor="ctr"/>
          <a:lstStyle/>
          <a:p>
            <a:pPr/>
          </a:p>
        </p:txBody>
      </p:sp>
      <p:sp>
        <p:nvSpPr>
          <p:cNvPr id="313" name="Rounded Rectangle"/>
          <p:cNvSpPr/>
          <p:nvPr/>
        </p:nvSpPr>
        <p:spPr>
          <a:xfrm>
            <a:off x="6537328" y="5762906"/>
            <a:ext cx="277913" cy="366354"/>
          </a:xfrm>
          <a:prstGeom prst="roundRect">
            <a:avLst>
              <a:gd name="adj" fmla="val 50000"/>
            </a:avLst>
          </a:prstGeom>
          <a:solidFill>
            <a:srgbClr val="FFFB00"/>
          </a:solidFill>
          <a:ln w="12700">
            <a:solidFill>
              <a:srgbClr val="000000"/>
            </a:solidFill>
            <a:miter/>
          </a:ln>
        </p:spPr>
        <p:txBody>
          <a:bodyPr lIns="45719" rIns="45719" anchor="ctr"/>
          <a:lstStyle/>
          <a:p>
            <a:pPr/>
          </a:p>
        </p:txBody>
      </p:sp>
      <p:sp>
        <p:nvSpPr>
          <p:cNvPr id="314" name="Rounded Rectangle"/>
          <p:cNvSpPr/>
          <p:nvPr/>
        </p:nvSpPr>
        <p:spPr>
          <a:xfrm>
            <a:off x="9920019" y="5762906"/>
            <a:ext cx="277913" cy="366354"/>
          </a:xfrm>
          <a:prstGeom prst="roundRect">
            <a:avLst>
              <a:gd name="adj" fmla="val 50000"/>
            </a:avLst>
          </a:prstGeom>
          <a:solidFill>
            <a:srgbClr val="FFFB00"/>
          </a:solidFill>
          <a:ln w="12700">
            <a:solidFill>
              <a:srgbClr val="000000"/>
            </a:solidFill>
            <a:miter/>
          </a:ln>
        </p:spPr>
        <p:txBody>
          <a:bodyPr lIns="45719" rIns="45719" anchor="ctr"/>
          <a:lstStyle/>
          <a:p>
            <a:pPr/>
          </a:p>
        </p:txBody>
      </p:sp>
      <p:sp>
        <p:nvSpPr>
          <p:cNvPr id="315" name="BLM on the passage WALL —&gt;"/>
          <p:cNvSpPr txBox="1"/>
          <p:nvPr/>
        </p:nvSpPr>
        <p:spPr>
          <a:xfrm>
            <a:off x="334125" y="5876388"/>
            <a:ext cx="3204282" cy="259222"/>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a:r>
              <a:t>BLM on the passage WALL —&gt;</a:t>
            </a:r>
          </a:p>
        </p:txBody>
      </p:sp>
      <p:sp>
        <p:nvSpPr>
          <p:cNvPr id="316" name="BLM displaced 30-40 cm —&gt;"/>
          <p:cNvSpPr txBox="1"/>
          <p:nvPr/>
        </p:nvSpPr>
        <p:spPr>
          <a:xfrm>
            <a:off x="514932" y="3040014"/>
            <a:ext cx="2954140" cy="259222"/>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a:r>
              <a:t>BLM displaced 30-40 cm —&gt;</a:t>
            </a:r>
          </a:p>
        </p:txBody>
      </p:sp>
      <p:grpSp>
        <p:nvGrpSpPr>
          <p:cNvPr id="319" name="Group"/>
          <p:cNvGrpSpPr/>
          <p:nvPr/>
        </p:nvGrpSpPr>
        <p:grpSpPr>
          <a:xfrm>
            <a:off x="835673" y="1626442"/>
            <a:ext cx="1270001" cy="366353"/>
            <a:chOff x="0" y="0"/>
            <a:chExt cx="1270000" cy="366352"/>
          </a:xfrm>
        </p:grpSpPr>
        <p:sp>
          <p:nvSpPr>
            <p:cNvPr id="317" name="Rectangle"/>
            <p:cNvSpPr/>
            <p:nvPr/>
          </p:nvSpPr>
          <p:spPr>
            <a:xfrm>
              <a:off x="0" y="0"/>
              <a:ext cx="1270000" cy="366353"/>
            </a:xfrm>
            <a:prstGeom prst="rect">
              <a:avLst/>
            </a:prstGeom>
            <a:solidFill>
              <a:srgbClr val="FFFFFF"/>
            </a:solidFill>
            <a:ln w="12700" cap="flat">
              <a:solidFill>
                <a:schemeClr val="accent1"/>
              </a:solidFill>
              <a:prstDash val="solid"/>
              <a:miter lim="800000"/>
            </a:ln>
            <a:effectLst/>
          </p:spPr>
          <p:txBody>
            <a:bodyPr wrap="square" lIns="45719" tIns="45719" rIns="45719" bIns="45719" numCol="1" anchor="ctr">
              <a:noAutofit/>
            </a:bodyPr>
            <a:lstStyle/>
            <a:p>
              <a:pPr/>
            </a:p>
          </p:txBody>
        </p:sp>
        <p:sp>
          <p:nvSpPr>
            <p:cNvPr id="318" name="TCP.D"/>
            <p:cNvSpPr txBox="1"/>
            <p:nvPr/>
          </p:nvSpPr>
          <p:spPr>
            <a:xfrm>
              <a:off x="183268" y="55656"/>
              <a:ext cx="669033" cy="25922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spAutoFit/>
            </a:bodyPr>
            <a:lstStyle/>
            <a:p>
              <a:pPr/>
              <a:r>
                <a:t>TCP.D</a:t>
              </a:r>
            </a:p>
          </p:txBody>
        </p:sp>
      </p:grpSp>
      <p:grpSp>
        <p:nvGrpSpPr>
          <p:cNvPr id="322" name="Group"/>
          <p:cNvGrpSpPr/>
          <p:nvPr/>
        </p:nvGrpSpPr>
        <p:grpSpPr>
          <a:xfrm>
            <a:off x="2859955" y="1326834"/>
            <a:ext cx="1270001" cy="366354"/>
            <a:chOff x="0" y="0"/>
            <a:chExt cx="1270000" cy="366352"/>
          </a:xfrm>
        </p:grpSpPr>
        <p:sp>
          <p:nvSpPr>
            <p:cNvPr id="320" name="Rectangle"/>
            <p:cNvSpPr/>
            <p:nvPr/>
          </p:nvSpPr>
          <p:spPr>
            <a:xfrm>
              <a:off x="0" y="0"/>
              <a:ext cx="1270000" cy="366353"/>
            </a:xfrm>
            <a:prstGeom prst="rect">
              <a:avLst/>
            </a:prstGeom>
            <a:solidFill>
              <a:srgbClr val="FFFFFF"/>
            </a:solidFill>
            <a:ln w="12700" cap="flat">
              <a:solidFill>
                <a:schemeClr val="accent1"/>
              </a:solidFill>
              <a:prstDash val="solid"/>
              <a:miter lim="800000"/>
            </a:ln>
            <a:effectLst/>
          </p:spPr>
          <p:txBody>
            <a:bodyPr wrap="square" lIns="45719" tIns="45719" rIns="45719" bIns="45719" numCol="1" anchor="ctr">
              <a:noAutofit/>
            </a:bodyPr>
            <a:lstStyle/>
            <a:p>
              <a:pPr/>
            </a:p>
          </p:txBody>
        </p:sp>
        <p:sp>
          <p:nvSpPr>
            <p:cNvPr id="321" name="TCP.C"/>
            <p:cNvSpPr txBox="1"/>
            <p:nvPr/>
          </p:nvSpPr>
          <p:spPr>
            <a:xfrm>
              <a:off x="300483" y="53565"/>
              <a:ext cx="669034" cy="25922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spAutoFit/>
            </a:bodyPr>
            <a:lstStyle/>
            <a:p>
              <a:pPr/>
              <a:r>
                <a:t>TCP.C</a:t>
              </a:r>
            </a:p>
          </p:txBody>
        </p:sp>
      </p:grpSp>
      <p:grpSp>
        <p:nvGrpSpPr>
          <p:cNvPr id="325" name="Group"/>
          <p:cNvGrpSpPr/>
          <p:nvPr/>
        </p:nvGrpSpPr>
        <p:grpSpPr>
          <a:xfrm>
            <a:off x="4964955" y="1325922"/>
            <a:ext cx="1270001" cy="366353"/>
            <a:chOff x="0" y="0"/>
            <a:chExt cx="1270000" cy="366352"/>
          </a:xfrm>
        </p:grpSpPr>
        <p:sp>
          <p:nvSpPr>
            <p:cNvPr id="323" name="Rectangle"/>
            <p:cNvSpPr/>
            <p:nvPr/>
          </p:nvSpPr>
          <p:spPr>
            <a:xfrm>
              <a:off x="0" y="0"/>
              <a:ext cx="1270000" cy="366353"/>
            </a:xfrm>
            <a:prstGeom prst="rect">
              <a:avLst/>
            </a:prstGeom>
            <a:solidFill>
              <a:srgbClr val="FFFFFF"/>
            </a:solidFill>
            <a:ln w="12700" cap="flat">
              <a:solidFill>
                <a:schemeClr val="accent1"/>
              </a:solidFill>
              <a:prstDash val="solid"/>
              <a:miter lim="800000"/>
            </a:ln>
            <a:effectLst/>
          </p:spPr>
          <p:txBody>
            <a:bodyPr wrap="square" lIns="45719" tIns="45719" rIns="45719" bIns="45719" numCol="1" anchor="ctr">
              <a:noAutofit/>
            </a:bodyPr>
            <a:lstStyle/>
            <a:p>
              <a:pPr/>
            </a:p>
          </p:txBody>
        </p:sp>
        <p:sp>
          <p:nvSpPr>
            <p:cNvPr id="324" name="TCP.B"/>
            <p:cNvSpPr txBox="1"/>
            <p:nvPr/>
          </p:nvSpPr>
          <p:spPr>
            <a:xfrm>
              <a:off x="336592" y="54477"/>
              <a:ext cx="656420" cy="25922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spAutoFit/>
            </a:bodyPr>
            <a:lstStyle/>
            <a:p>
              <a:pPr/>
              <a:r>
                <a:t>TCP.B</a:t>
              </a:r>
            </a:p>
          </p:txBody>
        </p:sp>
      </p:grpSp>
      <p:sp>
        <p:nvSpPr>
          <p:cNvPr id="326" name="TCLA.B2"/>
          <p:cNvSpPr txBox="1"/>
          <p:nvPr/>
        </p:nvSpPr>
        <p:spPr>
          <a:xfrm>
            <a:off x="10879335" y="2285411"/>
            <a:ext cx="940160" cy="259223"/>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a:r>
              <a:t>TCLA.B2</a:t>
            </a:r>
          </a:p>
        </p:txBody>
      </p:sp>
      <p:sp>
        <p:nvSpPr>
          <p:cNvPr id="327" name="Beam 1"/>
          <p:cNvSpPr txBox="1"/>
          <p:nvPr/>
        </p:nvSpPr>
        <p:spPr>
          <a:xfrm>
            <a:off x="8166025" y="1580841"/>
            <a:ext cx="800523" cy="259222"/>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a:r>
              <a:t>Beam 1</a:t>
            </a:r>
          </a:p>
        </p:txBody>
      </p:sp>
      <p:sp>
        <p:nvSpPr>
          <p:cNvPr id="328" name="Beam 2"/>
          <p:cNvSpPr txBox="1"/>
          <p:nvPr/>
        </p:nvSpPr>
        <p:spPr>
          <a:xfrm>
            <a:off x="8166025" y="2538603"/>
            <a:ext cx="800523" cy="259223"/>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a:solidFill>
                  <a:srgbClr val="FF2600"/>
                </a:solidFill>
              </a:defRPr>
            </a:lvl1pPr>
          </a:lstStyle>
          <a:p>
            <a:pPr/>
            <a:r>
              <a:t>Beam 2</a:t>
            </a:r>
          </a:p>
        </p:txBody>
      </p:sp>
      <p:pic>
        <p:nvPicPr>
          <p:cNvPr id="329" name="Image" descr="Image"/>
          <p:cNvPicPr>
            <a:picLocks noChangeAspect="1"/>
          </p:cNvPicPr>
          <p:nvPr/>
        </p:nvPicPr>
        <p:blipFill>
          <a:blip r:embed="rId2">
            <a:extLst/>
          </a:blip>
          <a:stretch>
            <a:fillRect/>
          </a:stretch>
        </p:blipFill>
        <p:spPr>
          <a:xfrm>
            <a:off x="403639" y="3410358"/>
            <a:ext cx="2666859" cy="2380625"/>
          </a:xfrm>
          <a:prstGeom prst="rect">
            <a:avLst/>
          </a:prstGeom>
          <a:ln w="12700">
            <a:miter lim="400000"/>
          </a:ln>
        </p:spPr>
      </p:pic>
      <p:sp>
        <p:nvSpPr>
          <p:cNvPr id="330" name="Thanks to OP for taking the data!…"/>
          <p:cNvSpPr txBox="1"/>
          <p:nvPr/>
        </p:nvSpPr>
        <p:spPr>
          <a:xfrm>
            <a:off x="7936364" y="468450"/>
            <a:ext cx="3868213" cy="792622"/>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defRPr>
                <a:solidFill>
                  <a:srgbClr val="000000"/>
                </a:solidFill>
              </a:defRPr>
            </a:pPr>
            <a:r>
              <a:t>Thanks to OP for taking the data!</a:t>
            </a:r>
          </a:p>
          <a:p>
            <a:pPr>
              <a:defRPr>
                <a:solidFill>
                  <a:srgbClr val="000000"/>
                </a:solidFill>
              </a:defRPr>
            </a:pPr>
            <a:r>
              <a:rPr b="1"/>
              <a:t>Injecting a pilot beam about 8.8e9 p</a:t>
            </a:r>
            <a:r>
              <a:t> (test repeated 3 times per collimator) </a:t>
            </a:r>
          </a:p>
        </p:txBody>
      </p:sp>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32" name="Line"/>
          <p:cNvSpPr/>
          <p:nvPr/>
        </p:nvSpPr>
        <p:spPr>
          <a:xfrm>
            <a:off x="173309" y="1899837"/>
            <a:ext cx="10853293" cy="1"/>
          </a:xfrm>
          <a:prstGeom prst="line">
            <a:avLst/>
          </a:prstGeom>
          <a:ln w="12700">
            <a:solidFill>
              <a:schemeClr val="accent1"/>
            </a:solidFill>
            <a:miter/>
            <a:tailEnd type="triangle"/>
          </a:ln>
        </p:spPr>
        <p:txBody>
          <a:bodyPr lIns="45719" rIns="45719"/>
          <a:lstStyle/>
          <a:p>
            <a:pPr/>
          </a:p>
        </p:txBody>
      </p:sp>
      <p:sp>
        <p:nvSpPr>
          <p:cNvPr id="333" name="Test at injection - 11th March"/>
          <p:cNvSpPr txBox="1"/>
          <p:nvPr>
            <p:ph type="title"/>
          </p:nvPr>
        </p:nvSpPr>
        <p:spPr>
          <a:prstGeom prst="rect">
            <a:avLst/>
          </a:prstGeom>
        </p:spPr>
        <p:txBody>
          <a:bodyPr/>
          <a:lstStyle/>
          <a:p>
            <a:pPr/>
            <a:r>
              <a:t>Test at injection - 11th March</a:t>
            </a:r>
          </a:p>
        </p:txBody>
      </p:sp>
      <p:sp>
        <p:nvSpPr>
          <p:cNvPr id="334" name="Slide Number"/>
          <p:cNvSpPr txBox="1"/>
          <p:nvPr>
            <p:ph type="sldNum" sz="quarter" idx="2"/>
          </p:nvPr>
        </p:nvSpPr>
        <p:spPr>
          <a:xfrm>
            <a:off x="11661799" y="6471139"/>
            <a:ext cx="127001" cy="13554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335" name="Rectangle"/>
          <p:cNvSpPr/>
          <p:nvPr/>
        </p:nvSpPr>
        <p:spPr>
          <a:xfrm>
            <a:off x="835674" y="2206011"/>
            <a:ext cx="1270001" cy="366353"/>
          </a:xfrm>
          <a:prstGeom prst="rect">
            <a:avLst/>
          </a:prstGeom>
          <a:solidFill>
            <a:srgbClr val="FFFFFF"/>
          </a:solidFill>
          <a:ln w="12700">
            <a:solidFill>
              <a:schemeClr val="accent1"/>
            </a:solidFill>
            <a:miter/>
          </a:ln>
        </p:spPr>
        <p:txBody>
          <a:bodyPr lIns="45719" rIns="45719" anchor="ctr"/>
          <a:lstStyle/>
          <a:p>
            <a:pPr/>
          </a:p>
        </p:txBody>
      </p:sp>
      <p:sp>
        <p:nvSpPr>
          <p:cNvPr id="336" name="Rectangle"/>
          <p:cNvSpPr/>
          <p:nvPr/>
        </p:nvSpPr>
        <p:spPr>
          <a:xfrm>
            <a:off x="2880135" y="2118024"/>
            <a:ext cx="1270001" cy="366354"/>
          </a:xfrm>
          <a:prstGeom prst="rect">
            <a:avLst/>
          </a:prstGeom>
          <a:solidFill>
            <a:srgbClr val="FFFFFF"/>
          </a:solidFill>
          <a:ln w="12700">
            <a:solidFill>
              <a:schemeClr val="accent1"/>
            </a:solidFill>
            <a:miter/>
          </a:ln>
        </p:spPr>
        <p:txBody>
          <a:bodyPr lIns="45719" rIns="45719" anchor="ctr"/>
          <a:lstStyle/>
          <a:p>
            <a:pPr/>
          </a:p>
        </p:txBody>
      </p:sp>
      <p:sp>
        <p:nvSpPr>
          <p:cNvPr id="337" name="Rectangle"/>
          <p:cNvSpPr/>
          <p:nvPr/>
        </p:nvSpPr>
        <p:spPr>
          <a:xfrm>
            <a:off x="4964955" y="2190364"/>
            <a:ext cx="1270001" cy="366354"/>
          </a:xfrm>
          <a:prstGeom prst="rect">
            <a:avLst/>
          </a:prstGeom>
          <a:solidFill>
            <a:srgbClr val="FFFFFF"/>
          </a:solidFill>
          <a:ln w="12700">
            <a:solidFill>
              <a:schemeClr val="accent1"/>
            </a:solidFill>
            <a:miter/>
          </a:ln>
        </p:spPr>
        <p:txBody>
          <a:bodyPr lIns="45719" rIns="45719" anchor="ctr"/>
          <a:lstStyle/>
          <a:p>
            <a:pPr/>
          </a:p>
        </p:txBody>
      </p:sp>
      <p:sp>
        <p:nvSpPr>
          <p:cNvPr id="338" name="Rounded Rectangle"/>
          <p:cNvSpPr/>
          <p:nvPr/>
        </p:nvSpPr>
        <p:spPr>
          <a:xfrm>
            <a:off x="2343859" y="1467359"/>
            <a:ext cx="277912" cy="366354"/>
          </a:xfrm>
          <a:prstGeom prst="roundRect">
            <a:avLst>
              <a:gd name="adj" fmla="val 50000"/>
            </a:avLst>
          </a:prstGeom>
          <a:solidFill>
            <a:schemeClr val="accent4">
              <a:satOff val="-5794"/>
              <a:lumOff val="-15411"/>
            </a:schemeClr>
          </a:solidFill>
          <a:ln w="12700">
            <a:solidFill>
              <a:srgbClr val="000000"/>
            </a:solidFill>
            <a:miter/>
          </a:ln>
        </p:spPr>
        <p:txBody>
          <a:bodyPr lIns="45719" rIns="45719" anchor="ctr"/>
          <a:lstStyle/>
          <a:p>
            <a:pPr/>
          </a:p>
        </p:txBody>
      </p:sp>
      <p:sp>
        <p:nvSpPr>
          <p:cNvPr id="339" name="Rounded Rectangle"/>
          <p:cNvSpPr/>
          <p:nvPr/>
        </p:nvSpPr>
        <p:spPr>
          <a:xfrm>
            <a:off x="4408499" y="2986448"/>
            <a:ext cx="277913" cy="366354"/>
          </a:xfrm>
          <a:prstGeom prst="roundRect">
            <a:avLst>
              <a:gd name="adj" fmla="val 50000"/>
            </a:avLst>
          </a:prstGeom>
          <a:solidFill>
            <a:srgbClr val="FFFB00"/>
          </a:solidFill>
          <a:ln w="12700">
            <a:solidFill>
              <a:srgbClr val="000000"/>
            </a:solidFill>
            <a:miter/>
          </a:ln>
        </p:spPr>
        <p:txBody>
          <a:bodyPr lIns="45719" rIns="45719" anchor="ctr"/>
          <a:lstStyle/>
          <a:p>
            <a:pPr/>
          </a:p>
        </p:txBody>
      </p:sp>
      <p:sp>
        <p:nvSpPr>
          <p:cNvPr id="340" name="Line"/>
          <p:cNvSpPr/>
          <p:nvPr/>
        </p:nvSpPr>
        <p:spPr>
          <a:xfrm>
            <a:off x="173309" y="2847243"/>
            <a:ext cx="10853293" cy="1"/>
          </a:xfrm>
          <a:prstGeom prst="line">
            <a:avLst/>
          </a:prstGeom>
          <a:ln w="12700">
            <a:solidFill>
              <a:srgbClr val="FF2600"/>
            </a:solidFill>
            <a:miter/>
            <a:headEnd type="triangle"/>
          </a:ln>
        </p:spPr>
        <p:txBody>
          <a:bodyPr lIns="45719" rIns="45719"/>
          <a:lstStyle/>
          <a:p>
            <a:pPr/>
          </a:p>
        </p:txBody>
      </p:sp>
      <p:sp>
        <p:nvSpPr>
          <p:cNvPr id="341" name="Rounded Rectangle"/>
          <p:cNvSpPr/>
          <p:nvPr/>
        </p:nvSpPr>
        <p:spPr>
          <a:xfrm>
            <a:off x="4408499" y="1467359"/>
            <a:ext cx="277913" cy="366354"/>
          </a:xfrm>
          <a:prstGeom prst="roundRect">
            <a:avLst>
              <a:gd name="adj" fmla="val 50000"/>
            </a:avLst>
          </a:prstGeom>
          <a:solidFill>
            <a:schemeClr val="accent4">
              <a:satOff val="-5794"/>
              <a:lumOff val="-15411"/>
            </a:schemeClr>
          </a:solidFill>
          <a:ln w="12700">
            <a:solidFill>
              <a:srgbClr val="000000"/>
            </a:solidFill>
            <a:miter/>
          </a:ln>
        </p:spPr>
        <p:txBody>
          <a:bodyPr lIns="45719" rIns="45719" anchor="ctr"/>
          <a:lstStyle/>
          <a:p>
            <a:pPr/>
          </a:p>
        </p:txBody>
      </p:sp>
      <p:sp>
        <p:nvSpPr>
          <p:cNvPr id="342" name="Rounded Rectangle"/>
          <p:cNvSpPr/>
          <p:nvPr/>
        </p:nvSpPr>
        <p:spPr>
          <a:xfrm>
            <a:off x="6473140" y="1467359"/>
            <a:ext cx="277913" cy="366354"/>
          </a:xfrm>
          <a:prstGeom prst="roundRect">
            <a:avLst>
              <a:gd name="adj" fmla="val 50000"/>
            </a:avLst>
          </a:prstGeom>
          <a:solidFill>
            <a:schemeClr val="accent4">
              <a:satOff val="-5794"/>
              <a:lumOff val="-15411"/>
            </a:schemeClr>
          </a:solidFill>
          <a:ln w="12700">
            <a:solidFill>
              <a:srgbClr val="000000"/>
            </a:solidFill>
            <a:miter/>
          </a:ln>
        </p:spPr>
        <p:txBody>
          <a:bodyPr lIns="45719" rIns="45719" anchor="ctr"/>
          <a:lstStyle/>
          <a:p>
            <a:pPr/>
          </a:p>
        </p:txBody>
      </p:sp>
      <p:sp>
        <p:nvSpPr>
          <p:cNvPr id="343" name="Rounded Rectangle"/>
          <p:cNvSpPr/>
          <p:nvPr/>
        </p:nvSpPr>
        <p:spPr>
          <a:xfrm>
            <a:off x="6567499" y="2986448"/>
            <a:ext cx="277913" cy="366354"/>
          </a:xfrm>
          <a:prstGeom prst="roundRect">
            <a:avLst>
              <a:gd name="adj" fmla="val 50000"/>
            </a:avLst>
          </a:prstGeom>
          <a:solidFill>
            <a:srgbClr val="FFFB00"/>
          </a:solidFill>
          <a:ln w="12700">
            <a:solidFill>
              <a:srgbClr val="000000"/>
            </a:solidFill>
            <a:miter/>
          </a:ln>
        </p:spPr>
        <p:txBody>
          <a:bodyPr lIns="45719" rIns="45719" anchor="ctr"/>
          <a:lstStyle/>
          <a:p>
            <a:pPr/>
          </a:p>
        </p:txBody>
      </p:sp>
      <p:sp>
        <p:nvSpPr>
          <p:cNvPr id="344" name="Rectangle"/>
          <p:cNvSpPr/>
          <p:nvPr/>
        </p:nvSpPr>
        <p:spPr>
          <a:xfrm>
            <a:off x="10738894" y="2231845"/>
            <a:ext cx="1270001" cy="366354"/>
          </a:xfrm>
          <a:prstGeom prst="rect">
            <a:avLst/>
          </a:prstGeom>
          <a:solidFill>
            <a:srgbClr val="FFFFFF"/>
          </a:solidFill>
          <a:ln w="12700">
            <a:solidFill>
              <a:srgbClr val="FF2600"/>
            </a:solidFill>
            <a:miter/>
          </a:ln>
        </p:spPr>
        <p:txBody>
          <a:bodyPr lIns="45719" rIns="45719" anchor="ctr"/>
          <a:lstStyle/>
          <a:p>
            <a:pPr/>
          </a:p>
        </p:txBody>
      </p:sp>
      <p:sp>
        <p:nvSpPr>
          <p:cNvPr id="345" name="Rectangle"/>
          <p:cNvSpPr/>
          <p:nvPr/>
        </p:nvSpPr>
        <p:spPr>
          <a:xfrm>
            <a:off x="10738894" y="3096287"/>
            <a:ext cx="1270001" cy="366354"/>
          </a:xfrm>
          <a:prstGeom prst="rect">
            <a:avLst/>
          </a:prstGeom>
          <a:solidFill>
            <a:srgbClr val="FFFFFF"/>
          </a:solidFill>
          <a:ln w="12700">
            <a:solidFill>
              <a:srgbClr val="FF2600"/>
            </a:solidFill>
            <a:miter/>
          </a:ln>
        </p:spPr>
        <p:txBody>
          <a:bodyPr lIns="45719" rIns="45719" anchor="ctr"/>
          <a:lstStyle/>
          <a:p>
            <a:pPr/>
          </a:p>
        </p:txBody>
      </p:sp>
      <p:sp>
        <p:nvSpPr>
          <p:cNvPr id="346" name="Rounded Rectangle"/>
          <p:cNvSpPr/>
          <p:nvPr/>
        </p:nvSpPr>
        <p:spPr>
          <a:xfrm>
            <a:off x="9950190" y="2986448"/>
            <a:ext cx="277913" cy="366354"/>
          </a:xfrm>
          <a:prstGeom prst="roundRect">
            <a:avLst>
              <a:gd name="adj" fmla="val 50000"/>
            </a:avLst>
          </a:prstGeom>
          <a:solidFill>
            <a:schemeClr val="accent4">
              <a:satOff val="-5794"/>
              <a:lumOff val="-15411"/>
            </a:schemeClr>
          </a:solidFill>
          <a:ln w="12700">
            <a:solidFill>
              <a:srgbClr val="000000"/>
            </a:solidFill>
            <a:miter/>
          </a:ln>
        </p:spPr>
        <p:txBody>
          <a:bodyPr lIns="45719" rIns="45719" anchor="ctr"/>
          <a:lstStyle/>
          <a:p>
            <a:pPr/>
          </a:p>
        </p:txBody>
      </p:sp>
      <p:sp>
        <p:nvSpPr>
          <p:cNvPr id="347" name="Rounded Rectangle"/>
          <p:cNvSpPr/>
          <p:nvPr/>
        </p:nvSpPr>
        <p:spPr>
          <a:xfrm>
            <a:off x="4378328" y="5762906"/>
            <a:ext cx="277913" cy="366354"/>
          </a:xfrm>
          <a:prstGeom prst="roundRect">
            <a:avLst>
              <a:gd name="adj" fmla="val 50000"/>
            </a:avLst>
          </a:prstGeom>
          <a:solidFill>
            <a:srgbClr val="FFFB00"/>
          </a:solidFill>
          <a:ln w="12700">
            <a:solidFill>
              <a:srgbClr val="000000"/>
            </a:solidFill>
            <a:miter/>
          </a:ln>
        </p:spPr>
        <p:txBody>
          <a:bodyPr lIns="45719" rIns="45719" anchor="ctr"/>
          <a:lstStyle/>
          <a:p>
            <a:pPr/>
          </a:p>
        </p:txBody>
      </p:sp>
      <p:sp>
        <p:nvSpPr>
          <p:cNvPr id="348" name="Rounded Rectangle"/>
          <p:cNvSpPr/>
          <p:nvPr/>
        </p:nvSpPr>
        <p:spPr>
          <a:xfrm>
            <a:off x="6537328" y="5762906"/>
            <a:ext cx="277913" cy="366354"/>
          </a:xfrm>
          <a:prstGeom prst="roundRect">
            <a:avLst>
              <a:gd name="adj" fmla="val 50000"/>
            </a:avLst>
          </a:prstGeom>
          <a:solidFill>
            <a:srgbClr val="FFFB00"/>
          </a:solidFill>
          <a:ln w="12700">
            <a:solidFill>
              <a:srgbClr val="000000"/>
            </a:solidFill>
            <a:miter/>
          </a:ln>
        </p:spPr>
        <p:txBody>
          <a:bodyPr lIns="45719" rIns="45719" anchor="ctr"/>
          <a:lstStyle/>
          <a:p>
            <a:pPr/>
          </a:p>
        </p:txBody>
      </p:sp>
      <p:sp>
        <p:nvSpPr>
          <p:cNvPr id="349" name="Rounded Rectangle"/>
          <p:cNvSpPr/>
          <p:nvPr/>
        </p:nvSpPr>
        <p:spPr>
          <a:xfrm>
            <a:off x="9920019" y="5762906"/>
            <a:ext cx="277913" cy="366354"/>
          </a:xfrm>
          <a:prstGeom prst="roundRect">
            <a:avLst>
              <a:gd name="adj" fmla="val 50000"/>
            </a:avLst>
          </a:prstGeom>
          <a:solidFill>
            <a:srgbClr val="FFFB00"/>
          </a:solidFill>
          <a:ln w="12700">
            <a:solidFill>
              <a:srgbClr val="000000"/>
            </a:solidFill>
            <a:miter/>
          </a:ln>
        </p:spPr>
        <p:txBody>
          <a:bodyPr lIns="45719" rIns="45719" anchor="ctr"/>
          <a:lstStyle/>
          <a:p>
            <a:pPr/>
          </a:p>
        </p:txBody>
      </p:sp>
      <p:sp>
        <p:nvSpPr>
          <p:cNvPr id="350" name="BLM on the passage WALL —&gt;"/>
          <p:cNvSpPr txBox="1"/>
          <p:nvPr/>
        </p:nvSpPr>
        <p:spPr>
          <a:xfrm>
            <a:off x="334125" y="5876388"/>
            <a:ext cx="3204282" cy="259222"/>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a:r>
              <a:t>BLM on the passage WALL —&gt;</a:t>
            </a:r>
          </a:p>
        </p:txBody>
      </p:sp>
      <p:sp>
        <p:nvSpPr>
          <p:cNvPr id="351" name="BLM displaced 30-40 cm —&gt;"/>
          <p:cNvSpPr txBox="1"/>
          <p:nvPr/>
        </p:nvSpPr>
        <p:spPr>
          <a:xfrm>
            <a:off x="514932" y="3040014"/>
            <a:ext cx="2954140" cy="259222"/>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a:r>
              <a:t>BLM displaced 30-40 cm —&gt;</a:t>
            </a:r>
          </a:p>
        </p:txBody>
      </p:sp>
      <p:grpSp>
        <p:nvGrpSpPr>
          <p:cNvPr id="354" name="Group"/>
          <p:cNvGrpSpPr/>
          <p:nvPr/>
        </p:nvGrpSpPr>
        <p:grpSpPr>
          <a:xfrm>
            <a:off x="835674" y="1325922"/>
            <a:ext cx="1270001" cy="366353"/>
            <a:chOff x="0" y="0"/>
            <a:chExt cx="1270000" cy="366352"/>
          </a:xfrm>
        </p:grpSpPr>
        <p:sp>
          <p:nvSpPr>
            <p:cNvPr id="352" name="Rectangle"/>
            <p:cNvSpPr/>
            <p:nvPr/>
          </p:nvSpPr>
          <p:spPr>
            <a:xfrm>
              <a:off x="0" y="0"/>
              <a:ext cx="1270000" cy="366353"/>
            </a:xfrm>
            <a:prstGeom prst="rect">
              <a:avLst/>
            </a:prstGeom>
            <a:solidFill>
              <a:srgbClr val="FFFFFF"/>
            </a:solidFill>
            <a:ln w="12700" cap="flat">
              <a:solidFill>
                <a:schemeClr val="accent1"/>
              </a:solidFill>
              <a:prstDash val="solid"/>
              <a:miter lim="800000"/>
            </a:ln>
            <a:effectLst/>
          </p:spPr>
          <p:txBody>
            <a:bodyPr wrap="square" lIns="45719" tIns="45719" rIns="45719" bIns="45719" numCol="1" anchor="ctr">
              <a:noAutofit/>
            </a:bodyPr>
            <a:lstStyle/>
            <a:p>
              <a:pPr/>
            </a:p>
          </p:txBody>
        </p:sp>
        <p:sp>
          <p:nvSpPr>
            <p:cNvPr id="353" name="TCP.D"/>
            <p:cNvSpPr txBox="1"/>
            <p:nvPr/>
          </p:nvSpPr>
          <p:spPr>
            <a:xfrm>
              <a:off x="183268" y="55656"/>
              <a:ext cx="669033" cy="25922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spAutoFit/>
            </a:bodyPr>
            <a:lstStyle/>
            <a:p>
              <a:pPr/>
              <a:r>
                <a:t>TCP.D</a:t>
              </a:r>
            </a:p>
          </p:txBody>
        </p:sp>
      </p:grpSp>
      <p:grpSp>
        <p:nvGrpSpPr>
          <p:cNvPr id="357" name="Group"/>
          <p:cNvGrpSpPr/>
          <p:nvPr/>
        </p:nvGrpSpPr>
        <p:grpSpPr>
          <a:xfrm>
            <a:off x="2880135" y="1716661"/>
            <a:ext cx="1270001" cy="366354"/>
            <a:chOff x="0" y="0"/>
            <a:chExt cx="1270000" cy="366352"/>
          </a:xfrm>
        </p:grpSpPr>
        <p:sp>
          <p:nvSpPr>
            <p:cNvPr id="355" name="Rectangle"/>
            <p:cNvSpPr/>
            <p:nvPr/>
          </p:nvSpPr>
          <p:spPr>
            <a:xfrm>
              <a:off x="0" y="0"/>
              <a:ext cx="1270000" cy="366353"/>
            </a:xfrm>
            <a:prstGeom prst="rect">
              <a:avLst/>
            </a:prstGeom>
            <a:solidFill>
              <a:srgbClr val="FFFFFF"/>
            </a:solidFill>
            <a:ln w="12700" cap="flat">
              <a:solidFill>
                <a:schemeClr val="accent1"/>
              </a:solidFill>
              <a:prstDash val="solid"/>
              <a:miter lim="800000"/>
            </a:ln>
            <a:effectLst/>
          </p:spPr>
          <p:txBody>
            <a:bodyPr wrap="square" lIns="45719" tIns="45719" rIns="45719" bIns="45719" numCol="1" anchor="ctr">
              <a:noAutofit/>
            </a:bodyPr>
            <a:lstStyle/>
            <a:p>
              <a:pPr/>
            </a:p>
          </p:txBody>
        </p:sp>
        <p:sp>
          <p:nvSpPr>
            <p:cNvPr id="356" name="TCP.C"/>
            <p:cNvSpPr txBox="1"/>
            <p:nvPr/>
          </p:nvSpPr>
          <p:spPr>
            <a:xfrm>
              <a:off x="300483" y="53565"/>
              <a:ext cx="669034" cy="25922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spAutoFit/>
            </a:bodyPr>
            <a:lstStyle/>
            <a:p>
              <a:pPr/>
              <a:r>
                <a:t>TCP.C</a:t>
              </a:r>
            </a:p>
          </p:txBody>
        </p:sp>
      </p:grpSp>
      <p:grpSp>
        <p:nvGrpSpPr>
          <p:cNvPr id="360" name="Group"/>
          <p:cNvGrpSpPr/>
          <p:nvPr/>
        </p:nvGrpSpPr>
        <p:grpSpPr>
          <a:xfrm>
            <a:off x="4964955" y="1325922"/>
            <a:ext cx="1270001" cy="366353"/>
            <a:chOff x="0" y="0"/>
            <a:chExt cx="1270000" cy="366352"/>
          </a:xfrm>
        </p:grpSpPr>
        <p:sp>
          <p:nvSpPr>
            <p:cNvPr id="358" name="Rectangle"/>
            <p:cNvSpPr/>
            <p:nvPr/>
          </p:nvSpPr>
          <p:spPr>
            <a:xfrm>
              <a:off x="0" y="0"/>
              <a:ext cx="1270000" cy="366353"/>
            </a:xfrm>
            <a:prstGeom prst="rect">
              <a:avLst/>
            </a:prstGeom>
            <a:solidFill>
              <a:srgbClr val="FFFFFF"/>
            </a:solidFill>
            <a:ln w="12700" cap="flat">
              <a:solidFill>
                <a:schemeClr val="accent1"/>
              </a:solidFill>
              <a:prstDash val="solid"/>
              <a:miter lim="800000"/>
            </a:ln>
            <a:effectLst/>
          </p:spPr>
          <p:txBody>
            <a:bodyPr wrap="square" lIns="45719" tIns="45719" rIns="45719" bIns="45719" numCol="1" anchor="ctr">
              <a:noAutofit/>
            </a:bodyPr>
            <a:lstStyle/>
            <a:p>
              <a:pPr/>
            </a:p>
          </p:txBody>
        </p:sp>
        <p:sp>
          <p:nvSpPr>
            <p:cNvPr id="359" name="TCP.B"/>
            <p:cNvSpPr txBox="1"/>
            <p:nvPr/>
          </p:nvSpPr>
          <p:spPr>
            <a:xfrm>
              <a:off x="336592" y="54477"/>
              <a:ext cx="656420" cy="25922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spAutoFit/>
            </a:bodyPr>
            <a:lstStyle/>
            <a:p>
              <a:pPr/>
              <a:r>
                <a:t>TCP.B</a:t>
              </a:r>
            </a:p>
          </p:txBody>
        </p:sp>
      </p:grpSp>
      <p:sp>
        <p:nvSpPr>
          <p:cNvPr id="361" name="TCLA.B2"/>
          <p:cNvSpPr txBox="1"/>
          <p:nvPr/>
        </p:nvSpPr>
        <p:spPr>
          <a:xfrm>
            <a:off x="10879335" y="2285411"/>
            <a:ext cx="940160" cy="259223"/>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a:r>
              <a:t>TCLA.B2</a:t>
            </a:r>
          </a:p>
        </p:txBody>
      </p:sp>
      <p:sp>
        <p:nvSpPr>
          <p:cNvPr id="362" name="Beam 1"/>
          <p:cNvSpPr txBox="1"/>
          <p:nvPr/>
        </p:nvSpPr>
        <p:spPr>
          <a:xfrm>
            <a:off x="8166025" y="1580841"/>
            <a:ext cx="800523" cy="259222"/>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a:r>
              <a:t>Beam 1</a:t>
            </a:r>
          </a:p>
        </p:txBody>
      </p:sp>
      <p:sp>
        <p:nvSpPr>
          <p:cNvPr id="363" name="Beam 2"/>
          <p:cNvSpPr txBox="1"/>
          <p:nvPr/>
        </p:nvSpPr>
        <p:spPr>
          <a:xfrm>
            <a:off x="8166025" y="2538603"/>
            <a:ext cx="800523" cy="259223"/>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a:solidFill>
                  <a:srgbClr val="FF2600"/>
                </a:solidFill>
              </a:defRPr>
            </a:lvl1pPr>
          </a:lstStyle>
          <a:p>
            <a:pPr/>
            <a:r>
              <a:t>Beam 2</a:t>
            </a:r>
          </a:p>
        </p:txBody>
      </p:sp>
      <p:pic>
        <p:nvPicPr>
          <p:cNvPr id="364" name="Image" descr="Image"/>
          <p:cNvPicPr>
            <a:picLocks noChangeAspect="1"/>
          </p:cNvPicPr>
          <p:nvPr/>
        </p:nvPicPr>
        <p:blipFill>
          <a:blip r:embed="rId2">
            <a:extLst/>
          </a:blip>
          <a:stretch>
            <a:fillRect/>
          </a:stretch>
        </p:blipFill>
        <p:spPr>
          <a:xfrm>
            <a:off x="3897622" y="3339039"/>
            <a:ext cx="2954140" cy="2637073"/>
          </a:xfrm>
          <a:prstGeom prst="rect">
            <a:avLst/>
          </a:prstGeom>
          <a:ln w="12700">
            <a:miter lim="400000"/>
          </a:ln>
        </p:spPr>
      </p:pic>
      <p:sp>
        <p:nvSpPr>
          <p:cNvPr id="365" name="Thanks to OP for taking the data!…"/>
          <p:cNvSpPr txBox="1"/>
          <p:nvPr/>
        </p:nvSpPr>
        <p:spPr>
          <a:xfrm>
            <a:off x="7936364" y="468450"/>
            <a:ext cx="3868213" cy="792622"/>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defRPr>
                <a:solidFill>
                  <a:srgbClr val="000000"/>
                </a:solidFill>
              </a:defRPr>
            </a:pPr>
            <a:r>
              <a:t>Thanks to OP for taking the data!</a:t>
            </a:r>
          </a:p>
          <a:p>
            <a:pPr>
              <a:defRPr>
                <a:solidFill>
                  <a:srgbClr val="000000"/>
                </a:solidFill>
              </a:defRPr>
            </a:pPr>
            <a:r>
              <a:rPr b="1"/>
              <a:t>Injecting a pilot beam about 8.8e9 p</a:t>
            </a:r>
            <a:r>
              <a:t> (test repeated 3 times per collimator) </a:t>
            </a:r>
          </a:p>
        </p:txBody>
      </p:sp>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Office Theme">
  <a:themeElements>
    <a:clrScheme name="Office Theme">
      <a:dk1>
        <a:srgbClr val="FFFFFF"/>
      </a:dk1>
      <a:lt1>
        <a:srgbClr val="0033A0"/>
      </a:lt1>
      <a:dk2>
        <a:srgbClr val="A7A7A7"/>
      </a:dk2>
      <a:lt2>
        <a:srgbClr val="535353"/>
      </a:lt2>
      <a:accent1>
        <a:srgbClr val="0033A0"/>
      </a:accent1>
      <a:accent2>
        <a:srgbClr val="61C4D3"/>
      </a:accent2>
      <a:accent3>
        <a:srgbClr val="E15E32"/>
      </a:accent3>
      <a:accent4>
        <a:srgbClr val="BEBECB"/>
      </a:accent4>
      <a:accent5>
        <a:srgbClr val="6E2466"/>
      </a:accent5>
      <a:accent6>
        <a:srgbClr val="1C446A"/>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chemeClr val="accent1"/>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0" tIns="0" rIns="0" bIns="0"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chemeClr val="accent1"/>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A7A7A7"/>
      </a:dk2>
      <a:lt2>
        <a:srgbClr val="535353"/>
      </a:lt2>
      <a:accent1>
        <a:srgbClr val="0033A0"/>
      </a:accent1>
      <a:accent2>
        <a:srgbClr val="61C4D3"/>
      </a:accent2>
      <a:accent3>
        <a:srgbClr val="E15E32"/>
      </a:accent3>
      <a:accent4>
        <a:srgbClr val="BEBECB"/>
      </a:accent4>
      <a:accent5>
        <a:srgbClr val="6E2466"/>
      </a:accent5>
      <a:accent6>
        <a:srgbClr val="1C446A"/>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chemeClr val="accent1"/>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0" tIns="0" rIns="0" bIns="0"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chemeClr val="accent1"/>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