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9338E-3515-A281-676A-C657087016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20D316-E600-60F5-54AD-84BDEA8617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FAAB8-D395-4EB9-E047-C34DF81AD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BE458-B898-1607-4725-32955DF50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8C4187-D824-53E6-CA55-1C8871458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7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7CDC-483F-E9EB-1EF9-51AAFD427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7A7EAC-F1ED-ABA6-E9B0-8ABC0C5F0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BCB986-0204-4EDD-431A-4B6C1401F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511FC-027B-1420-D660-29D8A1D22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0D787-4EA1-356D-2175-A900969FE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304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D7186D-4193-91ED-500F-9844612882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4AADDF-FFFA-0905-F404-A60BEEAC29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E2C29B-5145-CA9E-1464-92146E104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BBB87-672F-04E9-DC54-0B8ACE7D3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3EA86-A31F-553B-9A32-FA406B6FF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45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9D5CA-B6F6-CC70-2EE8-82FC5B9B2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119E7-56AC-87DC-54CC-8023B69AB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14B33-42CF-2FFB-5F8C-48DE3030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98A870-CCC2-9467-5454-48AAC3EB8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21409-7396-C465-2D9D-209EDB730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360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04A51-41D7-D85C-2137-EC3D64672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64F5C-5A1E-B5A0-B881-1F2772E921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4797C-A8D5-1879-2525-AEF7565B3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0A645-9E36-481A-D39F-24F6C5DF7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B7A8BA-496C-287A-9A42-AEC6CF566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467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F70A2-F3D9-64EE-1F90-C83E1F23F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4A3F5-4B75-BDF8-B908-870AB53FD5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07406C-E1F8-C28C-8BFF-491304FD8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853CEA-06D7-CF4E-8474-B4CEE619E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3D2B46-A855-A495-0D5A-AA1334FCF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C0730D-AA16-F86F-38D1-FB143BFAF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94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EC206-31C6-2187-6F1B-84C1ED47E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8FDFB-AAB0-089F-44B9-3D9635F3A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84CAC6-F9B8-2A87-38F8-B80189388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96E621-A65C-262A-DE8F-1EC0133068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D5A06D-214F-FD6F-862E-8A188E3C6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1579C4-5D8B-2A1C-D99F-4F6DFFF14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014E78-83A9-CB4C-9385-72502F18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502279-640E-F5ED-BC08-E79E5863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73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6069B-4A61-4A95-FC93-0F10E93F9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35208C-392E-E685-83BB-F18D9ABA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9D0AE2-62F5-1386-16E9-CBA8D7011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8CADA-7946-49A0-5EAD-602583E8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012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A3CDED-8808-470E-45A0-47A2FB817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AE02AA-5F2C-9B80-564D-DF5BE14DF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7A18B-7097-8290-6C82-FDC42DC3B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261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66675-8544-4B3A-A26B-EF8411865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8A8C9-E086-57AD-64FC-B91B92D34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72CF91-9B95-B428-1F57-F091DBC361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7EF0C-2539-A8BA-131B-5B81FA6C0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24E3E-2B34-57DB-1A37-41E2362D0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0B464-426A-A57F-08B7-A69AFAC34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16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B343A-8790-4E67-D6B8-1148DC639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27C603-D95B-15F8-189A-C53FFC9CA6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4C8966-182E-834E-1CAC-354DA7A55E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3858E4-9F30-D5FD-AD5E-7B2F68ED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819DF5-66CE-2CA9-FB52-91F965353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E77C98-452B-D221-B67C-FBEC8E46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91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7EE8D3-838E-461E-EC24-FF6781BFA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FFAF1-323B-6804-4C90-C0A5F6014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9BCF9-EF23-FAF0-F2A4-D7337233C8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1A482-0BFB-4C67-915B-1656A2D2B53A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7A9CA-E7BC-F4B4-F717-0D8A0405F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ECEDAE-285E-2DDE-6FE2-8CB71F31C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A10BC8-2892-473C-A46E-43B59A27F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85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DA8F6B-D6B8-AA8F-1C79-0473670B37B6}"/>
              </a:ext>
            </a:extLst>
          </p:cNvPr>
          <p:cNvSpPr txBox="1"/>
          <p:nvPr/>
        </p:nvSpPr>
        <p:spPr>
          <a:xfrm>
            <a:off x="3098203" y="95601"/>
            <a:ext cx="7089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/>
              <a:t>Status of the data input</a:t>
            </a:r>
            <a:endParaRPr lang="en-GB" sz="2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0D1FBB-C559-0A99-E3F7-1FD813424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487" y="649489"/>
            <a:ext cx="11288358" cy="611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4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2266E5-A511-9F1F-93F2-F877E379B805}"/>
              </a:ext>
            </a:extLst>
          </p:cNvPr>
          <p:cNvSpPr txBox="1"/>
          <p:nvPr/>
        </p:nvSpPr>
        <p:spPr>
          <a:xfrm>
            <a:off x="3106270" y="251011"/>
            <a:ext cx="5979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What is still missing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95B18D-6C12-2591-C0E2-F603A1A64279}"/>
              </a:ext>
            </a:extLst>
          </p:cNvPr>
          <p:cNvSpPr txBox="1"/>
          <p:nvPr/>
        </p:nvSpPr>
        <p:spPr>
          <a:xfrm>
            <a:off x="1416424" y="1174376"/>
            <a:ext cx="9619129" cy="16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dirty="0"/>
              <a:t> Detectors ?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dirty="0"/>
              <a:t>All beam transport lines, BDS, RTML, Delay Loops and damping rings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GB" dirty="0"/>
              <a:t>Cooling and Ventilation, who does it ? ARUP or CERN</a:t>
            </a:r>
          </a:p>
        </p:txBody>
      </p:sp>
    </p:spTree>
    <p:extLst>
      <p:ext uri="{BB962C8B-B14F-4D97-AF65-F5344CB8AC3E}">
        <p14:creationId xmlns:p14="http://schemas.microsoft.com/office/powerpoint/2010/main" val="1425207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37</Words>
  <Application>Microsoft Office PowerPoint</Application>
  <PresentationFormat>Widescreen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Doebert</dc:creator>
  <cp:lastModifiedBy>Steffen Doebert</cp:lastModifiedBy>
  <cp:revision>4</cp:revision>
  <dcterms:created xsi:type="dcterms:W3CDTF">2024-06-11T09:04:46Z</dcterms:created>
  <dcterms:modified xsi:type="dcterms:W3CDTF">2024-09-09T09:30:06Z</dcterms:modified>
</cp:coreProperties>
</file>