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94" r:id="rId2"/>
    <p:sldId id="296" r:id="rId3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0" autoAdjust="0"/>
    <p:restoredTop sz="97505"/>
  </p:normalViewPr>
  <p:slideViewPr>
    <p:cSldViewPr>
      <p:cViewPr varScale="1">
        <p:scale>
          <a:sx n="104" d="100"/>
          <a:sy n="104" d="100"/>
        </p:scale>
        <p:origin x="91" y="58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9/3/2024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9/3/2024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9/3/2024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9/3/2024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9/3/2024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9/3/2024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9/3/2024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9/3/2024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9/3/2024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9/3/2024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9/3/2024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9/3/2024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9/3/2024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9/3/2024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9/3/2024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9/3/2024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t>9/3/2024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4" r:id="rId14"/>
    <p:sldLayoutId id="2147483666" r:id="rId15"/>
    <p:sldLayoutId id="2147483668" r:id="rId16"/>
    <p:sldLayoutId id="2147483669" r:id="rId17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32FF83-BC32-7185-3904-3D8225F380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384" y="332656"/>
            <a:ext cx="11380812" cy="1084263"/>
          </a:xfrm>
        </p:spPr>
        <p:txBody>
          <a:bodyPr/>
          <a:lstStyle/>
          <a:p>
            <a:r>
              <a:rPr lang="en-US" dirty="0"/>
              <a:t>Outlook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F19C34-8ADC-DBE8-3D10-2FEA893CAE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</a:t>
            </a:fld>
            <a:endParaRPr lang="en-US"/>
          </a:p>
        </p:txBody>
      </p:sp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99CA74EA-9A60-A262-7A12-15EDC1CE98C6}"/>
              </a:ext>
            </a:extLst>
          </p:cNvPr>
          <p:cNvSpPr>
            <a:spLocks noGrp="1"/>
          </p:cNvSpPr>
          <p:nvPr>
            <p:ph sz="half" idx="2"/>
          </p:nvPr>
        </p:nvSpPr>
        <p:spPr bwMode="auto">
          <a:xfrm>
            <a:off x="551384" y="1340768"/>
            <a:ext cx="9360421" cy="4392489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  <a:defRPr/>
            </a:pPr>
            <a:r>
              <a:rPr lang="en-US" sz="1800" dirty="0"/>
              <a:t>Compact agenda with all work packages, thanks to everyone for your effort</a:t>
            </a:r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en-GB" sz="1800" dirty="0"/>
              <a:t>More dedicated meetings - ongoing</a:t>
            </a:r>
          </a:p>
          <a:p>
            <a:pPr marL="0" indent="0">
              <a:buNone/>
              <a:defRPr/>
            </a:pPr>
            <a:r>
              <a:rPr lang="en-GB" sz="1800" dirty="0"/>
              <a:t>Goal of today's meeting:</a:t>
            </a:r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en-GB" sz="1800" dirty="0"/>
              <a:t>Update everyone on the progress of the project</a:t>
            </a:r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en-GB" sz="1800" dirty="0"/>
              <a:t>Verify and share information between teams (What is still missing? Do you need input from others?)</a:t>
            </a:r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en-GB" sz="1800" dirty="0"/>
              <a:t>Budget: Please revise the 2023 numbers</a:t>
            </a:r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en-GB" sz="2000" dirty="0"/>
              <a:t>Project timeline</a:t>
            </a:r>
          </a:p>
        </p:txBody>
      </p:sp>
    </p:spTree>
    <p:extLst>
      <p:ext uri="{BB962C8B-B14F-4D97-AF65-F5344CB8AC3E}">
        <p14:creationId xmlns:p14="http://schemas.microsoft.com/office/powerpoint/2010/main" val="24437415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32FF83-BC32-7185-3904-3D8225F380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Tentative schedule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F19C34-8ADC-DBE8-3D10-2FEA893CAE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BC33A62-BCFB-060A-BA6B-FE9ADA66A4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0" y="1196752"/>
            <a:ext cx="11046454" cy="4392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07323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SY PowerPoint template</Template>
  <TotalTime>326</TotalTime>
  <Words>64</Words>
  <Application>Microsoft Office PowerPoint</Application>
  <DocSecurity>0</DocSecurity>
  <PresentationFormat>Widescreen</PresentationFormat>
  <Paragraphs>11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Wingdings</vt:lpstr>
      <vt:lpstr>Office Theme</vt:lpstr>
      <vt:lpstr>Outlook</vt:lpstr>
      <vt:lpstr>Tentative schedule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PUMA@ISOLDE day  WP1: Management and Coordination</dc:title>
  <dc:subject/>
  <dc:creator>Oliver Aberle</dc:creator>
  <cp:keywords/>
  <dc:description/>
  <cp:lastModifiedBy>Oliver Aberle</cp:lastModifiedBy>
  <cp:revision>6</cp:revision>
  <dcterms:created xsi:type="dcterms:W3CDTF">2024-05-27T09:01:21Z</dcterms:created>
  <dcterms:modified xsi:type="dcterms:W3CDTF">2024-09-03T16:32:19Z</dcterms:modified>
  <cp:category/>
  <dc:identifier/>
  <cp:contentStatus/>
  <dc:language/>
  <cp:version/>
</cp:coreProperties>
</file>