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4"/>
  </p:notesMasterIdLst>
  <p:sldIdLst>
    <p:sldId id="256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477F2B-8A35-4CEB-920E-86220B58C28A}" v="6" dt="2024-10-17T03:24:33.9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94"/>
  </p:normalViewPr>
  <p:slideViewPr>
    <p:cSldViewPr snapToGrid="0" snapToObjects="1">
      <p:cViewPr varScale="1">
        <p:scale>
          <a:sx n="120" d="100"/>
          <a:sy n="120" d="100"/>
        </p:scale>
        <p:origin x="57" y="1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g, J Scott" userId="2d29f135-e2d1-44ae-bfc1-43f5189a003a" providerId="ADAL" clId="{ACB58DDC-9439-4476-8753-8A9D27DFF426}"/>
    <pc:docChg chg="custSel modSld">
      <pc:chgData name="Berg, J Scott" userId="2d29f135-e2d1-44ae-bfc1-43f5189a003a" providerId="ADAL" clId="{ACB58DDC-9439-4476-8753-8A9D27DFF426}" dt="2024-10-17T12:21:39.855" v="46" actId="20577"/>
      <pc:docMkLst>
        <pc:docMk/>
      </pc:docMkLst>
      <pc:sldChg chg="modSp mod">
        <pc:chgData name="Berg, J Scott" userId="2d29f135-e2d1-44ae-bfc1-43f5189a003a" providerId="ADAL" clId="{ACB58DDC-9439-4476-8753-8A9D27DFF426}" dt="2024-10-17T12:21:18.712" v="23" actId="20577"/>
        <pc:sldMkLst>
          <pc:docMk/>
          <pc:sldMk cId="391966668" sldId="265"/>
        </pc:sldMkLst>
        <pc:spChg chg="mod">
          <ac:chgData name="Berg, J Scott" userId="2d29f135-e2d1-44ae-bfc1-43f5189a003a" providerId="ADAL" clId="{ACB58DDC-9439-4476-8753-8A9D27DFF426}" dt="2024-10-17T12:21:18.712" v="23" actId="20577"/>
          <ac:spMkLst>
            <pc:docMk/>
            <pc:sldMk cId="391966668" sldId="265"/>
            <ac:spMk id="3" creationId="{EEAD4CF8-E56A-17E7-2CE7-E86D25387F7B}"/>
          </ac:spMkLst>
        </pc:spChg>
      </pc:sldChg>
      <pc:sldChg chg="modSp mod">
        <pc:chgData name="Berg, J Scott" userId="2d29f135-e2d1-44ae-bfc1-43f5189a003a" providerId="ADAL" clId="{ACB58DDC-9439-4476-8753-8A9D27DFF426}" dt="2024-10-17T12:21:39.855" v="46" actId="20577"/>
        <pc:sldMkLst>
          <pc:docMk/>
          <pc:sldMk cId="3939378119" sldId="269"/>
        </pc:sldMkLst>
        <pc:spChg chg="mod">
          <ac:chgData name="Berg, J Scott" userId="2d29f135-e2d1-44ae-bfc1-43f5189a003a" providerId="ADAL" clId="{ACB58DDC-9439-4476-8753-8A9D27DFF426}" dt="2024-10-17T12:21:39.855" v="46" actId="20577"/>
          <ac:spMkLst>
            <pc:docMk/>
            <pc:sldMk cId="3939378119" sldId="269"/>
            <ac:spMk id="3" creationId="{CB3C9848-DBE0-B879-1526-E34EEF04E73C}"/>
          </ac:spMkLst>
        </pc:spChg>
      </pc:sldChg>
    </pc:docChg>
  </pc:docChgLst>
  <pc:docChgLst>
    <pc:chgData name="Berg, J Scott" userId="2d29f135-e2d1-44ae-bfc1-43f5189a003a" providerId="ADAL" clId="{A3477F2B-8A35-4CEB-920E-86220B58C28A}"/>
    <pc:docChg chg="undo redo custSel addSld delSld modSld">
      <pc:chgData name="Berg, J Scott" userId="2d29f135-e2d1-44ae-bfc1-43f5189a003a" providerId="ADAL" clId="{A3477F2B-8A35-4CEB-920E-86220B58C28A}" dt="2024-10-17T03:37:52.483" v="4251" actId="20577"/>
      <pc:docMkLst>
        <pc:docMk/>
      </pc:docMkLst>
      <pc:sldChg chg="modSp mod">
        <pc:chgData name="Berg, J Scott" userId="2d29f135-e2d1-44ae-bfc1-43f5189a003a" providerId="ADAL" clId="{A3477F2B-8A35-4CEB-920E-86220B58C28A}" dt="2024-10-17T01:39:53.383" v="113" actId="20577"/>
        <pc:sldMkLst>
          <pc:docMk/>
          <pc:sldMk cId="2246755923" sldId="256"/>
        </pc:sldMkLst>
        <pc:spChg chg="mod">
          <ac:chgData name="Berg, J Scott" userId="2d29f135-e2d1-44ae-bfc1-43f5189a003a" providerId="ADAL" clId="{A3477F2B-8A35-4CEB-920E-86220B58C28A}" dt="2024-10-17T01:29:54.090" v="4" actId="20577"/>
          <ac:spMkLst>
            <pc:docMk/>
            <pc:sldMk cId="2246755923" sldId="256"/>
            <ac:spMk id="2" creationId="{1C156CBC-DA70-7741-BB3F-BCDBBE052F88}"/>
          </ac:spMkLst>
        </pc:spChg>
        <pc:spChg chg="mod">
          <ac:chgData name="Berg, J Scott" userId="2d29f135-e2d1-44ae-bfc1-43f5189a003a" providerId="ADAL" clId="{A3477F2B-8A35-4CEB-920E-86220B58C28A}" dt="2024-10-17T01:30:23.303" v="71" actId="20577"/>
          <ac:spMkLst>
            <pc:docMk/>
            <pc:sldMk cId="2246755923" sldId="256"/>
            <ac:spMk id="3" creationId="{FDB0E14B-6889-F849-8A8C-D01D7C36038D}"/>
          </ac:spMkLst>
        </pc:spChg>
        <pc:spChg chg="mod">
          <ac:chgData name="Berg, J Scott" userId="2d29f135-e2d1-44ae-bfc1-43f5189a003a" providerId="ADAL" clId="{A3477F2B-8A35-4CEB-920E-86220B58C28A}" dt="2024-10-17T01:39:53.383" v="113" actId="20577"/>
          <ac:spMkLst>
            <pc:docMk/>
            <pc:sldMk cId="2246755923" sldId="256"/>
            <ac:spMk id="4" creationId="{BD0F4563-AB5E-1F4E-B28C-08AC1323034C}"/>
          </ac:spMkLst>
        </pc:spChg>
      </pc:sldChg>
      <pc:sldChg chg="del">
        <pc:chgData name="Berg, J Scott" userId="2d29f135-e2d1-44ae-bfc1-43f5189a003a" providerId="ADAL" clId="{A3477F2B-8A35-4CEB-920E-86220B58C28A}" dt="2024-10-17T02:42:43.942" v="1870" actId="47"/>
        <pc:sldMkLst>
          <pc:docMk/>
          <pc:sldMk cId="3681362828" sldId="257"/>
        </pc:sldMkLst>
      </pc:sldChg>
      <pc:sldChg chg="del">
        <pc:chgData name="Berg, J Scott" userId="2d29f135-e2d1-44ae-bfc1-43f5189a003a" providerId="ADAL" clId="{A3477F2B-8A35-4CEB-920E-86220B58C28A}" dt="2024-10-17T02:42:43.942" v="1870" actId="47"/>
        <pc:sldMkLst>
          <pc:docMk/>
          <pc:sldMk cId="1215709844" sldId="258"/>
        </pc:sldMkLst>
      </pc:sldChg>
      <pc:sldChg chg="del">
        <pc:chgData name="Berg, J Scott" userId="2d29f135-e2d1-44ae-bfc1-43f5189a003a" providerId="ADAL" clId="{A3477F2B-8A35-4CEB-920E-86220B58C28A}" dt="2024-10-17T02:42:43.942" v="1870" actId="47"/>
        <pc:sldMkLst>
          <pc:docMk/>
          <pc:sldMk cId="1387988044" sldId="259"/>
        </pc:sldMkLst>
      </pc:sldChg>
      <pc:sldChg chg="del">
        <pc:chgData name="Berg, J Scott" userId="2d29f135-e2d1-44ae-bfc1-43f5189a003a" providerId="ADAL" clId="{A3477F2B-8A35-4CEB-920E-86220B58C28A}" dt="2024-10-17T02:42:43.942" v="1870" actId="47"/>
        <pc:sldMkLst>
          <pc:docMk/>
          <pc:sldMk cId="491121958" sldId="260"/>
        </pc:sldMkLst>
      </pc:sldChg>
      <pc:sldChg chg="del">
        <pc:chgData name="Berg, J Scott" userId="2d29f135-e2d1-44ae-bfc1-43f5189a003a" providerId="ADAL" clId="{A3477F2B-8A35-4CEB-920E-86220B58C28A}" dt="2024-10-17T02:42:43.942" v="1870" actId="47"/>
        <pc:sldMkLst>
          <pc:docMk/>
          <pc:sldMk cId="4189160374" sldId="261"/>
        </pc:sldMkLst>
      </pc:sldChg>
      <pc:sldChg chg="new del">
        <pc:chgData name="Berg, J Scott" userId="2d29f135-e2d1-44ae-bfc1-43f5189a003a" providerId="ADAL" clId="{A3477F2B-8A35-4CEB-920E-86220B58C28A}" dt="2024-10-17T01:53:45.313" v="781" actId="2696"/>
        <pc:sldMkLst>
          <pc:docMk/>
          <pc:sldMk cId="1118193049" sldId="262"/>
        </pc:sldMkLst>
      </pc:sldChg>
      <pc:sldChg chg="modSp new mod">
        <pc:chgData name="Berg, J Scott" userId="2d29f135-e2d1-44ae-bfc1-43f5189a003a" providerId="ADAL" clId="{A3477F2B-8A35-4CEB-920E-86220B58C28A}" dt="2024-10-17T03:00:11.031" v="2308" actId="20577"/>
        <pc:sldMkLst>
          <pc:docMk/>
          <pc:sldMk cId="1424848240" sldId="263"/>
        </pc:sldMkLst>
        <pc:spChg chg="mod">
          <ac:chgData name="Berg, J Scott" userId="2d29f135-e2d1-44ae-bfc1-43f5189a003a" providerId="ADAL" clId="{A3477F2B-8A35-4CEB-920E-86220B58C28A}" dt="2024-10-17T01:40:52.226" v="129" actId="20577"/>
          <ac:spMkLst>
            <pc:docMk/>
            <pc:sldMk cId="1424848240" sldId="263"/>
            <ac:spMk id="2" creationId="{A998FBF2-978E-1F86-8A8E-60B0B5333DB3}"/>
          </ac:spMkLst>
        </pc:spChg>
        <pc:spChg chg="mod">
          <ac:chgData name="Berg, J Scott" userId="2d29f135-e2d1-44ae-bfc1-43f5189a003a" providerId="ADAL" clId="{A3477F2B-8A35-4CEB-920E-86220B58C28A}" dt="2024-10-17T03:00:11.031" v="2308" actId="20577"/>
          <ac:spMkLst>
            <pc:docMk/>
            <pc:sldMk cId="1424848240" sldId="263"/>
            <ac:spMk id="3" creationId="{56991CDB-CB74-7AD0-BAD5-6A9C595DF0CD}"/>
          </ac:spMkLst>
        </pc:spChg>
      </pc:sldChg>
      <pc:sldChg chg="modSp new mod">
        <pc:chgData name="Berg, J Scott" userId="2d29f135-e2d1-44ae-bfc1-43f5189a003a" providerId="ADAL" clId="{A3477F2B-8A35-4CEB-920E-86220B58C28A}" dt="2024-10-17T02:12:36.389" v="1276" actId="20577"/>
        <pc:sldMkLst>
          <pc:docMk/>
          <pc:sldMk cId="3417298828" sldId="264"/>
        </pc:sldMkLst>
        <pc:spChg chg="mod">
          <ac:chgData name="Berg, J Scott" userId="2d29f135-e2d1-44ae-bfc1-43f5189a003a" providerId="ADAL" clId="{A3477F2B-8A35-4CEB-920E-86220B58C28A}" dt="2024-10-17T01:58:08.595" v="797" actId="20577"/>
          <ac:spMkLst>
            <pc:docMk/>
            <pc:sldMk cId="3417298828" sldId="264"/>
            <ac:spMk id="2" creationId="{71E20688-C672-1F60-C130-89D9376B5D7F}"/>
          </ac:spMkLst>
        </pc:spChg>
        <pc:spChg chg="mod">
          <ac:chgData name="Berg, J Scott" userId="2d29f135-e2d1-44ae-bfc1-43f5189a003a" providerId="ADAL" clId="{A3477F2B-8A35-4CEB-920E-86220B58C28A}" dt="2024-10-17T02:12:36.389" v="1276" actId="20577"/>
          <ac:spMkLst>
            <pc:docMk/>
            <pc:sldMk cId="3417298828" sldId="264"/>
            <ac:spMk id="3" creationId="{F785F9A9-08A0-FE92-8518-A195D13DEB86}"/>
          </ac:spMkLst>
        </pc:spChg>
      </pc:sldChg>
      <pc:sldChg chg="modSp new mod">
        <pc:chgData name="Berg, J Scott" userId="2d29f135-e2d1-44ae-bfc1-43f5189a003a" providerId="ADAL" clId="{A3477F2B-8A35-4CEB-920E-86220B58C28A}" dt="2024-10-17T02:42:31.808" v="1869" actId="20577"/>
        <pc:sldMkLst>
          <pc:docMk/>
          <pc:sldMk cId="391966668" sldId="265"/>
        </pc:sldMkLst>
        <pc:spChg chg="mod">
          <ac:chgData name="Berg, J Scott" userId="2d29f135-e2d1-44ae-bfc1-43f5189a003a" providerId="ADAL" clId="{A3477F2B-8A35-4CEB-920E-86220B58C28A}" dt="2024-10-17T02:13:39.112" v="1290" actId="20577"/>
          <ac:spMkLst>
            <pc:docMk/>
            <pc:sldMk cId="391966668" sldId="265"/>
            <ac:spMk id="2" creationId="{F0AB19D8-02C7-A73A-F126-645829105B81}"/>
          </ac:spMkLst>
        </pc:spChg>
        <pc:spChg chg="mod">
          <ac:chgData name="Berg, J Scott" userId="2d29f135-e2d1-44ae-bfc1-43f5189a003a" providerId="ADAL" clId="{A3477F2B-8A35-4CEB-920E-86220B58C28A}" dt="2024-10-17T02:42:31.808" v="1869" actId="20577"/>
          <ac:spMkLst>
            <pc:docMk/>
            <pc:sldMk cId="391966668" sldId="265"/>
            <ac:spMk id="3" creationId="{EEAD4CF8-E56A-17E7-2CE7-E86D25387F7B}"/>
          </ac:spMkLst>
        </pc:spChg>
      </pc:sldChg>
      <pc:sldChg chg="modSp new mod">
        <pc:chgData name="Berg, J Scott" userId="2d29f135-e2d1-44ae-bfc1-43f5189a003a" providerId="ADAL" clId="{A3477F2B-8A35-4CEB-920E-86220B58C28A}" dt="2024-10-17T02:55:14.980" v="2302" actId="5793"/>
        <pc:sldMkLst>
          <pc:docMk/>
          <pc:sldMk cId="1496682193" sldId="266"/>
        </pc:sldMkLst>
        <pc:spChg chg="mod">
          <ac:chgData name="Berg, J Scott" userId="2d29f135-e2d1-44ae-bfc1-43f5189a003a" providerId="ADAL" clId="{A3477F2B-8A35-4CEB-920E-86220B58C28A}" dt="2024-10-17T02:43:41.512" v="1883" actId="20577"/>
          <ac:spMkLst>
            <pc:docMk/>
            <pc:sldMk cId="1496682193" sldId="266"/>
            <ac:spMk id="2" creationId="{4A0CF11C-ED40-FFE1-9596-88324A9D1144}"/>
          </ac:spMkLst>
        </pc:spChg>
        <pc:spChg chg="mod">
          <ac:chgData name="Berg, J Scott" userId="2d29f135-e2d1-44ae-bfc1-43f5189a003a" providerId="ADAL" clId="{A3477F2B-8A35-4CEB-920E-86220B58C28A}" dt="2024-10-17T02:55:14.980" v="2302" actId="5793"/>
          <ac:spMkLst>
            <pc:docMk/>
            <pc:sldMk cId="1496682193" sldId="266"/>
            <ac:spMk id="3" creationId="{1E62AE59-FD60-2D16-3815-B0EF0CCBB0AF}"/>
          </ac:spMkLst>
        </pc:spChg>
      </pc:sldChg>
      <pc:sldChg chg="modSp new mod">
        <pc:chgData name="Berg, J Scott" userId="2d29f135-e2d1-44ae-bfc1-43f5189a003a" providerId="ADAL" clId="{A3477F2B-8A35-4CEB-920E-86220B58C28A}" dt="2024-10-17T03:04:36.546" v="2696" actId="20577"/>
        <pc:sldMkLst>
          <pc:docMk/>
          <pc:sldMk cId="545803615" sldId="267"/>
        </pc:sldMkLst>
        <pc:spChg chg="mod">
          <ac:chgData name="Berg, J Scott" userId="2d29f135-e2d1-44ae-bfc1-43f5189a003a" providerId="ADAL" clId="{A3477F2B-8A35-4CEB-920E-86220B58C28A}" dt="2024-10-17T03:00:44.156" v="2321" actId="20577"/>
          <ac:spMkLst>
            <pc:docMk/>
            <pc:sldMk cId="545803615" sldId="267"/>
            <ac:spMk id="2" creationId="{370E32CE-1F6C-CE35-5671-65655423A6CC}"/>
          </ac:spMkLst>
        </pc:spChg>
        <pc:spChg chg="mod">
          <ac:chgData name="Berg, J Scott" userId="2d29f135-e2d1-44ae-bfc1-43f5189a003a" providerId="ADAL" clId="{A3477F2B-8A35-4CEB-920E-86220B58C28A}" dt="2024-10-17T03:04:36.546" v="2696" actId="20577"/>
          <ac:spMkLst>
            <pc:docMk/>
            <pc:sldMk cId="545803615" sldId="267"/>
            <ac:spMk id="3" creationId="{4E431D7B-BDA1-8C96-7EE9-0D0EBF64F0C0}"/>
          </ac:spMkLst>
        </pc:spChg>
      </pc:sldChg>
      <pc:sldChg chg="modSp new mod">
        <pc:chgData name="Berg, J Scott" userId="2d29f135-e2d1-44ae-bfc1-43f5189a003a" providerId="ADAL" clId="{A3477F2B-8A35-4CEB-920E-86220B58C28A}" dt="2024-10-17T03:14:18.969" v="3345" actId="20577"/>
        <pc:sldMkLst>
          <pc:docMk/>
          <pc:sldMk cId="265746438" sldId="268"/>
        </pc:sldMkLst>
        <pc:spChg chg="mod">
          <ac:chgData name="Berg, J Scott" userId="2d29f135-e2d1-44ae-bfc1-43f5189a003a" providerId="ADAL" clId="{A3477F2B-8A35-4CEB-920E-86220B58C28A}" dt="2024-10-17T03:05:27.945" v="2715" actId="20577"/>
          <ac:spMkLst>
            <pc:docMk/>
            <pc:sldMk cId="265746438" sldId="268"/>
            <ac:spMk id="2" creationId="{7134178D-72BE-689F-57FA-6A3936A0D340}"/>
          </ac:spMkLst>
        </pc:spChg>
        <pc:spChg chg="mod">
          <ac:chgData name="Berg, J Scott" userId="2d29f135-e2d1-44ae-bfc1-43f5189a003a" providerId="ADAL" clId="{A3477F2B-8A35-4CEB-920E-86220B58C28A}" dt="2024-10-17T03:14:18.969" v="3345" actId="20577"/>
          <ac:spMkLst>
            <pc:docMk/>
            <pc:sldMk cId="265746438" sldId="268"/>
            <ac:spMk id="3" creationId="{E2F1C227-DF73-240D-E8BD-79C99D303740}"/>
          </ac:spMkLst>
        </pc:spChg>
      </pc:sldChg>
      <pc:sldChg chg="addSp modSp new mod">
        <pc:chgData name="Berg, J Scott" userId="2d29f135-e2d1-44ae-bfc1-43f5189a003a" providerId="ADAL" clId="{A3477F2B-8A35-4CEB-920E-86220B58C28A}" dt="2024-10-17T03:30:38.220" v="3724" actId="20577"/>
        <pc:sldMkLst>
          <pc:docMk/>
          <pc:sldMk cId="3939378119" sldId="269"/>
        </pc:sldMkLst>
        <pc:spChg chg="mod">
          <ac:chgData name="Berg, J Scott" userId="2d29f135-e2d1-44ae-bfc1-43f5189a003a" providerId="ADAL" clId="{A3477F2B-8A35-4CEB-920E-86220B58C28A}" dt="2024-10-17T03:17:11.828" v="3362" actId="20577"/>
          <ac:spMkLst>
            <pc:docMk/>
            <pc:sldMk cId="3939378119" sldId="269"/>
            <ac:spMk id="2" creationId="{B5ECC98E-1CDF-A2EF-D5E2-0A82B9E1DD91}"/>
          </ac:spMkLst>
        </pc:spChg>
        <pc:spChg chg="mod">
          <ac:chgData name="Berg, J Scott" userId="2d29f135-e2d1-44ae-bfc1-43f5189a003a" providerId="ADAL" clId="{A3477F2B-8A35-4CEB-920E-86220B58C28A}" dt="2024-10-17T03:30:38.220" v="3724" actId="20577"/>
          <ac:spMkLst>
            <pc:docMk/>
            <pc:sldMk cId="3939378119" sldId="269"/>
            <ac:spMk id="3" creationId="{CB3C9848-DBE0-B879-1526-E34EEF04E73C}"/>
          </ac:spMkLst>
        </pc:spChg>
        <pc:picChg chg="add mod">
          <ac:chgData name="Berg, J Scott" userId="2d29f135-e2d1-44ae-bfc1-43f5189a003a" providerId="ADAL" clId="{A3477F2B-8A35-4CEB-920E-86220B58C28A}" dt="2024-10-17T03:20:11.036" v="3405" actId="1076"/>
          <ac:picMkLst>
            <pc:docMk/>
            <pc:sldMk cId="3939378119" sldId="269"/>
            <ac:picMk id="6" creationId="{BA79F79E-ED14-54C3-1B39-52E9920FF79A}"/>
          </ac:picMkLst>
        </pc:picChg>
        <pc:picChg chg="add mod">
          <ac:chgData name="Berg, J Scott" userId="2d29f135-e2d1-44ae-bfc1-43f5189a003a" providerId="ADAL" clId="{A3477F2B-8A35-4CEB-920E-86220B58C28A}" dt="2024-10-17T03:20:48.400" v="3408" actId="1076"/>
          <ac:picMkLst>
            <pc:docMk/>
            <pc:sldMk cId="3939378119" sldId="269"/>
            <ac:picMk id="8" creationId="{36389275-A43B-8916-3B83-B4AC6E4DBD45}"/>
          </ac:picMkLst>
        </pc:picChg>
      </pc:sldChg>
      <pc:sldChg chg="modSp new mod">
        <pc:chgData name="Berg, J Scott" userId="2d29f135-e2d1-44ae-bfc1-43f5189a003a" providerId="ADAL" clId="{A3477F2B-8A35-4CEB-920E-86220B58C28A}" dt="2024-10-17T03:37:52.483" v="4251" actId="20577"/>
        <pc:sldMkLst>
          <pc:docMk/>
          <pc:sldMk cId="1446310729" sldId="270"/>
        </pc:sldMkLst>
        <pc:spChg chg="mod">
          <ac:chgData name="Berg, J Scott" userId="2d29f135-e2d1-44ae-bfc1-43f5189a003a" providerId="ADAL" clId="{A3477F2B-8A35-4CEB-920E-86220B58C28A}" dt="2024-10-17T03:30:59.297" v="3755" actId="20577"/>
          <ac:spMkLst>
            <pc:docMk/>
            <pc:sldMk cId="1446310729" sldId="270"/>
            <ac:spMk id="2" creationId="{AE444183-32A3-5AFB-4978-80342B8CF0CD}"/>
          </ac:spMkLst>
        </pc:spChg>
        <pc:spChg chg="mod">
          <ac:chgData name="Berg, J Scott" userId="2d29f135-e2d1-44ae-bfc1-43f5189a003a" providerId="ADAL" clId="{A3477F2B-8A35-4CEB-920E-86220B58C28A}" dt="2024-10-17T03:37:52.483" v="4251" actId="20577"/>
          <ac:spMkLst>
            <pc:docMk/>
            <pc:sldMk cId="1446310729" sldId="270"/>
            <ac:spMk id="3" creationId="{98CB5F1E-8471-01A7-ECB1-C5FD107D2C9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p.bnl.gov/ICOOL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ICOOL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17 October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J. Scott Berg</a:t>
            </a:r>
          </a:p>
          <a:p>
            <a:r>
              <a:rPr lang="en-US" dirty="0"/>
              <a:t>Brookhaven National Laboratory</a:t>
            </a:r>
          </a:p>
          <a:p>
            <a:r>
              <a:rPr lang="en-US" dirty="0"/>
              <a:t>Ionization Cooling Software Mini-Workshop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8FBF2-978E-1F86-8A8E-60B0B5333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ICOOL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91CDB-CB74-7AD0-BAD5-6A9C595DF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written specifically to model ionization cooling</a:t>
            </a:r>
          </a:p>
          <a:p>
            <a:r>
              <a:rPr lang="en-US" dirty="0"/>
              <a:t>Written primarily by Rick </a:t>
            </a:r>
            <a:r>
              <a:rPr lang="en-US" dirty="0" err="1"/>
              <a:t>Fernow</a:t>
            </a:r>
            <a:r>
              <a:rPr lang="en-US" dirty="0"/>
              <a:t>, currently “maintained” by me</a:t>
            </a:r>
          </a:p>
          <a:p>
            <a:pPr lvl="1"/>
            <a:r>
              <a:rPr lang="en-US" dirty="0"/>
              <a:t>Available at </a:t>
            </a:r>
            <a:r>
              <a:rPr lang="en-US" dirty="0">
                <a:hlinkClick r:id="rId2"/>
              </a:rPr>
              <a:t>https://www.cap.bnl.gov/ICOOL/</a:t>
            </a:r>
            <a:endParaRPr lang="en-US" dirty="0"/>
          </a:p>
          <a:p>
            <a:r>
              <a:rPr lang="en-US" dirty="0"/>
              <a:t>Underlying physics model</a:t>
            </a:r>
          </a:p>
          <a:p>
            <a:pPr lvl="1"/>
            <a:r>
              <a:rPr lang="en-US" dirty="0"/>
              <a:t>Originally Geant3 plus integration through EM fields, spin</a:t>
            </a:r>
          </a:p>
          <a:p>
            <a:pPr lvl="1"/>
            <a:r>
              <a:rPr lang="en-US" dirty="0"/>
              <a:t>Additional models for ionization cooling processes have been added over the years</a:t>
            </a:r>
          </a:p>
          <a:p>
            <a:r>
              <a:rPr lang="en-US" dirty="0"/>
              <a:t>Beamline as a sequence of longitudinal regions</a:t>
            </a:r>
          </a:p>
          <a:p>
            <a:pPr lvl="1"/>
            <a:r>
              <a:rPr lang="en-US" dirty="0"/>
              <a:t>Radial build within each region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CD23B-B5C8-2DAF-CE28-84065A0098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24848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20688-C672-1F60-C130-89D9376B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5F9A9-08A0-FE92-8518-A195D13DE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Laid out longitudinally with respect to a “reference particle”</a:t>
            </a:r>
          </a:p>
          <a:p>
            <a:pPr lvl="1"/>
            <a:r>
              <a:rPr lang="en-US" dirty="0"/>
              <a:t>Reference can curve, often determined by field</a:t>
            </a:r>
          </a:p>
          <a:p>
            <a:r>
              <a:rPr lang="en-US" dirty="0"/>
              <a:t>Sequence of “SREGION”s with specified longitudinal lengths</a:t>
            </a:r>
          </a:p>
          <a:p>
            <a:pPr lvl="1"/>
            <a:r>
              <a:rPr lang="en-US" dirty="0"/>
              <a:t>Can be divided into radial sub-regions</a:t>
            </a:r>
          </a:p>
          <a:p>
            <a:r>
              <a:rPr lang="en-US" dirty="0"/>
              <a:t>Each region has a</a:t>
            </a:r>
          </a:p>
          <a:p>
            <a:pPr lvl="1"/>
            <a:r>
              <a:rPr lang="en-US" dirty="0"/>
              <a:t>Field (can come from neighboring regions as well)</a:t>
            </a:r>
          </a:p>
          <a:p>
            <a:pPr lvl="1"/>
            <a:r>
              <a:rPr lang="en-US" dirty="0"/>
              <a:t>Material, possibly with more complex shaping</a:t>
            </a:r>
          </a:p>
          <a:p>
            <a:r>
              <a:rPr lang="en-US" dirty="0"/>
              <a:t>Three nested layers of looping possible, sort of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2382D-1E38-67D8-3804-371E309E2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17298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B19D8-02C7-A73A-F126-645829105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D4CF8-E56A-17E7-2CE7-E86D25387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Accelerator magnets (dipole, quadrupole, </a:t>
            </a:r>
            <a:r>
              <a:rPr lang="en-US" dirty="0" err="1"/>
              <a:t>sextupole</a:t>
            </a:r>
            <a:r>
              <a:rPr lang="en-US" dirty="0"/>
              <a:t>, etc.)</a:t>
            </a:r>
          </a:p>
          <a:p>
            <a:pPr lvl="1"/>
            <a:r>
              <a:rPr lang="en-US" dirty="0"/>
              <a:t>Different “</a:t>
            </a:r>
            <a:r>
              <a:rPr lang="en-US" dirty="0" err="1"/>
              <a:t>model”s</a:t>
            </a:r>
            <a:r>
              <a:rPr lang="en-US" dirty="0"/>
              <a:t> for handling of ends, etc.</a:t>
            </a:r>
          </a:p>
          <a:p>
            <a:r>
              <a:rPr lang="en-US" dirty="0"/>
              <a:t>Numerous ways to get solenoid fields</a:t>
            </a:r>
          </a:p>
          <a:p>
            <a:pPr lvl="1"/>
            <a:r>
              <a:rPr lang="en-US" dirty="0"/>
              <a:t>SOL: accelerator-like, field map, expanding from on-axis field</a:t>
            </a:r>
          </a:p>
          <a:p>
            <a:pPr lvl="1"/>
            <a:r>
              <a:rPr lang="en-US" dirty="0"/>
              <a:t>COIL: current loop</a:t>
            </a:r>
          </a:p>
          <a:p>
            <a:pPr lvl="1"/>
            <a:r>
              <a:rPr lang="en-US" dirty="0"/>
              <a:t>SHEET: cylinder of current</a:t>
            </a:r>
          </a:p>
          <a:p>
            <a:pPr lvl="1"/>
            <a:r>
              <a:rPr lang="en-US" dirty="0"/>
              <a:t>BLOCK: annulus with rectangular cross-section</a:t>
            </a:r>
          </a:p>
          <a:p>
            <a:pPr lvl="1"/>
            <a:r>
              <a:rPr lang="en-US" dirty="0"/>
              <a:t>BSOL: bent solenoid</a:t>
            </a:r>
          </a:p>
          <a:p>
            <a:r>
              <a:rPr lang="en-US" dirty="0"/>
              <a:t>Acceleration (ACCEL): RF cavity or other</a:t>
            </a:r>
          </a:p>
          <a:p>
            <a:r>
              <a:rPr lang="en-US" dirty="0"/>
              <a:t>Generic field maps</a:t>
            </a:r>
          </a:p>
          <a:p>
            <a:r>
              <a:rPr lang="en-US" dirty="0"/>
              <a:t>A few others…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235EA-FA22-BE7F-DF87-14AA42FD0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1966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CF11C-ED40-FFE1-9596-88324A9D1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2AE59-FD60-2D16-3815-B0EF0CCBB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Average energy loss</a:t>
            </a:r>
          </a:p>
          <a:p>
            <a:pPr lvl="1"/>
            <a:r>
              <a:rPr lang="en-US" dirty="0"/>
              <a:t>Bethe-Bloch, possibly with density effect, most probable loss</a:t>
            </a:r>
          </a:p>
          <a:p>
            <a:r>
              <a:rPr lang="en-US" dirty="0"/>
              <a:t>Multiple scattering</a:t>
            </a:r>
          </a:p>
          <a:p>
            <a:pPr lvl="1"/>
            <a:r>
              <a:rPr lang="en-US" dirty="0"/>
              <a:t>Gaussian, Moliere, Rutherford, Fano, </a:t>
            </a:r>
            <a:r>
              <a:rPr lang="en-US" dirty="0" err="1"/>
              <a:t>Tollestrup</a:t>
            </a:r>
            <a:r>
              <a:rPr lang="en-US" dirty="0"/>
              <a:t>, ELMS, …</a:t>
            </a:r>
          </a:p>
          <a:p>
            <a:r>
              <a:rPr lang="en-US" dirty="0"/>
              <a:t>Straggling</a:t>
            </a:r>
          </a:p>
          <a:p>
            <a:pPr lvl="1"/>
            <a:r>
              <a:rPr lang="en-US" dirty="0"/>
              <a:t>Gaussian, Landau, Vavilov, ELMS, …</a:t>
            </a:r>
          </a:p>
          <a:p>
            <a:r>
              <a:rPr lang="en-US" dirty="0"/>
              <a:t>Decays</a:t>
            </a:r>
          </a:p>
          <a:p>
            <a:r>
              <a:rPr lang="en-US" dirty="0"/>
              <a:t>Primitive nuclear interaction, space charge 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3D40D-74E5-969C-0D51-26F5B2F24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96682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E32CE-1F6C-CE35-5671-65655423A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Input/Output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31D7B-BDA1-8C96-7EE9-0D0EBF64F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distribution</a:t>
            </a:r>
          </a:p>
          <a:p>
            <a:pPr lvl="1"/>
            <a:r>
              <a:rPr lang="en-US" dirty="0"/>
              <a:t>Can be generated, many models</a:t>
            </a:r>
          </a:p>
          <a:p>
            <a:pPr lvl="1"/>
            <a:r>
              <a:rPr lang="en-US" dirty="0"/>
              <a:t>File with particles</a:t>
            </a:r>
          </a:p>
          <a:p>
            <a:r>
              <a:rPr lang="en-US" dirty="0"/>
              <a:t>Output</a:t>
            </a:r>
          </a:p>
          <a:p>
            <a:pPr lvl="1"/>
            <a:r>
              <a:rPr lang="en-US" dirty="0"/>
              <a:t>File with particles</a:t>
            </a:r>
          </a:p>
          <a:p>
            <a:pPr lvl="2"/>
            <a:r>
              <a:rPr lang="en-US" dirty="0"/>
              <a:t>At select locations, each region, steps within regions</a:t>
            </a:r>
          </a:p>
          <a:p>
            <a:pPr lvl="2"/>
            <a:r>
              <a:rPr lang="en-US" dirty="0"/>
              <a:t>Included ecalc9f post-processing program</a:t>
            </a:r>
          </a:p>
          <a:p>
            <a:pPr lvl="1"/>
            <a:r>
              <a:rPr lang="en-US" dirty="0"/>
              <a:t>Will also process data (histograms, etc.), but not so useful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084EF-B2AA-3145-C214-240BBD38E2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5803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4178D-72BE-689F-57FA-6A3936A0D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Maintenance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1C227-DF73-240D-E8BD-79C99D303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I am the primary “maintainer”</a:t>
            </a:r>
          </a:p>
          <a:p>
            <a:pPr lvl="1"/>
            <a:r>
              <a:rPr lang="en-US" dirty="0"/>
              <a:t>But not my day job, no time allocated to this</a:t>
            </a:r>
          </a:p>
          <a:p>
            <a:r>
              <a:rPr lang="en-US" dirty="0"/>
              <a:t>I have done some updates to handle evolving Fortran support, fix bugs (new version posted soon)</a:t>
            </a:r>
          </a:p>
          <a:p>
            <a:r>
              <a:rPr lang="en-US" dirty="0"/>
              <a:t>Send bug reports, I will try to fix them, and will make a best effort to answer questions. Feature requests will go in the queue…</a:t>
            </a:r>
          </a:p>
          <a:p>
            <a:r>
              <a:rPr lang="en-US" dirty="0"/>
              <a:t>There is also an MPI version, ran on NERSC (needs a couple changes to get working again)</a:t>
            </a:r>
          </a:p>
          <a:p>
            <a:r>
              <a:rPr lang="en-US" dirty="0"/>
              <a:t>I have a TODO list…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01DF3-9FBA-D0CB-74E8-471BDB0BE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574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CC98E-1CDF-A2EF-D5E2-0A82B9E1D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C9848-DBE0-B879-1526-E34EEF04E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8247879" cy="4207185"/>
          </a:xfrm>
        </p:spPr>
        <p:txBody>
          <a:bodyPr/>
          <a:lstStyle/>
          <a:p>
            <a:r>
              <a:rPr lang="en-US" dirty="0"/>
              <a:t>Time limits what I am able to get to</a:t>
            </a:r>
          </a:p>
          <a:p>
            <a:r>
              <a:rPr lang="en-US" dirty="0"/>
              <a:t>Ran very first example (absorber, </a:t>
            </a:r>
            <a:r>
              <a:rPr lang="en-US" dirty="0" err="1"/>
              <a:t>LiH</a:t>
            </a:r>
            <a:r>
              <a:rPr lang="en-US" dirty="0"/>
              <a:t>, 171.55 MeV/c muons)</a:t>
            </a:r>
          </a:p>
          <a:p>
            <a:pPr lvl="1"/>
            <a:r>
              <a:rPr lang="en-US" dirty="0"/>
              <a:t>Default physics model</a:t>
            </a:r>
          </a:p>
          <a:p>
            <a:pPr lvl="1"/>
            <a:r>
              <a:rPr lang="en-US" dirty="0"/>
              <a:t>Can’t specify isotopic composition (TODO list…)</a:t>
            </a:r>
          </a:p>
          <a:p>
            <a:r>
              <a:rPr lang="en-US" dirty="0"/>
              <a:t>Out of 10</a:t>
            </a:r>
            <a:r>
              <a:rPr lang="en-US" baseline="30000" dirty="0"/>
              <a:t>6</a:t>
            </a:r>
            <a:r>
              <a:rPr lang="en-US" dirty="0"/>
              <a:t> particles, 71 decay, 13 going backward</a:t>
            </a:r>
          </a:p>
          <a:p>
            <a:r>
              <a:rPr lang="en-US" dirty="0"/>
              <a:t>Default interactions, should compare other models (lots of combinations)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68C60-F2EF-3544-A822-39F8C4ED2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A79F79E-ED14-54C3-1B39-52E9920FF7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19381" y="1826097"/>
            <a:ext cx="2801119" cy="210312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6389275-A43B-8916-3B83-B4AC6E4DBD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19380" y="3929217"/>
            <a:ext cx="2801119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378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44183-32A3-5AFB-4978-80342B8CF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B5F1E-8471-01A7-ECB1-C5FD107D2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ICOOL is a good code for cooling simulations, used heavily in MAP and earlier design studies</a:t>
            </a:r>
          </a:p>
          <a:p>
            <a:pPr lvl="1"/>
            <a:r>
              <a:rPr lang="en-US" dirty="0"/>
              <a:t>Can quickly get many cooling channel (and </a:t>
            </a:r>
            <a:r>
              <a:rPr lang="en-US"/>
              <a:t>other beamline) simulations </a:t>
            </a:r>
            <a:r>
              <a:rPr lang="en-US" dirty="0"/>
              <a:t>running</a:t>
            </a:r>
          </a:p>
          <a:p>
            <a:r>
              <a:rPr lang="en-US" dirty="0"/>
              <a:t>I have limited time to maintain &amp; improve it</a:t>
            </a:r>
          </a:p>
          <a:p>
            <a:pPr lvl="1"/>
            <a:r>
              <a:rPr lang="en-US" dirty="0"/>
              <a:t>I have a TODO list, feature suggestions welcome</a:t>
            </a:r>
          </a:p>
          <a:p>
            <a:pPr lvl="1"/>
            <a:r>
              <a:rPr lang="en-US" dirty="0"/>
              <a:t>Collaborators are of course welcome</a:t>
            </a:r>
          </a:p>
          <a:p>
            <a:r>
              <a:rPr lang="en-US" dirty="0"/>
              <a:t>Doesn’t have a complete physics model behind it like Geant4</a:t>
            </a:r>
          </a:p>
          <a:p>
            <a:pPr lvl="1"/>
            <a:r>
              <a:rPr lang="en-US" dirty="0"/>
              <a:t>E.g., modeling of nuclear interactions incomplete (e.g., pion absorption)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CF825B-0A52-4610-ACB3-815A457DD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46310729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D21BC34-1387-403C-ABCD-61B1221F1615}" vid="{F340CA2A-95C2-4F2B-BAC0-DCBF3FC57B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0de6d2e-194b-4fa7-abe3-6908fb5404c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4A5063EC7F74F9CFED9C6DD721D8B" ma:contentTypeVersion="15" ma:contentTypeDescription="Create a new document." ma:contentTypeScope="" ma:versionID="99d0499006ae77a294d8f3233ff0abab">
  <xsd:schema xmlns:xsd="http://www.w3.org/2001/XMLSchema" xmlns:xs="http://www.w3.org/2001/XMLSchema" xmlns:p="http://schemas.microsoft.com/office/2006/metadata/properties" xmlns:ns3="9f58ba56-b589-4432-8b3a-3b25444a7ca3" xmlns:ns4="a0de6d2e-194b-4fa7-abe3-6908fb5404cd" targetNamespace="http://schemas.microsoft.com/office/2006/metadata/properties" ma:root="true" ma:fieldsID="97b6d0f5a470e10b102ab9fccc6b2dd4" ns3:_="" ns4:_="">
    <xsd:import namespace="9f58ba56-b589-4432-8b3a-3b25444a7ca3"/>
    <xsd:import namespace="a0de6d2e-194b-4fa7-abe3-6908fb5404c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ObjectDetectorVersions" minOccurs="0"/>
                <xsd:element ref="ns4:MediaLengthInSecond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8ba56-b589-4432-8b3a-3b25444a7ca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e6d2e-194b-4fa7-abe3-6908fb5404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863BFD-A08B-4386-8174-116DE5468172}">
  <ds:schemaRefs>
    <ds:schemaRef ds:uri="a0de6d2e-194b-4fa7-abe3-6908fb5404cd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9f58ba56-b589-4432-8b3a-3b25444a7ca3"/>
  </ds:schemaRefs>
</ds:datastoreItem>
</file>

<file path=customXml/itemProps2.xml><?xml version="1.0" encoding="utf-8"?>
<ds:datastoreItem xmlns:ds="http://schemas.openxmlformats.org/officeDocument/2006/customXml" ds:itemID="{BD236DD1-4E32-49FF-9097-AAB3728261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0342F4-AF1E-4BF1-8874-F52E796A17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8ba56-b589-4432-8b3a-3b25444a7ca3"/>
    <ds:schemaRef ds:uri="a0de6d2e-194b-4fa7-abe3-6908fb5404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565</Words>
  <Application>Microsoft Office PowerPoint</Application>
  <PresentationFormat>Widescreen</PresentationFormat>
  <Paragraphs>83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BNL</vt:lpstr>
      <vt:lpstr>ICOOL</vt:lpstr>
      <vt:lpstr>ICOOL Overview</vt:lpstr>
      <vt:lpstr>Beamline Layout</vt:lpstr>
      <vt:lpstr>Field Types</vt:lpstr>
      <vt:lpstr>Interactions</vt:lpstr>
      <vt:lpstr>Input/Output</vt:lpstr>
      <vt:lpstr>Code Maintenance</vt:lpstr>
      <vt:lpstr>Benchmarking</vt:lpstr>
      <vt:lpstr>Final Thoughts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Berg, J Scott</dc:creator>
  <cp:keywords/>
  <dc:description/>
  <cp:lastModifiedBy>Berg, J Scott</cp:lastModifiedBy>
  <cp:revision>2</cp:revision>
  <dcterms:created xsi:type="dcterms:W3CDTF">2024-09-17T15:52:16Z</dcterms:created>
  <dcterms:modified xsi:type="dcterms:W3CDTF">2024-10-17T12:25:56Z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0x010100D794A5063EC7F74F9CFED9C6DD721D8B</vt:lpwstr>
  </property>
</Properties>
</file>