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313" r:id="rId3"/>
    <p:sldId id="318" r:id="rId4"/>
    <p:sldId id="316" r:id="rId5"/>
    <p:sldId id="315" r:id="rId6"/>
    <p:sldId id="319" r:id="rId7"/>
    <p:sldId id="320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89EBA3"/>
    <a:srgbClr val="BABABA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1" autoAdjust="0"/>
    <p:restoredTop sz="94686"/>
  </p:normalViewPr>
  <p:slideViewPr>
    <p:cSldViewPr snapToObjects="1">
      <p:cViewPr varScale="1">
        <p:scale>
          <a:sx n="93" d="100"/>
          <a:sy n="93" d="100"/>
        </p:scale>
        <p:origin x="87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Michael JECKEL | Surface DI &amp; EVAC 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Michael JECKEL | Surface DI &amp; EVAC 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i="1" dirty="0"/>
              <a:t>NA-CONS WP5.1 meeting</a:t>
            </a:r>
            <a:br>
              <a:rPr lang="en-GB" i="1" dirty="0"/>
            </a:br>
            <a:r>
              <a:rPr lang="en-GB" i="1" dirty="0"/>
              <a:t>Surface DI &amp; EVAC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894" y="5456593"/>
            <a:ext cx="11376026" cy="803787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n-GB" sz="1800" dirty="0"/>
              <a:t>Michael JECKEL EN-AA-AS</a:t>
            </a:r>
          </a:p>
          <a:p>
            <a:pPr algn="l">
              <a:lnSpc>
                <a:spcPct val="100000"/>
              </a:lnSpc>
            </a:pPr>
            <a:r>
              <a:rPr lang="en-GB" sz="1800" dirty="0"/>
              <a:t>2024-08-21</a:t>
            </a:r>
          </a:p>
          <a:p>
            <a:pPr algn="l">
              <a:lnSpc>
                <a:spcPct val="100000"/>
              </a:lnSpc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94E00-0F44-543B-C5D6-FC45C4B77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1881E0-0317-07E9-A2AE-874D7C5A2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D0ED69-6A28-C700-BB9A-E7C7C627E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4C4D0BC-566B-C21B-E549-6A655FAFA0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021" y="850442"/>
            <a:ext cx="11376025" cy="2057891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BED1DC-3755-F69D-ECC4-C2AE3B7F4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432" y="2731546"/>
            <a:ext cx="1762159" cy="34137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55FB42-5D99-2671-1326-11872C6B5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4716" y="3886200"/>
            <a:ext cx="486684" cy="939726"/>
          </a:xfrm>
          <a:prstGeom prst="rect">
            <a:avLst/>
          </a:prstGeom>
          <a:ln w="15875">
            <a:solidFill>
              <a:srgbClr val="00B05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38E48C-E703-DD38-F0C7-EA341F01E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341" y="2908333"/>
            <a:ext cx="1676400" cy="3236918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F67FE47-536D-65B0-20CF-89952F340BC2}"/>
              </a:ext>
            </a:extLst>
          </p:cNvPr>
          <p:cNvCxnSpPr>
            <a:cxnSpLocks/>
          </p:cNvCxnSpPr>
          <p:nvPr/>
        </p:nvCxnSpPr>
        <p:spPr>
          <a:xfrm>
            <a:off x="494741" y="2203881"/>
            <a:ext cx="172921" cy="14742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1FB0698-6E15-AB4E-EA13-A962859F28A0}"/>
              </a:ext>
            </a:extLst>
          </p:cNvPr>
          <p:cNvCxnSpPr>
            <a:cxnSpLocks/>
          </p:cNvCxnSpPr>
          <p:nvPr/>
        </p:nvCxnSpPr>
        <p:spPr>
          <a:xfrm>
            <a:off x="1752600" y="2174299"/>
            <a:ext cx="174458" cy="18100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4D5E838-A0B3-4DF9-93E2-BAD34C9490B7}"/>
              </a:ext>
            </a:extLst>
          </p:cNvPr>
          <p:cNvCxnSpPr>
            <a:cxnSpLocks/>
          </p:cNvCxnSpPr>
          <p:nvPr/>
        </p:nvCxnSpPr>
        <p:spPr>
          <a:xfrm>
            <a:off x="3231581" y="2151541"/>
            <a:ext cx="174458" cy="18100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F968F65-3FC6-82E7-F3DF-B37B0C863654}"/>
              </a:ext>
            </a:extLst>
          </p:cNvPr>
          <p:cNvCxnSpPr>
            <a:cxnSpLocks/>
          </p:cNvCxnSpPr>
          <p:nvPr/>
        </p:nvCxnSpPr>
        <p:spPr>
          <a:xfrm>
            <a:off x="4682389" y="2155018"/>
            <a:ext cx="174458" cy="18100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087D8D0-5ACF-7ACE-5838-6E7C38F84FF4}"/>
              </a:ext>
            </a:extLst>
          </p:cNvPr>
          <p:cNvCxnSpPr>
            <a:cxnSpLocks/>
          </p:cNvCxnSpPr>
          <p:nvPr/>
        </p:nvCxnSpPr>
        <p:spPr>
          <a:xfrm>
            <a:off x="6172399" y="2145692"/>
            <a:ext cx="174458" cy="18100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520DA1D-7710-AAED-C8A4-EA36B3B00894}"/>
              </a:ext>
            </a:extLst>
          </p:cNvPr>
          <p:cNvCxnSpPr>
            <a:cxnSpLocks/>
          </p:cNvCxnSpPr>
          <p:nvPr/>
        </p:nvCxnSpPr>
        <p:spPr>
          <a:xfrm>
            <a:off x="7612178" y="2151541"/>
            <a:ext cx="174458" cy="18100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4911938-6B08-85B7-BE13-3EEE6EBFFF35}"/>
              </a:ext>
            </a:extLst>
          </p:cNvPr>
          <p:cNvCxnSpPr>
            <a:cxnSpLocks/>
          </p:cNvCxnSpPr>
          <p:nvPr/>
        </p:nvCxnSpPr>
        <p:spPr>
          <a:xfrm>
            <a:off x="9102188" y="2145691"/>
            <a:ext cx="174458" cy="18100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23F8C4B-AD58-D12E-BD8B-E1B861AE8B8F}"/>
              </a:ext>
            </a:extLst>
          </p:cNvPr>
          <p:cNvCxnSpPr>
            <a:cxnSpLocks/>
          </p:cNvCxnSpPr>
          <p:nvPr/>
        </p:nvCxnSpPr>
        <p:spPr>
          <a:xfrm flipV="1">
            <a:off x="4635210" y="2506157"/>
            <a:ext cx="166395" cy="22538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B69EEC5-6163-FF14-A25E-EF7130C37622}"/>
              </a:ext>
            </a:extLst>
          </p:cNvPr>
          <p:cNvCxnSpPr>
            <a:cxnSpLocks/>
          </p:cNvCxnSpPr>
          <p:nvPr/>
        </p:nvCxnSpPr>
        <p:spPr>
          <a:xfrm flipV="1">
            <a:off x="7541684" y="2518908"/>
            <a:ext cx="166395" cy="22538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8B2FD59-A459-9D73-3AB9-0DE145FB2714}"/>
              </a:ext>
            </a:extLst>
          </p:cNvPr>
          <p:cNvCxnSpPr>
            <a:cxnSpLocks/>
          </p:cNvCxnSpPr>
          <p:nvPr/>
        </p:nvCxnSpPr>
        <p:spPr>
          <a:xfrm flipV="1">
            <a:off x="1715832" y="2506157"/>
            <a:ext cx="166395" cy="22538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7BCD7127-F5C3-3581-C356-4B5136F06C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3000" y="2943796"/>
            <a:ext cx="2229065" cy="319912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AD25579-0AE7-B8C2-C756-5A0FB0699516}"/>
              </a:ext>
            </a:extLst>
          </p:cNvPr>
          <p:cNvCxnSpPr>
            <a:cxnSpLocks/>
          </p:cNvCxnSpPr>
          <p:nvPr/>
        </p:nvCxnSpPr>
        <p:spPr>
          <a:xfrm flipV="1">
            <a:off x="1799029" y="2556234"/>
            <a:ext cx="166395" cy="2253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823A7FE-C263-E2E7-D7F6-EED0C52F8617}"/>
              </a:ext>
            </a:extLst>
          </p:cNvPr>
          <p:cNvCxnSpPr>
            <a:cxnSpLocks/>
          </p:cNvCxnSpPr>
          <p:nvPr/>
        </p:nvCxnSpPr>
        <p:spPr>
          <a:xfrm flipV="1">
            <a:off x="9314496" y="2518908"/>
            <a:ext cx="166395" cy="2253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DEC9E72-C5CF-F9BE-2C01-BE42DFAAC7A1}"/>
              </a:ext>
            </a:extLst>
          </p:cNvPr>
          <p:cNvCxnSpPr>
            <a:cxnSpLocks/>
          </p:cNvCxnSpPr>
          <p:nvPr/>
        </p:nvCxnSpPr>
        <p:spPr>
          <a:xfrm>
            <a:off x="4460898" y="2133387"/>
            <a:ext cx="166395" cy="2611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FB30DE6-FA6E-EE59-B499-D8EED6EC5E4A}"/>
              </a:ext>
            </a:extLst>
          </p:cNvPr>
          <p:cNvCxnSpPr>
            <a:cxnSpLocks/>
          </p:cNvCxnSpPr>
          <p:nvPr/>
        </p:nvCxnSpPr>
        <p:spPr>
          <a:xfrm flipH="1">
            <a:off x="1001563" y="2133387"/>
            <a:ext cx="167323" cy="22470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BE7350-38C3-34DC-0494-EFF99042B6E1}"/>
              </a:ext>
            </a:extLst>
          </p:cNvPr>
          <p:cNvCxnSpPr>
            <a:cxnSpLocks/>
          </p:cNvCxnSpPr>
          <p:nvPr/>
        </p:nvCxnSpPr>
        <p:spPr>
          <a:xfrm flipV="1">
            <a:off x="4718407" y="2571885"/>
            <a:ext cx="166395" cy="2253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B86F95C-B3E9-57F2-17C4-E85CF80BA115}"/>
              </a:ext>
            </a:extLst>
          </p:cNvPr>
          <p:cNvCxnSpPr>
            <a:cxnSpLocks/>
          </p:cNvCxnSpPr>
          <p:nvPr/>
        </p:nvCxnSpPr>
        <p:spPr>
          <a:xfrm flipV="1">
            <a:off x="7636418" y="2563154"/>
            <a:ext cx="166395" cy="2253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E8C773A-67B1-EA12-1560-5311C38051FD}"/>
              </a:ext>
            </a:extLst>
          </p:cNvPr>
          <p:cNvCxnSpPr>
            <a:cxnSpLocks/>
          </p:cNvCxnSpPr>
          <p:nvPr/>
        </p:nvCxnSpPr>
        <p:spPr>
          <a:xfrm flipV="1">
            <a:off x="11420099" y="2552736"/>
            <a:ext cx="166395" cy="2253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9E655CB-83D4-5EB4-4EE8-FCE5915A9A85}"/>
              </a:ext>
            </a:extLst>
          </p:cNvPr>
          <p:cNvSpPr txBox="1"/>
          <p:nvPr/>
        </p:nvSpPr>
        <p:spPr>
          <a:xfrm>
            <a:off x="5389358" y="4027013"/>
            <a:ext cx="173547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Installation of</a:t>
            </a:r>
          </a:p>
          <a:p>
            <a:pPr algn="l"/>
            <a:r>
              <a:rPr lang="en-GB" b="1" dirty="0">
                <a:solidFill>
                  <a:srgbClr val="00B050"/>
                </a:solidFill>
              </a:rPr>
              <a:t>10 ASD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&amp;</a:t>
            </a:r>
            <a:r>
              <a:rPr lang="en-GB" dirty="0"/>
              <a:t> 7 BGL</a:t>
            </a:r>
          </a:p>
          <a:p>
            <a:pPr algn="l"/>
            <a:endParaRPr lang="en-GB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65F9FBC7-E1C0-E939-36A9-6DB0A9332E0D}"/>
              </a:ext>
            </a:extLst>
          </p:cNvPr>
          <p:cNvCxnSpPr>
            <a:cxnSpLocks/>
          </p:cNvCxnSpPr>
          <p:nvPr/>
        </p:nvCxnSpPr>
        <p:spPr>
          <a:xfrm>
            <a:off x="6460863" y="4622885"/>
            <a:ext cx="77813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23153E-7255-473B-F2BF-53C128A1A4CC}"/>
              </a:ext>
            </a:extLst>
          </p:cNvPr>
          <p:cNvCxnSpPr>
            <a:cxnSpLocks/>
          </p:cNvCxnSpPr>
          <p:nvPr/>
        </p:nvCxnSpPr>
        <p:spPr>
          <a:xfrm flipH="1">
            <a:off x="5389358" y="4622885"/>
            <a:ext cx="765889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A647342-10E4-E818-BF52-0BE7DFA3C4BF}"/>
              </a:ext>
            </a:extLst>
          </p:cNvPr>
          <p:cNvSpPr txBox="1"/>
          <p:nvPr/>
        </p:nvSpPr>
        <p:spPr>
          <a:xfrm>
            <a:off x="860457" y="291759"/>
            <a:ext cx="109727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«</a:t>
            </a:r>
            <a:r>
              <a:rPr kumimoji="0" lang="en-GB" sz="28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Air sampling detector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</a:t>
            </a:r>
            <a:r>
              <a:rPr kumimoji="0" lang="en-GB" sz="28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ASD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 replacement in EHN1 galleries”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4762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A9723E-3714-B06C-475E-943E270D7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95400"/>
            <a:ext cx="11376024" cy="4953000"/>
          </a:xfrm>
        </p:spPr>
        <p:txBody>
          <a:bodyPr/>
          <a:lstStyle/>
          <a:p>
            <a:r>
              <a:rPr lang="en-GB" u="sng" dirty="0">
                <a:solidFill>
                  <a:srgbClr val="0070C0"/>
                </a:solidFill>
              </a:rPr>
              <a:t>During Run 2024: </a:t>
            </a:r>
          </a:p>
          <a:p>
            <a:r>
              <a:rPr lang="en-GB" dirty="0"/>
              <a:t>Installation of 1 ASD on ground floor for TT81 &amp; TT82</a:t>
            </a:r>
          </a:p>
          <a:p>
            <a:r>
              <a:rPr lang="en-GB" dirty="0"/>
              <a:t>Installation of 10 ASD &amp; 7 BGL  in galleries</a:t>
            </a:r>
          </a:p>
          <a:p>
            <a:r>
              <a:rPr lang="en-GB" dirty="0"/>
              <a:t>Installation of cables &amp; pipes by EN-AA contractor </a:t>
            </a:r>
          </a:p>
          <a:p>
            <a:r>
              <a:rPr lang="en-GB" dirty="0"/>
              <a:t>Installation of pipes in transversal galleries GHN11-17 on Wednesdays or TS</a:t>
            </a:r>
          </a:p>
          <a:p>
            <a:r>
              <a:rPr lang="en-GB" u="sng" dirty="0">
                <a:solidFill>
                  <a:srgbClr val="0070C0"/>
                </a:solidFill>
              </a:rPr>
              <a:t>September 2024:</a:t>
            </a:r>
          </a:p>
          <a:p>
            <a:r>
              <a:rPr lang="en-GB" dirty="0"/>
              <a:t>Change of Fire Detection Centrals and reception of new ASDs</a:t>
            </a:r>
          </a:p>
          <a:p>
            <a:r>
              <a:rPr lang="en-GB" u="sng" dirty="0">
                <a:solidFill>
                  <a:srgbClr val="0070C0"/>
                </a:solidFill>
              </a:rPr>
              <a:t>November 2024:</a:t>
            </a:r>
          </a:p>
          <a:p>
            <a:r>
              <a:rPr lang="en-GB" dirty="0"/>
              <a:t>Removal of old ASD system and PVC pipes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27FF85-6C0F-A1DC-01BC-71321E764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9DDD38-C401-01BD-31DA-FFBF9EDC7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FB2C4-FB31-5034-F3F9-CA6781BD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FE5A06-2B20-1779-42AB-AF60B1EB5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Schedule 								</a:t>
            </a:r>
            <a:br>
              <a:rPr lang="fr-CH" dirty="0"/>
            </a:br>
            <a:r>
              <a:rPr lang="fr-CH" sz="2800" dirty="0"/>
              <a:t>«</a:t>
            </a:r>
            <a:r>
              <a:rPr lang="en-GB" sz="2800" i="1" dirty="0"/>
              <a:t>Air sampling detector</a:t>
            </a:r>
            <a:r>
              <a:rPr lang="en-GB" sz="2800" dirty="0"/>
              <a:t> (</a:t>
            </a:r>
            <a:r>
              <a:rPr lang="en-GB" sz="2800" i="1" dirty="0"/>
              <a:t>ASD</a:t>
            </a:r>
            <a:r>
              <a:rPr lang="en-GB" sz="2800" dirty="0"/>
              <a:t>) replacement in EHN1 galleries”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4906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3A1290-DF25-AE8B-2ADC-0B67905D3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Air Sampling Detector (ASD) installation:</a:t>
            </a:r>
          </a:p>
          <a:p>
            <a:r>
              <a:rPr lang="en-GB" dirty="0"/>
              <a:t>Four double in the false floor </a:t>
            </a:r>
          </a:p>
          <a:p>
            <a:r>
              <a:rPr lang="en-GB" dirty="0"/>
              <a:t>Six on HVACs</a:t>
            </a:r>
          </a:p>
          <a:p>
            <a:pPr marL="0" indent="0">
              <a:buNone/>
            </a:pPr>
            <a:r>
              <a:rPr lang="en-GB" sz="1100" dirty="0"/>
              <a:t>      </a:t>
            </a:r>
          </a:p>
          <a:p>
            <a:r>
              <a:rPr lang="en-GB" dirty="0"/>
              <a:t>Five manual call points (BGL) </a:t>
            </a:r>
          </a:p>
          <a:p>
            <a:r>
              <a:rPr lang="en-GB" dirty="0"/>
              <a:t>Six sirens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523460-9C4F-4609-E344-87B373EA0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FBFB00-019D-D5B0-86B3-2EDB760D2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56D58-324E-0122-3520-DEC7A00A6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0A7E075-66D6-59D3-4B30-762BAF2F6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 &amp; EVAC @ BA81 	YETS 2024/2025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ED2F6F-9F59-207A-AD9A-6EE38F1C0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4038600"/>
            <a:ext cx="2291050" cy="20359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4816DB-0239-5339-3495-7B67B4553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4467" y="657224"/>
            <a:ext cx="2791447" cy="545868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050396-856B-E2EC-E72B-B671E2828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2283218"/>
            <a:ext cx="2655089" cy="383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123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A9723E-3714-B06C-475E-943E270D7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95400"/>
            <a:ext cx="11376024" cy="4953000"/>
          </a:xfrm>
        </p:spPr>
        <p:txBody>
          <a:bodyPr/>
          <a:lstStyle/>
          <a:p>
            <a:r>
              <a:rPr lang="en-GB" u="sng" dirty="0">
                <a:solidFill>
                  <a:srgbClr val="0070C0"/>
                </a:solidFill>
              </a:rPr>
              <a:t>November 2024</a:t>
            </a:r>
          </a:p>
          <a:p>
            <a:r>
              <a:rPr lang="en-GB" dirty="0"/>
              <a:t>Installation of 10 ASDs on ground floor</a:t>
            </a:r>
          </a:p>
          <a:p>
            <a:r>
              <a:rPr lang="en-GB" u="sng" dirty="0">
                <a:solidFill>
                  <a:srgbClr val="0070C0"/>
                </a:solidFill>
              </a:rPr>
              <a:t>Beginning of YETS 2024-2025:</a:t>
            </a:r>
            <a:endParaRPr lang="en-GB" dirty="0"/>
          </a:p>
          <a:p>
            <a:r>
              <a:rPr lang="en-GB" dirty="0"/>
              <a:t>Installation of air sampling pipes in the false floor and on the HVAC units</a:t>
            </a:r>
          </a:p>
          <a:p>
            <a:r>
              <a:rPr lang="en-GB" u="sng" dirty="0">
                <a:solidFill>
                  <a:srgbClr val="0070C0"/>
                </a:solidFill>
              </a:rPr>
              <a:t>End of YETS 2024-2025</a:t>
            </a:r>
          </a:p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Cable pulling EN-EL</a:t>
            </a:r>
            <a:endParaRPr lang="en-GB" dirty="0"/>
          </a:p>
          <a:p>
            <a:r>
              <a:rPr lang="en-GB" u="sng" dirty="0">
                <a:solidFill>
                  <a:srgbClr val="0070C0"/>
                </a:solidFill>
              </a:rPr>
              <a:t>During Run 2025: </a:t>
            </a:r>
          </a:p>
          <a:p>
            <a:r>
              <a:rPr lang="en-GB" dirty="0"/>
              <a:t>Installation of 5 manual call points and 6 sirens by EN-AA contractor </a:t>
            </a:r>
          </a:p>
          <a:p>
            <a:r>
              <a:rPr lang="en-GB" dirty="0"/>
              <a:t>Change of Fire Detection Central rack RA9922 and reception of new equipment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27FF85-6C0F-A1DC-01BC-71321E764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9DDD38-C401-01BD-31DA-FFBF9EDC7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FB2C4-FB31-5034-F3F9-CA6781BD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FE5A06-2B20-1779-42AB-AF60B1EB5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Schedule		DI &amp; EVAC @ BA81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9938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3A1290-DF25-AE8B-2ADC-0B67905D3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Air Sampling Detector (ASD) installation:</a:t>
            </a:r>
          </a:p>
          <a:p>
            <a:r>
              <a:rPr lang="en-GB" dirty="0"/>
              <a:t>Two double in the false floor </a:t>
            </a:r>
          </a:p>
          <a:p>
            <a:r>
              <a:rPr lang="en-GB" dirty="0"/>
              <a:t>Six on HVACs</a:t>
            </a:r>
          </a:p>
          <a:p>
            <a:pPr marL="0" indent="0">
              <a:buNone/>
            </a:pPr>
            <a:r>
              <a:rPr lang="en-GB" sz="1100" dirty="0"/>
              <a:t>      </a:t>
            </a:r>
          </a:p>
          <a:p>
            <a:r>
              <a:rPr lang="en-GB" dirty="0"/>
              <a:t>Five manual call points (BGL) </a:t>
            </a:r>
          </a:p>
          <a:p>
            <a:r>
              <a:rPr lang="en-GB" dirty="0"/>
              <a:t>Four sirens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523460-9C4F-4609-E344-87B373EA0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FBFB00-019D-D5B0-86B3-2EDB760D2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56D58-324E-0122-3520-DEC7A00A6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0A7E075-66D6-59D3-4B30-762BAF2F6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 &amp; EVAC @ BA80	LS3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ED2F6F-9F59-207A-AD9A-6EE38F1C0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4038600"/>
            <a:ext cx="2291050" cy="20359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4816DB-0239-5339-3495-7B67B4553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4467" y="657224"/>
            <a:ext cx="2791447" cy="545868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050396-856B-E2EC-E72B-B671E2828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2283218"/>
            <a:ext cx="2655089" cy="383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072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A9723E-3714-B06C-475E-943E270D7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95400"/>
            <a:ext cx="11376024" cy="4953000"/>
          </a:xfrm>
        </p:spPr>
        <p:txBody>
          <a:bodyPr/>
          <a:lstStyle/>
          <a:p>
            <a:r>
              <a:rPr lang="en-GB" u="sng" dirty="0">
                <a:solidFill>
                  <a:srgbClr val="0070C0"/>
                </a:solidFill>
              </a:rPr>
              <a:t>Towards the end of LS3 tbc</a:t>
            </a:r>
          </a:p>
          <a:p>
            <a:r>
              <a:rPr lang="en-GB" dirty="0"/>
              <a:t>Installation of 8 ASDs on ground floor with dedicated air sampling pipes in the false floor and on the HVAC units</a:t>
            </a:r>
          </a:p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Cable pulling EN-EL</a:t>
            </a:r>
            <a:endParaRPr lang="en-GB" dirty="0"/>
          </a:p>
          <a:p>
            <a:r>
              <a:rPr lang="en-GB" dirty="0"/>
              <a:t>Installation of 5 manual call points and 4 sirens by EN-AA contractor </a:t>
            </a:r>
          </a:p>
          <a:p>
            <a:r>
              <a:rPr lang="en-GB" dirty="0"/>
              <a:t>Reception of new equipment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27FF85-6C0F-A1DC-01BC-71321E764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2024-08-21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9DDD38-C401-01BD-31DA-FFBF9EDC7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JECKEL | Surface DI &amp; EVAC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FB2C4-FB31-5034-F3F9-CA6781BD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FE5A06-2B20-1779-42AB-AF60B1EB5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Schedule    		</a:t>
            </a:r>
            <a:r>
              <a:rPr lang="en-GB" dirty="0"/>
              <a:t>DI &amp; EVAC @ BA80	LS3</a:t>
            </a:r>
          </a:p>
        </p:txBody>
      </p:sp>
    </p:spTree>
    <p:extLst>
      <p:ext uri="{BB962C8B-B14F-4D97-AF65-F5344CB8AC3E}">
        <p14:creationId xmlns:p14="http://schemas.microsoft.com/office/powerpoint/2010/main" val="74746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Template-EN-2021-1</Template>
  <TotalTime>2001</TotalTime>
  <Words>370</Words>
  <Application>Microsoft Office PowerPoint</Application>
  <PresentationFormat>Widescreen</PresentationFormat>
  <Paragraphs>67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NA-CONS WP5.1 meeting Surface DI &amp; EVAC </vt:lpstr>
      <vt:lpstr>PowerPoint Presentation</vt:lpstr>
      <vt:lpstr>Schedule          «Air sampling detector (ASD) replacement in EHN1 galleries”</vt:lpstr>
      <vt:lpstr>DI &amp; EVAC @ BA81  YETS 2024/2025</vt:lpstr>
      <vt:lpstr>Schedule  DI &amp; EVAC @ BA81 </vt:lpstr>
      <vt:lpstr>DI &amp; EVAC @ BA80 LS3</vt:lpstr>
      <vt:lpstr>Schedule      DI &amp; EVAC @ BA80 LS3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Michael Jeckel</dc:creator>
  <cp:lastModifiedBy>Michael Jeckel</cp:lastModifiedBy>
  <cp:revision>47</cp:revision>
  <cp:lastPrinted>2020-01-30T13:49:18Z</cp:lastPrinted>
  <dcterms:created xsi:type="dcterms:W3CDTF">2023-09-29T13:12:09Z</dcterms:created>
  <dcterms:modified xsi:type="dcterms:W3CDTF">2024-08-21T12:08:07Z</dcterms:modified>
</cp:coreProperties>
</file>