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3"/>
  </p:sldMasterIdLst>
  <p:notesMasterIdLst>
    <p:notesMasterId r:id="rId5"/>
  </p:notesMasterIdLst>
  <p:sldIdLst>
    <p:sldId id="324" r:id="rId4"/>
  </p:sldIdLst>
  <p:sldSz cx="12192000" cy="6858000"/>
  <p:notesSz cx="6858000" cy="9144000"/>
  <p:embeddedFontLst>
    <p:embeddedFont>
      <p:font typeface="Imperial Sans Text" panose="020B0503020202020204" pitchFamily="34" charset="0"/>
      <p:regular r:id="rId6"/>
      <p:bold r:id="rId7"/>
    </p:embeddedFont>
    <p:embeddedFont>
      <p:font typeface="Imperial Sans Text Medium" panose="020B0603020202020204" pitchFamily="34" charset="0"/>
      <p:regular r:id="rId8"/>
    </p:embeddedFont>
    <p:embeddedFont>
      <p:font typeface="Imperial Sans Text Semibold" panose="020B0703020202020204" pitchFamily="34" charset="0"/>
      <p:bold r:id="rId9"/>
    </p:embeddedFont>
  </p:embeddedFontLst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7DC"/>
    <a:srgbClr val="F8F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5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61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2"/>
        <a:sy n="1" d="2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5" Type="http://schemas.openxmlformats.org/officeDocument/2006/relationships/customXml" Target="../customXml/item3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font" Target="fonts/font4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water, Jenn" userId="7fa71e5b-2bad-4096-bdda-3d0643ba9fd5" providerId="ADAL" clId="{2AAF65E2-CC93-4CF4-86E6-57D6C50450AC}"/>
    <pc:docChg chg="delSld">
      <pc:chgData name="Rowater, Jenn" userId="7fa71e5b-2bad-4096-bdda-3d0643ba9fd5" providerId="ADAL" clId="{2AAF65E2-CC93-4CF4-86E6-57D6C50450AC}" dt="2024-09-12T10:20:30.668" v="0" actId="47"/>
      <pc:docMkLst>
        <pc:docMk/>
      </pc:docMkLst>
      <pc:sldChg chg="del">
        <pc:chgData name="Rowater, Jenn" userId="7fa71e5b-2bad-4096-bdda-3d0643ba9fd5" providerId="ADAL" clId="{2AAF65E2-CC93-4CF4-86E6-57D6C50450AC}" dt="2024-09-12T10:20:30.668" v="0" actId="47"/>
        <pc:sldMkLst>
          <pc:docMk/>
          <pc:sldMk cId="2728557564" sldId="256"/>
        </pc:sldMkLst>
      </pc:sldChg>
      <pc:sldChg chg="del">
        <pc:chgData name="Rowater, Jenn" userId="7fa71e5b-2bad-4096-bdda-3d0643ba9fd5" providerId="ADAL" clId="{2AAF65E2-CC93-4CF4-86E6-57D6C50450AC}" dt="2024-09-12T10:20:30.668" v="0" actId="47"/>
        <pc:sldMkLst>
          <pc:docMk/>
          <pc:sldMk cId="2287451629" sldId="279"/>
        </pc:sldMkLst>
      </pc:sldChg>
      <pc:sldChg chg="del">
        <pc:chgData name="Rowater, Jenn" userId="7fa71e5b-2bad-4096-bdda-3d0643ba9fd5" providerId="ADAL" clId="{2AAF65E2-CC93-4CF4-86E6-57D6C50450AC}" dt="2024-09-12T10:20:30.668" v="0" actId="47"/>
        <pc:sldMkLst>
          <pc:docMk/>
          <pc:sldMk cId="2602109094" sldId="293"/>
        </pc:sldMkLst>
      </pc:sldChg>
      <pc:sldChg chg="del">
        <pc:chgData name="Rowater, Jenn" userId="7fa71e5b-2bad-4096-bdda-3d0643ba9fd5" providerId="ADAL" clId="{2AAF65E2-CC93-4CF4-86E6-57D6C50450AC}" dt="2024-09-12T10:20:30.668" v="0" actId="47"/>
        <pc:sldMkLst>
          <pc:docMk/>
          <pc:sldMk cId="2912305469" sldId="322"/>
        </pc:sldMkLst>
      </pc:sldChg>
      <pc:sldChg chg="del">
        <pc:chgData name="Rowater, Jenn" userId="7fa71e5b-2bad-4096-bdda-3d0643ba9fd5" providerId="ADAL" clId="{2AAF65E2-CC93-4CF4-86E6-57D6C50450AC}" dt="2024-09-12T10:20:30.668" v="0" actId="47"/>
        <pc:sldMkLst>
          <pc:docMk/>
          <pc:sldMk cId="4271932264" sldId="32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303334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B9F8-2932-4A13-97CA-3CF06357AF6F}" type="datetime1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B9F8-2932-4A13-97CA-3CF06357AF6F}" type="datetime1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B9F8-2932-4A13-97CA-3CF06357AF6F}" type="datetime1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89B4-D6B3-41C7-A4D5-BA6DD712F8A2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89B4-D6B3-41C7-A4D5-BA6DD712F8A2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89B4-D6B3-41C7-A4D5-BA6DD712F8A2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816A-9565-4866-8312-CA863D624F04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C3CC0732-2E95-AE1D-13E5-F7FFC7BB0E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26487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816A-9565-4866-8312-CA863D624F04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816A-9565-4866-8312-CA863D624F04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586C6-2FAC-4F04-9F30-54116127323E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586C6-2FAC-4F04-9F30-54116127323E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586C6-2FAC-4F04-9F30-54116127323E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260EA2-BCA4-4E5F-88A6-D6BBBCD1B4A4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BF80-0248-4CEA-9234-C3380C095D08}" type="datetime1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BF80-0248-4CEA-9234-C3380C095D08}" type="datetime1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BF80-0248-4CEA-9234-C3380C095D08}" type="datetime1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767CF8-963D-4416-84B9-8E4A446F0782}" type="datetime1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522D6F08-46E5-5EA7-E3A2-67645E5C7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B1ED-B792-43A2-8B5B-D59DA898BC39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B1ED-B792-43A2-8B5B-D59DA898BC39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B1ED-B792-43A2-8B5B-D59DA898BC39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84DF-3B13-4783-A18D-887F4839C415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84DF-3B13-4783-A18D-887F4839C415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84DF-3B13-4783-A18D-887F4839C415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6E11-6BA1-42AC-9B27-3930716F3EDF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6E11-6BA1-42AC-9B27-3930716F3EDF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6E11-6BA1-42AC-9B27-3930716F3EDF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D7BC-BF55-4EB5-9C63-3904208399A7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0DA90-2FF2-F36C-F9FF-CD7A192F0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14C7637-5E21-BDDB-D675-718E58535D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57B56D4-851E-7242-EAB1-CD5B53E8B9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25FF1F4-36F0-A184-7B99-8F5F4A49C8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198715B-A90B-9B06-A055-401A84B092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D2E04D5-A2EE-135D-A8C9-6E695F9BC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CE0DC1F-799B-3F7A-3A71-D20337A47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8EAEE22-055F-6869-D50D-D9C8C9082F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ADAC67C-850F-96D3-0962-09E1B4CC3E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83187A0-2E68-170D-55EF-0FA20E7A7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AE7C5DD9-4903-8E37-9C71-518439271A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82915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D7BC-BF55-4EB5-9C63-3904208399A7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D7BC-BF55-4EB5-9C63-3904208399A7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D977-B911-4104-B2C1-9098B261E523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D977-B911-4104-B2C1-9098B261E523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D977-B911-4104-B2C1-9098B261E523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9670-AE7D-4C8A-8A7B-3240297C8EA6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9670-AE7D-4C8A-8A7B-3240297C8EA6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9670-AE7D-4C8A-8A7B-3240297C8EA6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F30683-44FB-4995-47C3-43A7DE5523C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7A24E86-91AA-6A9B-314A-752B77481A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879B37A-F4A9-2DDA-3FC3-9FC52384A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3DABC58-132F-2F2F-EB5B-78B30A3D4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DFE51362-844C-B4F1-1A83-A287F312E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0F57AAB-C462-6A3A-9686-048341EA78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8A0D371A-82CE-1829-AA32-FB790C7A60A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A0DE082-4D8F-8158-56B4-AF85C4A0FA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30CFB56-59E9-38CF-519A-B532B32547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FB5434B5-DD4C-F988-6EBA-085A7DD49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E34748E-CBEF-26E7-AB9F-696FA5D59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8079AE91-4ABF-A9AC-DD3E-25CF3D141B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999131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E1CB8A6-5DB1-3B99-A9F8-9597AF152C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FC459D86-11D8-7A68-1B53-2B86FE4F7E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374EB628-65B8-A8C0-3304-77AF961E91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7F605DF-643C-8B14-6DAD-2EA5E33ACE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6602B-2916-4C35-9D0D-483E37EB8976}" type="datetime1">
              <a:rPr lang="en-GB" smtClean="0"/>
              <a:t>12/09/2024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6602B-2916-4C35-9D0D-483E37EB8976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DF4B-0149-428E-AAA5-988A16763658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481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6602B-2916-4C35-9D0D-483E37EB8976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06ED-FDEE-41FF-963C-01A1F85409E8}" type="datetime1">
              <a:rPr lang="en-GB" smtClean="0"/>
              <a:t>12/09/2024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06ED-FDEE-41FF-963C-01A1F85409E8}" type="datetime1">
              <a:rPr lang="en-GB" smtClean="0"/>
              <a:t>12/09/2024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06ED-FDEE-41FF-963C-01A1F85409E8}" type="datetime1">
              <a:rPr lang="en-GB" smtClean="0"/>
              <a:t>12/09/2024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DF4B-0149-428E-AAA5-988A16763658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2023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DF4B-0149-428E-AAA5-988A16763658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320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>
            <a:lvl1pPr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C1F6A7-374C-4280-8BF8-E271DB34471F}" type="datetime1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819"/>
            <a:ext cx="5777508" cy="31011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35426-417C-E41E-5A03-5974D3C79A0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75161828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8F0-AC4B-E4A0-94D0-99C4BFD97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50">
                <a:solidFill>
                  <a:schemeClr val="accent1"/>
                </a:solidFill>
              </a:defRPr>
            </a:lvl1pPr>
          </a:lstStyle>
          <a:p>
            <a:fld id="{3DFEA115-3A6C-4C37-A1B0-9FEFABB23AD1}" type="datetime1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FC7A-298A-77A0-6596-56B0B3FD8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850">
                <a:solidFill>
                  <a:schemeClr val="accent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36755" y="6393702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CDD9-97E9-735B-8549-0F3AE3CCAC5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accent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0" r:id="rId3"/>
    <p:sldLayoutId id="2147483649" r:id="rId4"/>
    <p:sldLayoutId id="2147483657" r:id="rId5"/>
    <p:sldLayoutId id="2147483658" r:id="rId6"/>
    <p:sldLayoutId id="2147483681" r:id="rId7"/>
    <p:sldLayoutId id="2147483682" r:id="rId8"/>
    <p:sldLayoutId id="2147483675" r:id="rId9"/>
    <p:sldLayoutId id="2147483650" r:id="rId10"/>
    <p:sldLayoutId id="2147483683" r:id="rId11"/>
    <p:sldLayoutId id="2147483684" r:id="rId12"/>
    <p:sldLayoutId id="2147483652" r:id="rId13"/>
    <p:sldLayoutId id="2147483685" r:id="rId14"/>
    <p:sldLayoutId id="2147483686" r:id="rId15"/>
    <p:sldLayoutId id="2147483659" r:id="rId16"/>
    <p:sldLayoutId id="2147483687" r:id="rId17"/>
    <p:sldLayoutId id="2147483688" r:id="rId18"/>
    <p:sldLayoutId id="2147483660" r:id="rId19"/>
    <p:sldLayoutId id="2147483689" r:id="rId20"/>
    <p:sldLayoutId id="2147483690" r:id="rId21"/>
    <p:sldLayoutId id="2147483677" r:id="rId22"/>
    <p:sldLayoutId id="2147483691" r:id="rId23"/>
    <p:sldLayoutId id="2147483692" r:id="rId24"/>
    <p:sldLayoutId id="2147483676" r:id="rId25"/>
    <p:sldLayoutId id="2147483667" r:id="rId26"/>
    <p:sldLayoutId id="2147483693" r:id="rId27"/>
    <p:sldLayoutId id="2147483694" r:id="rId28"/>
    <p:sldLayoutId id="2147483666" r:id="rId29"/>
    <p:sldLayoutId id="2147483661" r:id="rId30"/>
    <p:sldLayoutId id="2147483695" r:id="rId31"/>
    <p:sldLayoutId id="2147483696" r:id="rId32"/>
    <p:sldLayoutId id="2147483669" r:id="rId33"/>
    <p:sldLayoutId id="2147483697" r:id="rId34"/>
    <p:sldLayoutId id="2147483698" r:id="rId35"/>
    <p:sldLayoutId id="2147483678" r:id="rId36"/>
    <p:sldLayoutId id="2147483699" r:id="rId37"/>
    <p:sldLayoutId id="2147483700" r:id="rId38"/>
    <p:sldLayoutId id="2147483662" r:id="rId39"/>
    <p:sldLayoutId id="2147483701" r:id="rId40"/>
    <p:sldLayoutId id="2147483702" r:id="rId41"/>
    <p:sldLayoutId id="2147483663" r:id="rId42"/>
    <p:sldLayoutId id="2147483703" r:id="rId43"/>
    <p:sldLayoutId id="2147483704" r:id="rId44"/>
    <p:sldLayoutId id="2147483664" r:id="rId45"/>
    <p:sldLayoutId id="2147483705" r:id="rId46"/>
    <p:sldLayoutId id="2147483706" r:id="rId47"/>
    <p:sldLayoutId id="2147483665" r:id="rId48"/>
    <p:sldLayoutId id="2147483671" r:id="rId49"/>
    <p:sldLayoutId id="2147483707" r:id="rId50"/>
    <p:sldLayoutId id="2147483708" r:id="rId51"/>
    <p:sldLayoutId id="2147483670" r:id="rId52"/>
    <p:sldLayoutId id="2147483672" r:id="rId53"/>
    <p:sldLayoutId id="2147483674" r:id="rId54"/>
    <p:sldLayoutId id="2147483709" r:id="rId55"/>
    <p:sldLayoutId id="2147483710" r:id="rId56"/>
    <p:sldLayoutId id="2147483673" r:id="rId57"/>
    <p:sldLayoutId id="2147483654" r:id="rId58"/>
    <p:sldLayoutId id="2147483711" r:id="rId59"/>
    <p:sldLayoutId id="2147483712" r:id="rId60"/>
    <p:sldLayoutId id="2147483655" r:id="rId61"/>
    <p:sldLayoutId id="2147483713" r:id="rId62"/>
    <p:sldLayoutId id="2147483714" r:id="rId63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06" userDrawn="1">
          <p15:clr>
            <a:srgbClr val="F26B43"/>
          </p15:clr>
        </p15:guide>
        <p15:guide id="4" pos="7475" userDrawn="1">
          <p15:clr>
            <a:srgbClr val="F26B43"/>
          </p15:clr>
        </p15:guide>
        <p15:guide id="5" orient="horz" pos="207" userDrawn="1">
          <p15:clr>
            <a:srgbClr val="F26B43"/>
          </p15:clr>
        </p15:guide>
        <p15:guide id="6" orient="horz" pos="4114" userDrawn="1">
          <p15:clr>
            <a:srgbClr val="F26B43"/>
          </p15:clr>
        </p15:guide>
        <p15:guide id="7" orient="horz" pos="3944" userDrawn="1">
          <p15:clr>
            <a:srgbClr val="F26B43"/>
          </p15:clr>
        </p15:guide>
        <p15:guide id="8" orient="horz" pos="879" userDrawn="1">
          <p15:clr>
            <a:srgbClr val="F26B43"/>
          </p15:clr>
        </p15:guide>
        <p15:guide id="9" pos="3723" userDrawn="1">
          <p15:clr>
            <a:srgbClr val="F26B43"/>
          </p15:clr>
        </p15:guide>
        <p15:guide id="10" pos="3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A4E7D3-C7FA-8204-1545-FF69E64E6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Welcome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63A7B6A-01B0-875E-282A-D11BFD0C49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Behind the scenes at CERN: Meet the Imperial experts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7C7B1E-F1A8-3025-325B-E1FB4EA036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19 &amp; 20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67316000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Sans font theme">
      <a:majorFont>
        <a:latin typeface="Imperial Sans Text Semibold"/>
        <a:ea typeface=""/>
        <a:cs typeface=""/>
      </a:majorFont>
      <a:minorFont>
        <a:latin typeface="Imperial Sans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ICL_PowerPoint 16_9 template.potx" id="{9379B5C2-89E2-4436-AAC2-A0EB58951E1D}" vid="{86F68850-0020-4398-8624-9E78985566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5ED05A1CB7DE4DB0B6F4AF75BA6148" ma:contentTypeVersion="17" ma:contentTypeDescription="Create a new document." ma:contentTypeScope="" ma:versionID="466bcbb7004927757b3e0a50a9f43816">
  <xsd:schema xmlns:xsd="http://www.w3.org/2001/XMLSchema" xmlns:xs="http://www.w3.org/2001/XMLSchema" xmlns:p="http://schemas.microsoft.com/office/2006/metadata/properties" xmlns:ns2="3a6dd6c6-2bf6-4e3d-808b-ea40520b7c15" xmlns:ns3="c7d3f853-502e-4979-9089-9c2a6d396b21" targetNamespace="http://schemas.microsoft.com/office/2006/metadata/properties" ma:root="true" ma:fieldsID="0acd96a449b46f6a93005e616c2442cd" ns2:_="" ns3:_="">
    <xsd:import namespace="3a6dd6c6-2bf6-4e3d-808b-ea40520b7c15"/>
    <xsd:import namespace="c7d3f853-502e-4979-9089-9c2a6d396b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3:TaxCatchAll" minOccurs="0"/>
                <xsd:element ref="ns2:MediaServiceOCR" minOccurs="0"/>
                <xsd:element ref="ns2:lcf76f155ced4ddcb4097134ff3c332f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dd6c6-2bf6-4e3d-808b-ea40520b7c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d3f853-502e-4979-9089-9c2a6d396b21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940d769-d349-4084-9d54-1a7c8ba3f668}" ma:internalName="TaxCatchAll" ma:showField="CatchAllData" ma:web="c7d3f853-502e-4979-9089-9c2a6d396b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dd6c6-2bf6-4e3d-808b-ea40520b7c15">
      <Terms xmlns="http://schemas.microsoft.com/office/infopath/2007/PartnerControls"/>
    </lcf76f155ced4ddcb4097134ff3c332f>
    <TaxCatchAll xmlns="c7d3f853-502e-4979-9089-9c2a6d396b21" xsi:nil="true"/>
  </documentManagement>
</p:properties>
</file>

<file path=customXml/itemProps1.xml><?xml version="1.0" encoding="utf-8"?>
<ds:datastoreItem xmlns:ds="http://schemas.openxmlformats.org/officeDocument/2006/customXml" ds:itemID="{0F8B2D6C-D228-4B4A-A59C-B49EB89B54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4CA41E-D42F-4B65-986E-667A4E8A31ED}"/>
</file>

<file path=customXml/itemProps3.xml><?xml version="1.0" encoding="utf-8"?>
<ds:datastoreItem xmlns:ds="http://schemas.openxmlformats.org/officeDocument/2006/customXml" ds:itemID="{9F25F14B-C4F3-4FAF-BF1C-B272FA8D5252}"/>
</file>

<file path=docProps/app.xml><?xml version="1.0" encoding="utf-8"?>
<Properties xmlns="http://schemas.openxmlformats.org/officeDocument/2006/extended-properties" xmlns:vt="http://schemas.openxmlformats.org/officeDocument/2006/docPropsVTypes">
  <Template>Imperial_PowerPoint 16_9 template (1)</Template>
  <TotalTime>62</TotalTime>
  <Words>16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Imperial Sans Text</vt:lpstr>
      <vt:lpstr>Imperial Sans Text Semibold</vt:lpstr>
      <vt:lpstr>Calibri</vt:lpstr>
      <vt:lpstr>Imperial Sans Text Medium</vt:lpstr>
      <vt:lpstr>ICL PPT Theme</vt:lpstr>
      <vt:lpstr>Welcome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Rowater, Jenn</dc:creator>
  <cp:lastModifiedBy>Rowater, Jenn</cp:lastModifiedBy>
  <cp:revision>14</cp:revision>
  <dcterms:created xsi:type="dcterms:W3CDTF">2024-06-19T11:07:08Z</dcterms:created>
  <dcterms:modified xsi:type="dcterms:W3CDTF">2024-09-12T10:20:34Z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0x010100F45ED05A1CB7DE4DB0B6F4AF75BA6148</vt:lpwstr>
  </property>
</Properties>
</file>