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</p:sldMasterIdLst>
  <p:sldIdLst>
    <p:sldId id="257" r:id="rId3"/>
    <p:sldId id="4667" r:id="rId4"/>
    <p:sldId id="467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101" d="100"/>
          <a:sy n="101" d="100"/>
        </p:scale>
        <p:origin x="54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</a:pPr>
            <a:r>
              <a:rPr lang="en-US" sz="3733" cap="all" spc="-1" dirty="0">
                <a:solidFill>
                  <a:srgbClr val="FFFFFF"/>
                </a:solidFill>
                <a:latin typeface="Arial"/>
              </a:rPr>
              <a:t>Plan for FSR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US" sz="1600" spc="-1" dirty="0">
                <a:solidFill>
                  <a:srgbClr val="FFFFFF"/>
                </a:solidFill>
                <a:latin typeface="Arial"/>
              </a:rPr>
              <a:t>FCC-ee Optics Design Meeting #1</a:t>
            </a:r>
            <a:r>
              <a:rPr lang="en-GB" sz="1600" spc="-1" dirty="0">
                <a:solidFill>
                  <a:srgbClr val="FFFFFF"/>
                </a:solidFill>
                <a:latin typeface="Arial"/>
              </a:rPr>
              <a:t>91 &amp; 62st FCCIS WP2.2 meeting</a:t>
            </a:r>
            <a:r>
              <a:rPr lang="en-US" sz="1600" spc="-1" dirty="0">
                <a:solidFill>
                  <a:srgbClr val="FFFFFF"/>
                </a:solidFill>
                <a:latin typeface="Arial"/>
              </a:rPr>
              <a:t>, 21 August 2024</a:t>
            </a: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3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D94553-3407-46E5-D962-A9DB71DD04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CDF18CE-20EE-AFEC-3A3F-A6858BB220C4}"/>
              </a:ext>
            </a:extLst>
          </p:cNvPr>
          <p:cNvSpPr txBox="1"/>
          <p:nvPr/>
        </p:nvSpPr>
        <p:spPr>
          <a:xfrm>
            <a:off x="605482" y="135202"/>
            <a:ext cx="1033077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Proposed TOC FCC-ee after discussion with Panos and Tor</a:t>
            </a:r>
            <a:endParaRPr lang="en-GB" sz="3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926C127-7541-3823-660A-F64EDFAB784B}"/>
              </a:ext>
            </a:extLst>
          </p:cNvPr>
          <p:cNvSpPr txBox="1"/>
          <p:nvPr/>
        </p:nvSpPr>
        <p:spPr>
          <a:xfrm>
            <a:off x="383381" y="883439"/>
            <a:ext cx="6100762" cy="50783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100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FCC-ee Design &amp; Performance</a:t>
            </a:r>
            <a:b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n-GB" b="0" dirty="0">
              <a:effectLst/>
            </a:endParaRPr>
          </a:p>
          <a:p>
            <a:pPr marL="228600" rtl="0">
              <a:spcBef>
                <a:spcPts val="0"/>
              </a:spcBef>
              <a:spcAft>
                <a:spcPts val="100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 Design challenges, approaches, and parameters 	.incl. top-up injection 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1.2 Beam optics, layout, and magnets, incl. tolerances, 	correction and emittance tuning 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1.3 Vacuum design and collective effects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1.4 Collimation 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1.5 Machine - Detector Interface (MDI) challenges and 	design 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1.6 Energy Calibration and polarisation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1.7 Booster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1.8 FCC Pre-injector Complex (1.8.1 </a:t>
            </a:r>
            <a:r>
              <a:rPr lang="en-GB" sz="18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Linac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1.8.1 	Transfer lines)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1.9 Operation and performance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(efficiency, physics 	goals, RF staging, machine protection, …)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1.11 On-going studies and possible upgrades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1.12 Dismantling FCC-ee 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0C1AC61-9E4B-24EF-4FFA-B9DA6CE3CFB3}"/>
              </a:ext>
            </a:extLst>
          </p:cNvPr>
          <p:cNvSpPr txBox="1"/>
          <p:nvPr/>
        </p:nvSpPr>
        <p:spPr>
          <a:xfrm>
            <a:off x="6317456" y="486961"/>
            <a:ext cx="6100762" cy="43755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rtl="0">
              <a:spcBef>
                <a:spcPts val="0"/>
              </a:spcBef>
              <a:spcAft>
                <a:spcPts val="1000"/>
              </a:spcAft>
            </a:pP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2.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FCC-ee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Technical Systems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2.1 Introduction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2.2 Main magnets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2.3 Vacuum system and electron-cloud mitigation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2.4 Radiofrequency systems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2.5 Beam Intercepting Devices (halo collimators, 	beam dumps)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2.7 Beam Transfer Systems &amp; Separators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2.8 Beam diagnostics requirements (beam position, 	beam size/length, beam loss, beam current, 	polarization &amp; spectrometry)</a:t>
            </a:r>
            <a:b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     2.9 Control systems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2.10 Radiation environment </a:t>
            </a:r>
            <a:endParaRPr lang="en-GB" b="0" dirty="0">
              <a:effectLst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ABEE84-09C1-B8F8-5BDD-01E62D89F174}"/>
              </a:ext>
            </a:extLst>
          </p:cNvPr>
          <p:cNvSpPr txBox="1"/>
          <p:nvPr/>
        </p:nvSpPr>
        <p:spPr>
          <a:xfrm>
            <a:off x="6765132" y="5212965"/>
            <a:ext cx="5426868" cy="1081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10000"/>
              </a:lnSpc>
            </a:pPr>
            <a:r>
              <a:rPr lang="en-US" sz="2000" dirty="0"/>
              <a:t>Michael suggested adding section on “specifications” (alignment, magnet errors, diagnostics,..)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571260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FB51DB-D352-FB77-207D-CCE70B26353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F592D-7DAD-016C-26D8-6AD1D75F244C}"/>
              </a:ext>
            </a:extLst>
          </p:cNvPr>
          <p:cNvSpPr txBox="1"/>
          <p:nvPr/>
        </p:nvSpPr>
        <p:spPr>
          <a:xfrm>
            <a:off x="851694" y="993845"/>
            <a:ext cx="10574338" cy="47089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rtl="0">
              <a:spcBef>
                <a:spcPts val="0"/>
              </a:spcBef>
              <a:spcAft>
                <a:spcPts val="0"/>
              </a:spcAft>
            </a:pPr>
            <a:br>
              <a:rPr lang="en-GB" b="0" dirty="0">
                <a:effectLst/>
              </a:rPr>
            </a:b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3 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FCC-hh Design &amp; Performance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24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</a:t>
            </a:r>
            <a:r>
              <a:rPr lang="en-GB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3.1</a:t>
            </a:r>
            <a:r>
              <a:rPr lang="en-GB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. 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Design challenges, approaches, and parameters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3.2.   Beam Optics &amp; Layout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3.3    Collimation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3.4    FCC-hh injector options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3.5   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Synergies between FCC-ee/FCC-hh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(transfer lines/SRF system/power system…)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3.6    Ongoing studies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4  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FCC-hh Technical Systems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4.1</a:t>
            </a:r>
            <a:r>
              <a:rPr lang="en-GB" sz="18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 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High-field magnet options and R&amp;D lines</a:t>
            </a:r>
            <a:endParaRPr lang="en-GB" b="0" dirty="0">
              <a:effectLst/>
            </a:endParaRPr>
          </a:p>
          <a:p>
            <a:pPr rtl="0">
              <a:spcBef>
                <a:spcPts val="0"/>
              </a:spcBef>
              <a:spcAft>
                <a:spcPts val="0"/>
              </a:spcAft>
            </a:pP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         4.2  Summary of other systems (vacuum, cooling)</a:t>
            </a:r>
            <a:endParaRPr lang="en-GB" b="0" dirty="0">
              <a:effectLst/>
            </a:endParaRPr>
          </a:p>
          <a:p>
            <a:br>
              <a:rPr lang="en-GB" b="0" dirty="0">
                <a:effectLst/>
              </a:rPr>
            </a:br>
            <a:br>
              <a:rPr lang="en-GB" b="0" dirty="0">
                <a:effectLst/>
              </a:rPr>
            </a:b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25DF53-F441-FB2B-7161-6F2311FB64F5}"/>
              </a:ext>
            </a:extLst>
          </p:cNvPr>
          <p:cNvSpPr txBox="1"/>
          <p:nvPr/>
        </p:nvSpPr>
        <p:spPr>
          <a:xfrm>
            <a:off x="605482" y="135202"/>
            <a:ext cx="1033077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Proposed TOC FCC-hh after discussion with Panos and Tor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371576654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4613</TotalTime>
  <Words>333</Words>
  <Application>Microsoft Office PowerPoint</Application>
  <PresentationFormat>Widescreen</PresentationFormat>
  <Paragraphs>35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Symbol</vt:lpstr>
      <vt:lpstr>Times New Roman</vt:lpstr>
      <vt:lpstr>Wingdings</vt:lpstr>
      <vt:lpstr>1_Office Theme</vt:lpstr>
      <vt:lpstr>Content Slides - Deep Blue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32</cp:revision>
  <dcterms:created xsi:type="dcterms:W3CDTF">2023-08-29T20:07:43Z</dcterms:created>
  <dcterms:modified xsi:type="dcterms:W3CDTF">2024-08-20T17:45:57Z</dcterms:modified>
</cp:coreProperties>
</file>